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9" r:id="rId2"/>
    <p:sldId id="256" r:id="rId3"/>
    <p:sldId id="293" r:id="rId4"/>
    <p:sldId id="292" r:id="rId5"/>
    <p:sldId id="263" r:id="rId6"/>
    <p:sldId id="268" r:id="rId7"/>
    <p:sldId id="265" r:id="rId8"/>
    <p:sldId id="290" r:id="rId9"/>
    <p:sldId id="275" r:id="rId10"/>
    <p:sldId id="277" r:id="rId11"/>
    <p:sldId id="281" r:id="rId12"/>
    <p:sldId id="278" r:id="rId13"/>
    <p:sldId id="279" r:id="rId14"/>
    <p:sldId id="280" r:id="rId15"/>
    <p:sldId id="282" r:id="rId16"/>
    <p:sldId id="289" r:id="rId17"/>
    <p:sldId id="284" r:id="rId18"/>
    <p:sldId id="285" r:id="rId19"/>
    <p:sldId id="286" r:id="rId20"/>
    <p:sldId id="287" r:id="rId21"/>
    <p:sldId id="283"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2/13/2017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 xmlns:p14="http://schemas.microsoft.com/office/powerpoint/2010/main"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Mathias</a:t>
            </a:r>
            <a:r>
              <a:rPr lang="fr-FR" baseline="0" noProof="0" dirty="0" smtClean="0"/>
              <a:t> et moi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 xmlns:p14="http://schemas.microsoft.com/office/powerpoint/2010/main"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 xmlns:p14="http://schemas.microsoft.com/office/powerpoint/2010/main" val="1983042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 xmlns:p14="http://schemas.microsoft.com/office/powerpoint/2010/main" val="75445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 xmlns:p14="http://schemas.microsoft.com/office/powerpoint/2010/main" val="1945006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17</a:t>
            </a:fld>
            <a:endParaRPr lang="en-US"/>
          </a:p>
        </p:txBody>
      </p:sp>
    </p:spTree>
    <p:extLst>
      <p:ext uri="{BB962C8B-B14F-4D97-AF65-F5344CB8AC3E}">
        <p14:creationId xmlns="" xmlns:p14="http://schemas.microsoft.com/office/powerpoint/2010/main" val="332029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 xmlns:p14="http://schemas.microsoft.com/office/powerpoint/2010/main" val="3532347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 xmlns:p14="http://schemas.microsoft.com/office/powerpoint/2010/main" val="81824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20</a:t>
            </a:fld>
            <a:endParaRPr lang="en-US"/>
          </a:p>
        </p:txBody>
      </p:sp>
    </p:spTree>
    <p:extLst>
      <p:ext uri="{BB962C8B-B14F-4D97-AF65-F5344CB8AC3E}">
        <p14:creationId xmlns="" xmlns:p14="http://schemas.microsoft.com/office/powerpoint/2010/main"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5</a:t>
            </a:fld>
            <a:endParaRPr lang="en-US"/>
          </a:p>
        </p:txBody>
      </p:sp>
    </p:spTree>
    <p:extLst>
      <p:ext uri="{BB962C8B-B14F-4D97-AF65-F5344CB8AC3E}">
        <p14:creationId xmlns="" xmlns:p14="http://schemas.microsoft.com/office/powerpoint/2010/main"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6</a:t>
            </a:fld>
            <a:endParaRPr lang="en-US"/>
          </a:p>
        </p:txBody>
      </p:sp>
    </p:spTree>
    <p:extLst>
      <p:ext uri="{BB962C8B-B14F-4D97-AF65-F5344CB8AC3E}">
        <p14:creationId xmlns="" xmlns:p14="http://schemas.microsoft.com/office/powerpoint/2010/main"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7</a:t>
            </a:fld>
            <a:endParaRPr lang="en-US"/>
          </a:p>
        </p:txBody>
      </p:sp>
    </p:spTree>
    <p:extLst>
      <p:ext uri="{BB962C8B-B14F-4D97-AF65-F5344CB8AC3E}">
        <p14:creationId xmlns="" xmlns:p14="http://schemas.microsoft.com/office/powerpoint/2010/main"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9</a:t>
            </a:fld>
            <a:endParaRPr lang="en-US"/>
          </a:p>
        </p:txBody>
      </p:sp>
    </p:spTree>
    <p:extLst>
      <p:ext uri="{BB962C8B-B14F-4D97-AF65-F5344CB8AC3E}">
        <p14:creationId xmlns="" xmlns:p14="http://schemas.microsoft.com/office/powerpoint/2010/main" val="853052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 xmlns:p14="http://schemas.microsoft.com/office/powerpoint/2010/main" val="2086556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 xmlns:p14="http://schemas.microsoft.com/office/powerpoint/2010/main" val="1124662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12</a:t>
            </a:fld>
            <a:endParaRPr lang="en-US"/>
          </a:p>
        </p:txBody>
      </p:sp>
    </p:spTree>
    <p:extLst>
      <p:ext uri="{BB962C8B-B14F-4D97-AF65-F5344CB8AC3E}">
        <p14:creationId xmlns="" xmlns:p14="http://schemas.microsoft.com/office/powerpoint/2010/main" val="427775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35293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2/13/2017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2/13/2017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2/13/2017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2/13/2017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2/13/2017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2/13/2017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2/13/2017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7.tiff"/><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jpeg"/><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tiff"/><Relationship Id="rId11" Type="http://schemas.openxmlformats.org/officeDocument/2006/relationships/image" Target="../media/image39.tiff"/><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32.tiff"/><Relationship Id="rId9" Type="http://schemas.openxmlformats.org/officeDocument/2006/relationships/image" Target="../media/image37.tiff"/></Relationships>
</file>

<file path=ppt/slides/_rels/slide18.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tiff"/><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3.tiff"/><Relationship Id="rId5" Type="http://schemas.openxmlformats.org/officeDocument/2006/relationships/image" Target="../media/image42.tiff"/><Relationship Id="rId4" Type="http://schemas.openxmlformats.org/officeDocument/2006/relationships/image" Target="../media/image41.tiff"/></Relationships>
</file>

<file path=ppt/slides/_rels/slide1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6.tiff"/><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47.tif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tiff"/><Relationship Id="rId3" Type="http://schemas.openxmlformats.org/officeDocument/2006/relationships/image" Target="../media/image44.png"/><Relationship Id="rId7" Type="http://schemas.openxmlformats.org/officeDocument/2006/relationships/image" Target="../media/image50.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tiff"/><Relationship Id="rId11" Type="http://schemas.openxmlformats.org/officeDocument/2006/relationships/image" Target="../media/image54.tiff"/><Relationship Id="rId5" Type="http://schemas.openxmlformats.org/officeDocument/2006/relationships/image" Target="../media/image48.tiff"/><Relationship Id="rId10" Type="http://schemas.openxmlformats.org/officeDocument/2006/relationships/image" Target="../media/image53.tiff"/><Relationship Id="rId4" Type="http://schemas.openxmlformats.org/officeDocument/2006/relationships/image" Target="../media/image45.emf"/><Relationship Id="rId9" Type="http://schemas.openxmlformats.org/officeDocument/2006/relationships/image" Target="../media/image5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2" name="Picture 6" descr="Afficher l'image d'origine"/>
          <p:cNvPicPr>
            <a:picLocks noChangeAspect="1" noChangeArrowheads="1"/>
          </p:cNvPicPr>
          <p:nvPr/>
        </p:nvPicPr>
        <p:blipFill>
          <a:blip r:embed="rId3"/>
          <a:srcRect/>
          <a:stretch>
            <a:fillRect/>
          </a:stretch>
        </p:blipFill>
        <p:spPr bwMode="auto">
          <a:xfrm>
            <a:off x="623392" y="1124744"/>
            <a:ext cx="5746274" cy="4608512"/>
          </a:xfrm>
          <a:prstGeom prst="rect">
            <a:avLst/>
          </a:prstGeom>
          <a:noFill/>
        </p:spPr>
      </p:pic>
      <p:pic>
        <p:nvPicPr>
          <p:cNvPr id="34824" name="Picture 8" descr="Afficher l'image d'origine"/>
          <p:cNvPicPr>
            <a:picLocks noChangeAspect="1" noChangeArrowheads="1"/>
          </p:cNvPicPr>
          <p:nvPr/>
        </p:nvPicPr>
        <p:blipFill>
          <a:blip r:embed="rId4"/>
          <a:srcRect/>
          <a:stretch>
            <a:fillRect/>
          </a:stretch>
        </p:blipFill>
        <p:spPr bwMode="auto">
          <a:xfrm>
            <a:off x="8472264" y="4067100"/>
            <a:ext cx="1954188" cy="1954188"/>
          </a:xfrm>
          <a:prstGeom prst="rect">
            <a:avLst/>
          </a:prstGeom>
          <a:noFill/>
        </p:spPr>
      </p:pic>
      <p:sp>
        <p:nvSpPr>
          <p:cNvPr id="7" name="Rectangle 6"/>
          <p:cNvSpPr/>
          <p:nvPr/>
        </p:nvSpPr>
        <p:spPr>
          <a:xfrm>
            <a:off x="6456040" y="1844824"/>
            <a:ext cx="5623551" cy="209288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6600" b="1" dirty="0" smtClean="0">
                <a:solidFill>
                  <a:schemeClr val="accent1">
                    <a:lumMod val="75000"/>
                  </a:schemeClr>
                </a:solidFill>
              </a:rPr>
              <a:t>BIG BINOUZE </a:t>
            </a:r>
          </a:p>
          <a:p>
            <a:pPr algn="ctr"/>
            <a:r>
              <a:rPr lang="en-US" sz="3200" dirty="0" smtClean="0">
                <a:solidFill>
                  <a:schemeClr val="accent1">
                    <a:lumMod val="75000"/>
                  </a:schemeClr>
                </a:solidFill>
              </a:rPr>
              <a:t>DE LA RECOLTE A LA PRODUCTION</a:t>
            </a:r>
            <a:endParaRPr lang="fr-FR" sz="3200" dirty="0">
              <a:solidFill>
                <a:schemeClr val="accent1">
                  <a:lumMod val="75000"/>
                </a:schemeClr>
              </a:solidFill>
            </a:endParaRPr>
          </a:p>
        </p:txBody>
      </p:sp>
    </p:spTree>
    <p:extLst>
      <p:ext uri="{BB962C8B-B14F-4D97-AF65-F5344CB8AC3E}">
        <p14:creationId xmlns="" xmlns:p14="http://schemas.microsoft.com/office/powerpoint/2010/main"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spTree>
    <p:extLst>
      <p:ext uri="{BB962C8B-B14F-4D97-AF65-F5344CB8AC3E}">
        <p14:creationId xmlns="" xmlns:p14="http://schemas.microsoft.com/office/powerpoint/2010/main" val="19892968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331295">
            <a:off x="4657737" y="2650357"/>
            <a:ext cx="2391389" cy="1793542"/>
          </a:xfrm>
          <a:prstGeom prst="rect">
            <a:avLst/>
          </a:prstGeom>
        </p:spPr>
      </p:pic>
    </p:spTree>
    <p:extLst>
      <p:ext uri="{BB962C8B-B14F-4D97-AF65-F5344CB8AC3E}">
        <p14:creationId xmlns="" xmlns:p14="http://schemas.microsoft.com/office/powerpoint/2010/main" val="2138223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 xmlns:p14="http://schemas.microsoft.com/office/powerpoint/2010/main"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6352395" y="4237718"/>
            <a:ext cx="1168304" cy="876228"/>
          </a:xfrm>
          <a:prstGeom prst="rect">
            <a:avLst/>
          </a:prstGeom>
        </p:spPr>
      </p:pic>
    </p:spTree>
    <p:extLst>
      <p:ext uri="{BB962C8B-B14F-4D97-AF65-F5344CB8AC3E}">
        <p14:creationId xmlns="" xmlns:p14="http://schemas.microsoft.com/office/powerpoint/2010/main" val="3848616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 xmlns:p14="http://schemas.microsoft.com/office/powerpoint/2010/main" val="680863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3576716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spTree>
    <p:extLst>
      <p:ext uri="{BB962C8B-B14F-4D97-AF65-F5344CB8AC3E}">
        <p14:creationId xmlns="" xmlns:p14="http://schemas.microsoft.com/office/powerpoint/2010/main"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 xmlns:p14="http://schemas.microsoft.com/office/powerpoint/2010/main"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Tree>
    <p:extLst>
      <p:ext uri="{BB962C8B-B14F-4D97-AF65-F5344CB8AC3E}">
        <p14:creationId xmlns="" xmlns:p14="http://schemas.microsoft.com/office/powerpoint/2010/main" val="1353269226"/>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smtClean="0"/>
              <a:t>PLAN</a:t>
            </a:r>
            <a:endParaRPr lang="en-US" dirty="0"/>
          </a:p>
        </p:txBody>
      </p:sp>
      <p:sp>
        <p:nvSpPr>
          <p:cNvPr id="5" name="Espace réservé du contenu 4"/>
          <p:cNvSpPr>
            <a:spLocks noGrp="1"/>
          </p:cNvSpPr>
          <p:nvPr>
            <p:ph idx="1"/>
          </p:nvPr>
        </p:nvSpPr>
        <p:spPr>
          <a:xfrm>
            <a:off x="838200" y="1825625"/>
            <a:ext cx="6625952" cy="4351338"/>
          </a:xfrm>
        </p:spPr>
        <p:txBody>
          <a:bodyPr/>
          <a:lstStyle/>
          <a:p>
            <a:r>
              <a:rPr lang="fr-FR" dirty="0" smtClean="0"/>
              <a:t>Qui sommes nous? (un indice : personne)</a:t>
            </a:r>
            <a:endParaRPr lang="fr-FR" dirty="0" smtClean="0"/>
          </a:p>
          <a:p>
            <a:r>
              <a:rPr lang="fr-FR" dirty="0" smtClean="0"/>
              <a:t>Qui parmi vous ne connais </a:t>
            </a:r>
            <a:r>
              <a:rPr lang="fr-FR" dirty="0" smtClean="0"/>
              <a:t>rien du </a:t>
            </a:r>
            <a:r>
              <a:rPr lang="fr-FR" dirty="0" err="1" smtClean="0"/>
              <a:t>big</a:t>
            </a:r>
            <a:r>
              <a:rPr lang="fr-FR" dirty="0" smtClean="0"/>
              <a:t> </a:t>
            </a:r>
            <a:r>
              <a:rPr lang="fr-FR" dirty="0" smtClean="0"/>
              <a:t>data? </a:t>
            </a:r>
          </a:p>
          <a:p>
            <a:r>
              <a:rPr lang="fr-FR" dirty="0" err="1" smtClean="0"/>
              <a:t>Big</a:t>
            </a:r>
            <a:r>
              <a:rPr lang="fr-FR" dirty="0" smtClean="0"/>
              <a:t> </a:t>
            </a:r>
            <a:r>
              <a:rPr lang="fr-FR" dirty="0" smtClean="0"/>
              <a:t>Data, </a:t>
            </a:r>
            <a:r>
              <a:rPr lang="fr-FR" dirty="0" err="1" smtClean="0"/>
              <a:t>Buzzword</a:t>
            </a:r>
            <a:r>
              <a:rPr lang="fr-FR" dirty="0" smtClean="0"/>
              <a:t>? </a:t>
            </a:r>
            <a:r>
              <a:rPr lang="fr-FR" dirty="0" smtClean="0"/>
              <a:t>qui l’utilise ?</a:t>
            </a:r>
          </a:p>
          <a:p>
            <a:r>
              <a:rPr lang="fr-FR" dirty="0" smtClean="0"/>
              <a:t>Le </a:t>
            </a:r>
            <a:r>
              <a:rPr lang="fr-FR" dirty="0" err="1" smtClean="0"/>
              <a:t>BigData</a:t>
            </a:r>
            <a:r>
              <a:rPr lang="fr-FR" dirty="0" smtClean="0"/>
              <a:t> pour les </a:t>
            </a:r>
            <a:r>
              <a:rPr lang="fr-FR" strike="sngStrike" dirty="0" smtClean="0"/>
              <a:t>manager</a:t>
            </a:r>
            <a:r>
              <a:rPr lang="fr-FR" dirty="0" smtClean="0"/>
              <a:t> nuls</a:t>
            </a:r>
          </a:p>
          <a:p>
            <a:r>
              <a:rPr lang="fr-FR" dirty="0" smtClean="0"/>
              <a:t>Comment </a:t>
            </a:r>
            <a:r>
              <a:rPr lang="fr-FR" dirty="0" smtClean="0"/>
              <a:t>marche </a:t>
            </a:r>
            <a:r>
              <a:rPr lang="fr-FR" dirty="0" smtClean="0"/>
              <a:t>la </a:t>
            </a:r>
            <a:r>
              <a:rPr lang="fr-FR" dirty="0" smtClean="0"/>
              <a:t>technologie ?</a:t>
            </a:r>
            <a:endParaRPr lang="fr-FR" dirty="0" smtClean="0"/>
          </a:p>
          <a:p>
            <a:r>
              <a:rPr lang="fr-FR" dirty="0" smtClean="0"/>
              <a:t>Technologies </a:t>
            </a:r>
            <a:r>
              <a:rPr lang="fr-FR" dirty="0" err="1" smtClean="0"/>
              <a:t>Big</a:t>
            </a:r>
            <a:r>
              <a:rPr lang="fr-FR" dirty="0" smtClean="0"/>
              <a:t> Data: un différentiateur ?</a:t>
            </a:r>
          </a:p>
          <a:p>
            <a:r>
              <a:rPr lang="fr-FR" dirty="0" smtClean="0"/>
              <a:t>Religieux ou </a:t>
            </a:r>
            <a:r>
              <a:rPr lang="fr-FR" dirty="0" err="1" smtClean="0"/>
              <a:t>agnostics</a:t>
            </a:r>
            <a:r>
              <a:rPr lang="fr-FR" dirty="0" smtClean="0"/>
              <a:t> ? </a:t>
            </a:r>
            <a:r>
              <a:rPr lang="fr-FR" smtClean="0"/>
              <a:t>Pratiquons!!</a:t>
            </a:r>
            <a:endParaRPr lang="fr-FR" dirty="0"/>
          </a:p>
        </p:txBody>
      </p:sp>
      <p:pic>
        <p:nvPicPr>
          <p:cNvPr id="35844" name="Picture 4" descr="Afficher l'image d'origine"/>
          <p:cNvPicPr>
            <a:picLocks noChangeAspect="1" noChangeArrowheads="1"/>
          </p:cNvPicPr>
          <p:nvPr/>
        </p:nvPicPr>
        <p:blipFill>
          <a:blip r:embed="rId2"/>
          <a:srcRect/>
          <a:stretch>
            <a:fillRect/>
          </a:stretch>
        </p:blipFill>
        <p:spPr bwMode="auto">
          <a:xfrm>
            <a:off x="7896200" y="1690688"/>
            <a:ext cx="3810000" cy="3810000"/>
          </a:xfrm>
          <a:prstGeom prst="rect">
            <a:avLst/>
          </a:prstGeom>
          <a:noFill/>
        </p:spPr>
      </p:pic>
    </p:spTree>
    <p:extLst>
      <p:ext uri="{BB962C8B-B14F-4D97-AF65-F5344CB8AC3E}">
        <p14:creationId xmlns="" xmlns:p14="http://schemas.microsoft.com/office/powerpoint/2010/main" val="6386316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 xmlns:p14="http://schemas.microsoft.com/office/powerpoint/2010/main"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 xmlns:p14="http://schemas.microsoft.com/office/powerpoint/2010/main" val="564645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srcRect/>
          <a:stretch>
            <a:fillRect/>
          </a:stretch>
        </p:blipFill>
        <p:spPr bwMode="auto">
          <a:xfrm>
            <a:off x="381377" y="1533723"/>
            <a:ext cx="11403255" cy="340744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dirty="0" err="1" smtClean="0"/>
              <a:t>tbd</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spTree>
    <p:extLst>
      <p:ext uri="{BB962C8B-B14F-4D97-AF65-F5344CB8AC3E}">
        <p14:creationId xmlns="" xmlns:p14="http://schemas.microsoft.com/office/powerpoint/2010/main" val="139981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0"/>
            <a:ext cx="12186837" cy="6863256"/>
          </a:xfrm>
          <a:prstGeom prst="rect">
            <a:avLst/>
          </a:prstGeom>
        </p:spPr>
      </p:pic>
    </p:spTree>
    <p:extLst>
      <p:ext uri="{BB962C8B-B14F-4D97-AF65-F5344CB8AC3E}">
        <p14:creationId xmlns="" xmlns:p14="http://schemas.microsoft.com/office/powerpoint/2010/main" val="1285934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 xmlns:a14="http://schemas.microsoft.com/office/drawing/2010/main"/>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0600460">
            <a:off x="316395" y="631386"/>
            <a:ext cx="5953078" cy="332596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 xmlns:p14="http://schemas.microsoft.com/office/powerpoint/2010/main" val="1400108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 xmlns:p14="http://schemas.microsoft.com/office/powerpoint/2010/main" val="231446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descr="data:image/png;base64,iVBORw0KGgoAAAANSUhEUgAAAfQAAAJzCAYAAAD5i+F3AAAgAElEQVR4Xsx9CZhdZZF2nXvu1t3Z2MlCAAFlcRBU/B3ZGRgUSACXYURFZScBxFHZF2cEkoBASKICsrmMK5AAijJuiDqOM+MIoogjQhIIYcueXu52zv+8b1Wdc26n+y6dwDOXp+lO971n+c73fW/VW29VBQcEQTyu3CtRPpS1Q4MyPh9KI25IsVSSer0uEjckiEXCIJBcEEg+DCUX5ESCQKJIJIpjaTQa0ogiieNY4kD4Pcjl9N/8T19BEPArxsdz9ss4kDgOpCE4ViDVRkMqjYbUJJa6iDRwnkCkHkcS4UBBoF8xzuNfsZ6LJwoklsAO3u4b3hnbIQN+KseP6hXn8JsgkjiI+Xv+PRdILpfTf/uX3RvGKMDf+d5AcmFO79+vS29AcpKTKIolqkcS4zt+b38LOLaRRFFNwjCQMAx5TJwsDPMS5EKOOV6NOOYzwvjjb8ViUXJhQ+K4JlEUJePNO8LDimMJc6GEuZweNxap1Wo8Rq0uUq2GUm+IRFFD6hGeiEg+F0g+n5dciPvGz6GEYU5yOVwynnmDcySXi/Sh5nISiUi9EUmDp8R45KVRj6Req0vciCWUnJRLZSkUClJtDEqtXrN7yEk+X+B14/rxGc4xjhF+jnWY+BxEwlCfh16Pfvkc0/frnGx6BTr2/lt/H37XaIjk83o8fK6Be2joufL5nBTCQPALnSOi9xfonMnlQqlHkV1HyOM3In8+mKh5iSOMDcY1Fkx/fb42XwKdiyIRh5Fzi/M70GciAZ83vyLhUfDC+OCyCrmc5INQ8pi1/FyMU0qU87Whi4XjgdPYuHC8bK7jZx1cnAtrGuOub8c96vXm+Kz8lXxGV7hg2uCaMY/9b1zzdmj+HOM56rVEtj/oeDd0XLhGAp2nXC16P5zHmc/oSuXN2NjpVXEPwm8CXVY4V8R703XENYq5gvfYPOdfM1Mlu4PwnTY2us8072vNE2zYdPM9z8eea9GuM5mFft2YAenc1PvTy+ZjiWPJ81nYPop91vcem/+44eQa8feYT0VyoY6VPwe/So6TbT8cJ9tT07/rWGJ++xrz5+DPbLT7j2Pdg/Acs2sT46nz0K4V69QWNu6HTxSPCuva5pHOGewpekwfm2Qu8YM4ps4df36c3zldWQ37fPbe/I1BHCTzjuuZX8AGXZPYZ/wUNsF0neFechjkYfuMzVXHKF9a2X8Hoc8D+x7jSekcb9gzKRSKPMdAtcK5W8wXeZ8BNoEglnKhKPV6TfI5zAyR4MhxE+L+gQHJFwuSy4cEL/w3MFiRvG84BuhcYPaFk2CxY4NJNkUbdByYC1Z04TYtfi5uW4S2yHisGMdSYK/FsVQw+ACsnN5kAwDPDdqQdRig2xqxJbIpoOsZ9VqSh20Xhg3DlnuyWfM9BthYDA72CuK6CfNx2s8EcE4eW3D4OHZan2c2S3VaYKfBwo71i3NGwV4nayy1epUbqA6RXjkXRQ6grtaQAzrGP8zlpVAsSBhii6wTlHkLvvi5aGxjzgA6NtE6wJZAXpBGFJiBpp8PAeKFUAqFPIHNFyZuoBE1JIrqnPgAQr7BDCoaYw29NwBZo96Qeq0hUR2ALlIqlnjMKIAxUeV7ARYwHjh/zNDBNSsw63fMOd67PU0CAAE3BXYHDS52/0A6CTmHfFbqe/R9CuhqrPjv8Ts8gwKODyCIIz57BWwHOzV26pEasr7hwCCAYYNLqNt7ff6FAQyEnORDvB/jBMjGfMJCTeejWr4wsnGMhtQasdQbsRnAelN4RyEIpBAA/AzQJVIwDxw8EzvV7VWdU5m5r+AgNLhxDbi/BNBhQPH5Y91n13RiG+iz52fS9ZdsvrZudD3ofOZzFb0Xvw83LmAcK5hjg9aXAyk+hS9fyfo002vyf+EydCP3v6YGi65bzMtasvaTKeI/6Iq0vzuImGHBaxj9le4x6Vj4/pO92vQuDMiGHTILE1g3eM7YZ/yFMcG/3UjfBNC5fWBe6oiNBOhcbzZG3K8zoE7j3Aw+jBfWf/IssD/DoG/zwnU7MHM/yt5UYiDp9eHoPq6E5ozxAkDXd9l8yDz19DPp/u5rTd89fJY0G0sAdLyDhiT3cqwFd/jgCPkcxPXb+OOkWCcZnMs8mqZRwbpJx83mexhIpeYmafM94RSFfIF7OvarwUqFRjL2x2qtyoXZky9KuVSUwcFBOmgTJ06U4KBSOa416lIsFCUo5KXaqMvEcX1SqQxxwwYmJYsMm7s/1ABeCCx59YTc4vbF6t76JoAOr6+Az/qDUY+agC66KVajiF91LPZcThoYNFpX9qnEQzfAsM0eC7f5cWZXZjPIpxZ5zA088VQMqHkkTibzmBK/X0HWIQEeq2+EbsnrZFDL0K0HgrYvFHUhdGKYN8VtA7/jBt6QeqOqViG8VbIT2OwB6DkJ8wXeWBbQczl46AXJF7iFESD8HjiRzGMNIgAnvGy9bhgUyrDkpBHluRnXGw2JGhh9BdlCIbSxSAEd2xmMBnwB0NX4yElMa1iNMLX2cWeh1OsNaVQbBPZcHHC+4XoB6PWGMgrwAnBd6cTPMjEKvO598Nz0ADKsSeIJ6Dj6e2nKcWzVogbQZgHdPQ0aRiEMF/MijRXA9dDYAKhh0dPL1DmJ7+69kNXg8zNfm0ZCg8YKxlW3C50SugGnHrr64NxaacC5h67Hy3Mjo8fPL9y7WvHYHLmhY7EHITcj7Np8Pjn+X9eazTP3zNMBcG/EoEsnNz+na9oYNzJE6tkOf6UsCAAdgN+81pqMac5nHX0COr1o/TfugwBOME+/69rIPHv32G0w063awBbPxz10m4e2GnRN0DDW+wWg+67hQDPcHdCnlr6SPW6Yhz18XJrZC9uwea/moZqT4f5kbGPfhHd2at2DMROaPXSMizKGyqSpk5BhpsxDxz5GMyhzK+bf88h+Ts4WJfOSPQbzzue47ym+tuoNwP3oL3WEjBExtCNrkHFZlT3UY6g7oyBJoysz33S9NQM694phrIayEpkbtXPR+x1mEGQ99Hys40jHxQGdoK5GPM+V7N1+tWCP070oy0plx2q4IUR8CHNSqWCfTQ1nXA/BP5eTaiPienCcDYO85At5Xf9RQ3oLJakMDdFDpwEAZ++Q3j4OUS6fk+nTd5Y93rSHlMpOtxuF6JQbtmYCOhalUoCkaQjourklXjAo98xgK+jpqGBzNPRSmo70gtENQU6wxEYCdMVro8oynm+yySeAnnpgPkuyi4SH4S/MArPJ4za4rSv9KGdHRCvXH5B/Dv9W6k6XhlNhDvCG/DYT0vCA8iqJr260tO5ORuyIBKCxbYtPAB1GAugC3VRxGFDmAKh8aB56HhtfXanwzJhjkAEuWDxOgdFqts0xinMSxXmlcwlCDIIQYLFRNBr1BDxpqPBzvsDUu9T7zQk2Jl0Gej+5XEEieKu1ukQ1jKVZn4UQpotEvF4F4eSegWvG4NB2dhqZ391Y8eVsm4F7L1yUqbHknh09d/P+lfowr8/oXgV0NV6y3r17CTBuQ4KtHlupe3g/oCMRCuFF83lyTkcYRzV4nUj2LQuHwDJQStKGTieGc+2212Ad6VoiDWfsl1NzuAY8RwVApahhKCqgw9vWdWk3m26IXJx4Sgqc7vXpGMFYwCblVHe6uQ7fZPXY6eqi4WKAnqXJh1PuenoL0dnl6Uasoa4E3M1g8e1ZaWEHbv1gSo3abfr8s/Cfeugp7Lux3US527ntUpogfGTKfXTfwe87u7lnxyI7n/18jhiGF8mvsz4KKHeYu2AvfO7q/ae0Nqlr25NxTj5fGombArqzacl3YzQc0DW8oYa5h1CyRkpqMCeXO+yHjKGW8ewd0HUdebgxdar0nLqWsq8knDuMcjdfKNlnjQBOqXm/rxbhDFLuRtcrE5muSSKT7TnqmNkBdYflWnG+xvcK/+7PKQvoSTgU4StjIhFK0P0aDhvCrAh/wpnEvizcOzEehUJJQ4y2Zn/163+XF1as4H5dhRd/2MRJ8cDggPSN65OZxx8vhx9xuDz++GP0zjkh7MutZo2lq6cY82QO6GlcidDEWKrF7HzBGn2CwUkMNINDB/UA4BEEBugiDcTzzEMfDujcVC1Gppu2giK/DzOzs0xBumj1/nS5OyjYEdya5Aar3lMC1MlaNu/eDASn45NT8371ofuDJQhYzFyPCVpJH5C+EzMJx83GinQT00WVY+gBL/fQB80LxH3UK4NSqQ3JwNCQxtHt3AV65TkpF0MplEoyoVSSsFSWkoEmgDiKAUrwYBGXh+UdS5jPM26uE1THquleSBUnsgbzjMxDSkdNItDEdVDuBuihHjcO1XDIkMyJNiJZHAnpaiDKPQtWamqxO9CkIYEUrLNWPTZOB3YHbgdvX2jZzTILYITWzNRy6hlzHYCua90A3RgRLFQCeuT0oX6nBoDX4rPD3SID9QSCNMzCfc+eeWJIY86D5reYM48bpxHEGHFTC9fYQ1N7Qf+R/KzzT2efA3rETSqNXdfw/Gs1GpCD1apUqzUZqlSkCp2NrfNcEJImLJXK0mMaiXyxKHkDbt2wkrPrVWT2RhrEAHCP6ZPbUTPX10cSM7Vlpf5uOmZ6zGYPXZm9DOXqDBqRQNcSTeSMl5jsEXZNyXW7MZEua39r0/fhoO5zSinyMMMe2cdMJ+OhSj9YFtCHU+4K2G4UGhWe8dCzgM6wDvVA6WUm+yXDmB7n8bCJ7us0gJN1nHl+zqqMwNhkz8CxzdDmNql0rzP9hhuWnL9mdCvb1R7QeRyLkfu0RtSqac07oGc3cH/cdgqypXX1iJsAnXs/44aKh86A2VxRewTGb6NJM5IFdo5BxqBJAJ2grWybs2EaVtUv7i9ktNRxw7+xH0Mr1dvbKztPny733Xef/PjHP5aNAwPSUypJ8LfjxsXg5yeMGyfHHHuM7LLrLvLFW26xjUvpG1iGvsjgpSCyRTC32EGWbqeHkhG6uBWePkB4+UppmM9rlDssHRX71EC5xzFj6RTF5SxWz4FNNwQ37vz8eH9Khmf9BovhDFt6KfwrxZk4mfaDPn+jP41qbQLtOKawS+lRF1BkNmn3MG3SKLUb0VvFU6I3QroM2gTdujgoCYWtF0xQcCUNAB2UsVnPAzWAL6hd6A3UwAI1xfdk7pfPD7RcTqQIYC8EUsoVpFQOpUw2RY/LZ9BoyKABeq4RSpwHU6M0v3rlzsjo88jnclIK8hLlNf5K2rWO2FtN6jyeCSbrMfRzvEfEj4t5xJDzEpRiKcGzt03VqXXdM3VyA1AElH3U4NyAxYpYcrLx4v5C0I45KfF+8hKHsRQyYiSCVSBSIRCCBIHawBYUN8KUatSZhGNmBZwec1bmAWwVzgEwxznVOzcjE3S7gTkXpoWUMPGxntSztw3MxjT7wMhYmKGE++LUxkLI5/h8Q2MHGM6mCE1HAhuTepQiQ26F+nwxAMiClW+2nBv2pdqXdP5w6HH6WiS1IJIaNBcMtaXxcD25etce/8ZcA8BTBZAAuRmEdhFuIuLZQHDrgK5GCoRgAWO46szVpQbjNRHANsFeMheSWeFUK4W1Or84iz2ezzH2XSjVNWVhhIYMSZN04x22jWzyT4xlZKI73Ddo8jrWpTGWOcyNDHWcPUBqMutvh69h7hKJ8Y/pkBM4QWDduD1ibGCQ+zkceH28mwA9NZZA/0LzQ8fNhKgUOru8Z7iHZMfzENlIY0IAHOZbEWhtTaaArs+XChDdYDm/mkDZjL8mz9dO6us6GTClrzLzQf1nzuvMiGbHlisaGiObv1zOOdW0qLbFGC2yX4nLb+s9sz9nng8uwMOmzTF0ZbzghQ9V63pNGZ2HwoZqVbgP8b2KEx5+HTdunJzykY/I88+vkB/96Efy6urVUi4WJdi/WIxzYSjjx42TQw8/THbeeWe56+67eCHbbbuNFAt5QdwVQj4FcxN/Wbw0tS7Sk7sYzmNNnJi+4QjEOypA0HHRmB89Q9AXJoqrxRGpdwA6PHS/EX1OejA6uglljIeFDXtT8cOmKz31UhjZtI2VD8BnRbLo4VEihqLeS/KAzACA1+tn5KTgpbnHr5u8L8BEPFhX9oMbFkWGUJ4boNvkgWDMPR9YcYhVqb0CmiaSWi2W/kpF1g70y8bBIRmq1pgdoCIsE480z1ijaVSM1VMsyLiekkzq7ZFJfX3SV4aSHeKriCKLNf2DsmGwKpV6XarVBuM5LjBL4lCggMJQeop56S2VpAfeWD6UIfPiBip1qVRryva4+M8oVND4uAZ8dlxvSSZN6JW+YkknscXK8TO8x8F6XfoHK7JhcFAGKjUZqlWkBoFdRq2OUaeALx9yYuNaxpVKMq6nLOWCGiN4NgPVKo/DMavVpVKHyt+O5VZ3sslnPeh0y+KmF4ZSKuR57HE9PTKhr5fnTVTVjJ+nSvv+oYoMVCoyBO+2ASEgNl3dvpv9kOZd3Bd3VvhUyucphsH3UpiXqFiUom9ukpNatSYbqzgf7lGfoRtV2Y2XIApjDMcrFqWvXJaJpZIUikVpRBrbw/VizHD9g9UKxwzz0XUI2TXu3iLWAcC5gGdcKPC4faWSlAoFjfOmS1jXsW1aeH+WdsfP1UpVNlYGZeOQ3QtYAtMQNN1L843p87aHjvvkGuM1hfRweuDpQDdULHDseO2Z9VLDPePewUJwbeG+ER7KLqpNYUzPhTUWSjFf4LrgnhRFFDZV6zUaJR6uGQkI2/3Ox5lGWBhyDhLYsVfSm6uSOanRqNfrTYSFww7ux8C6wbX2lsHelakl0X0EWw4YBf1gKizWWdsK0H3/ys5vXdvNMXO1Oz17SPdw3++bLteAzvfT1IrN0mYG5km4SK+Zhkkbyl2NyWEeuqKKsZOu2EsBnfwQjd9mU8zHi4aKZVVwrpvAl3ZLGEqlmjIRPIL9D988jIc1VoL3HQSybt06eXXVKuLH7NmzZdny5fLAgw/K+v5+KWP97FsoENDL5bIc/e6jZdq0qfLVr31VttlmG/noRz4iPeWSbDNpkqxfs1bG9fZKjEkSRXx/tVZT6h2A6/SnmWR6XXabtNT0sXLCO81tHo3HHAHosDbjMKQgDoBet7S1lL5PVcQeAXemwOO2OvHsy+JoWYstxWx9l9Ooav156ppZwrwvUDHGStl7NA5kgiFbNEiBUZrbhA2kz/WYapiapwqxgy1G3XhS0Y/SuLEUi/lE4QlAxCaKV7XWkPUbN8jSFS/Kn59ZKk8vWyYrX3pVxk+aJFdedZW8853vlO22244TwBXj+Bwom6GhIVmxYoX8x3/8h1x/3XXSv26NTNl+B9l9l+myz5t2l52nT5V8EMuqdevk1//9e/nL0mWy8pVXZf2GfhkaqiSpib7I4GGWCkWC2Xbbbis7bLsN58iqtWtl5SuvyOq166R/YFCNkYwyGkZMGbT/uD7ZYbttZfedp8kB++4ju0ydwrQ1WuY0+gJupktXvii/ffwP8vTSZfLSqlWybsNGqVSrmyjYcdxSsSgTJ4yX7bbeRvbYZWfZ/837yPTJkzkeYB6WrVwp//OHJ+TPf31WXl71qqxfv1EqtaqyJh2+/DwTxo+T7bbZRnbfeRd521v2lV2nT2OMS710TbPDvazdsEF+/4ffy1NP/0WeW/GirFm/XpBZQk1DC4BINi5ncpCallfjCfeIsZs+bZrsNGWq7DxlivT1jeNMXP7CC/I/TzwhzyxbJq+sWiXrN2yQ6ijjBXCbOH4872MP3sdbZNdpU2mEPbdypfz5mWfkL88+K8+/sFJWr10rF11yibz73e+m4d/T02MMlRnYUSSVSkVWrVolf/jDH+RrX/2q/PTHP+bcwHXi+LtOny7bbr01jQZHXYdI7g2uI4ljqQ5VZPmKFfK7PzwhTy9fKi+vWi3rNqwf8dk343kKIe7RuRYEtOSEiRNl+223lak7TpZpk3eUadOmydbjJ3DucK1Uq7LixRflt088Ic8uWyovYQ1s3EDjhkZtm2eGZzSut0+22Xor2XG77alJ2rixX156+WVZsx5rov2zbzsVzRjrgRE2YYL0lssECFz7ug0bZGN/P0GdgrMWr+FzebedsWbeLLtMnUbDB/yzA/rwEFc2HDV8HtNrdq2Lnd+988RJNlzIiuRIuWPPz4Rrk2MbtnhYLcvEJA6je+fDAN2DMm49a2gp8Q3V46yngRkwsyqOizXlz567ahScXnZM8+OMbOwpU2HMcnbuwOM2jCBX5OEcYzCKxZKsX79eJk2aSAx5+eWXuY/Nnz9fXli5Uk478wxZseIFWfzAA3zucNSCvQv5mA+1VJJjjztWpkydIl+5+26ZMmWKzDrnbFl8772yYvlyiesN6S33SAQPo1LhQuama7GBRBhnoO0iOX8wSUyBuc3u1ap/ovnsHE9SU6DYPAe9nkkLINR5uNV8G8AnFcCWfqQxTPPcHcxtQg33hNQqB/Xp4jZXNzrd6aINU1N77M1iPw7c6r3bQ+cdqQfnj1efk3lrZqHyPUk+u9K32Q1cLTsTv2XyL0F3rhkcktUb4UFXZMpO0+W222+XAw44gBtsp6/+/n75r//6LznnnLPkpeXPycS+skwaV5K+Qkn6K0Py4roNcutXvinvec979Fm3ef3v//6vvPOt+9NQgQf628efkD322KPdx+S5556Tv33Lm2X78X0yqa9osUVfKHr/qzYMyisb+uV7P/2Z7L///iMqrbMnwlz83e9+J+8+/DDZBuwD2Q4dz43Vmqwa6Jcf/KSzY7W6AT/PUYccIluPGycT+/psUaqSmwYtvMxqRdYNDsgGGFQvv8z0km5eOI/XC1i7dq08++yz8q9f/7rcecftUqSHVpTeUlHK8ECLJdlQqcq6/o3yk0cf7Wq8jjrkUN7HhHJZNlaGOA/6K1UyLl+67TY55phjZPvtt2+ap63uA0bEn//8Z7nzzjvlli9+kd56L5iTQrEJ0N1D17xzE4ZyEUccszX9/fLDRx/p6F6y1+M1GvAcNgDkNm6UpUuXyne+/W254/bbaRzBqwGb04vYvwE6Zh+8c5z3zq9/TY477riO1sDwsVi+fLns/cY30UMDo/HCyy91/ew7mScDAwPyhUWL5IrLLpPfPvaY7LPPPp18rOk9MC7//d//XWa+52iZVO7lXlK0/Z2izBFSQB3QdZ6nYJaCVza3wFFd99Zs/N/IWmVADcyzZkgK6OqkpUyhb+yphx4GyQxKAdJwoJXgkPnrJlRWJ88AHbQ7NdzKKqiQ0iyB5JaNdWgKkOi1Zff04Q+FYc7EqlDKVx0/HU+wv5jDkyZOEDzjrbfaSk455RT5whe/JM+tfEHOPutMWfnSS3LffUukWh1SlmnPYp6H7Cn3yLEzjpPJUyYT0KdOmSIXX3ihXHHZ5fLXZctl8sTxUh0cYiysiLgxTwg1nhfhMJFSxhrTmEWa9sLYFSh3V7k7O2KK+XockB5MQN3odnjrSV67pT2698+YL/MT1QjIymMSQM0YYj6oDu74DqpW0/M8/zB9GBTNMaXKYpNGzzuIYww8pcGFE6pAtOo5NpmgeE4mvlnNLNbB9CWkRG1auAFXwbi75evCVBxqxLKxFsnGSlVmnX+BXPDJT8rUqVM73mSzkwrHfv755+Xyyy6Ve771LenNi/SGOVKC62oNue3ur8sHPvABtdTbvB577DE54K1v5bt2fcMb5Fe//jWZglYvgNSPf/wj+ccTZ8qkQl7Gl9RKZZ64pbbAy11fiWRdvS4P/finctBBB7Wh+VQD8Mtf/lLefcQR0pfPS4EiP32GtXxeBhoN+eFPOjtWq+v38xx12GGMzfYYNZllp/gMJZaKFUp66dVXyX5t7gub2sqVK+XWW26ROVdfneSTw3QhsyUiP33kka7G60i7DzxtHIMhLxF55NFHyfx0YtiNdF8A0wceeEBO+fCHVaXtsewMk4Z1SOEmc+lT9XM1FhnMRfLwTzf/efm1YexefPFFueOOO+SqK6/k9WDPTsMW6Rg+/JOfyKGHHtp2zo1032DDdp42jX/CnHh5Cz374efC+M6dO1fmzJkjf/nLX2S33XbrenphTH7961/LYQcdxHEoZY4w0p6a3T/9/obvrQnzMuxqlGL3sOemPyfs6rDP+fE88z3rD/vPqvUa6ZXWM/G/Zklyzj8rSWNZY1rgKUEUc/Ysm8T1ToSHtkzbyI8DBgYY9zTolt4RfoKxjjUBQ3PNxo3yhp2mydVXXy233PIlefJPT8nHTz9NXnzxJbn3vvtU4Q4D7I2lQoxNFBbZjBkzZPLkHeWuu+4kDTX7rLPlhuuuk9WvvCLjenrl1VdXy7hyiTEb5G+CblVqRVOiPB+dSmJGHtJKUNl4FmMSRqsmIiLPQ3cPHWCeeOoa/8DLUz5UXY/CBgp4LKeCFABTBao1lhZ/oPU3jBHx2DerjZE1sJxJm620rigyiUzIl+ZT8v0BCpEA0LXiFO6f6nCKj5C/XTSVoiuyNVzhuaNgKjS+YrqE5LmnlaCc+aBQRELZUGvIxlpD3nvSSTJv3vWy4447dr14h38Am9vFF18k937j69JbDBnb3ViNZP6iL8jHP/5xsjftXtgMDjrwQL7tuuuvl3POOYdKzFYvULOzZ50jP1hyr2xVKsqEshetUCEd4ue4/9WDMDDqsvh735ejjjqqKZQw0vFh1UIocvxxx8r4MC9lFMFhNb1QBiUnGxt1ub/DY7W6fj/PjGOPJZiXTXhluh/dyCmGiqQqqH4o8sLKF2WHHXZoN5wd/x2U3He/+105+8wzIQMkOGmWSCzf+3534zXjmGOlJ0Dimxsgsfzmv/6ra894pIsHFf+zn/1MjjvmGNaygAEE4Mh6TaxCaaIkr3QyIJEM4Hl1eC8dD5wIwwOPPPKIHPue9/CaoMZnPD0IKCisRJE8/KMfyeGHH96WFRrpvKBI33HAAfLc889zHsAA25LP3s+JuOqVV14pCxculL/+9a+y6667djMMyXv/8z//U971zndKMRDpc0T+uCAAACAASURBVMqaWikV3I0Iky48zEx6Z2PVk9a6DdmX5/XzfcO0C+qnCquDcr/PftYod69UmDpsmX3e6ntouN2YPlPBay2H1PenHsIvzT10wwKUw1BANykj6m3A+cL6yCkLQNaCOZFMtOtozLNMRowU7YbWp9Dfey0KvSxoSuAIQveBf++00zT55AUXyA033yzLnnteZp11JsM48NDrddQtyUmwR6kYY4AA6McfP1N2nLyj3HnnHbLTtJ3kvFmz5IsLF8rT//tnKoILuVDGY5PWZGVWuXLyHFYKJfie0+25vCYXcEDX2KjaRmoMeOqZVorT/HP1DFAlTkE9rQxFhb3lKWr1LChGVTWqQ29FTSzMkRgCmWeXnV5OmzOFyKw7jaPbu/C8kM5gv0sA2OhyeC1U7FsREVROI2Azn1DlNl4ERcuk6sOCQeBVwpRq0vngDxyV31xEh/tFvHqgnqOnOlhryB+f+rPsvvvuY/LMh888nPP3v/+9HPDW/aWMYidBLAP1QG5csEBOO+006iXavX7xi1/IoYcewvv7wQ9/KEceeWRbr+aJJ56Qt+73FunLB7J1MZAeK2BDQ62WVqBaUxVZ34jk3vsfYPw2qw0YDdB/+MMfyokzZ0pPIFI08RzYpaEwJ4ONiHGnTo7VDtBxnhNmzOQmWDT6zDTsiY4D870SaCjphRdWbhEjLHtda9askWuuuUbm33BD4p0gVPXAAw92dI8wTPw+PLgC4+PhH/9IDjnkkDF75sPHDmJLGB+nfvSjKaBnNIDZ1FiPU1ckkEHZMs9rpGeJa7r//vvlwx/8YHJNWIogMDEGv/z3X8nf/u3ftpv+I/4d4RE8lxs//3nOBcQ9t4QBPvxkOM+ll14qixcvZqhprOdAeGTvvfYUcLYI3jVjuIFj5uTclxKWJUO5W7Ks773uMXsKLf9tjGgqRHSHLQuNKZXOzxqge1lqh1CFQn3BaUvPZ/okE19nVe7KoqUiPzMfeD8snhaqCNzVWABuppomxW6MTWSmjcfeN50GCiOWpWKUuu7zeuQ66n+Y8+u+umYkCYWqWJvAllKpIJMnT5aLLrxQFi1aJMuff05OO+10eQmU++IlUq8ZoO9WLsagPuFNnXjCCbLDDtvLHXfczhw3WP2L5s+XZ55ZJhPKRSpqkS4UxsJYGL5rAQ+1fNz6SSlHr3vso61EC9Jw9HZ0kuDmkrKvjUjT1QzQFdzxb3vgRsdSCOeVs6wkoGY0m02VBfTMQ3ZAtTnF6wjzWtLWaXQVwNkENotD1f36+yZVvBkCnBomoFNPPysmMbrdSq24ceAFRRIPPZlAOFeYKJMB5rVcTtYP1WXdUF2+de99Hce2O92JfLM9+9SP03CrRA254ebOAf3nP/85PRm8nnzySdlzzz1bnhrxVWykH/ngSTKxGMr4kjB9jnn29YbUwEVRcRrIukYg66p1uWcMgF4OAum1+B7CQwOBbHlAnzlTyrm8lJI9zfPwdZYhNQ4eOlJxVrwGgA6D7PHHH5e3vXV/euia9gNA78xoSQB95kx6IFhF533ykwSJrbfeutMp1NH7li1bJkcdeaQs++tfmc4FA0LtIE2bI+VugkiweP1xLINRXe7r8F46uohhb0LY6YjDD89cUyCVIGD56T/96U/ypje9aSyHpQj1y1/+slzwiQvo1rzwwgtjBttWFwCDDs8KL9DukyZNGtP1gqlDqBVVnDGXmfJpOf2awdNc095PouHPYYBuSvUEpKwYlikkUkfEUykNXBMDwYAwe840tqlnTioOem19yxPXMq7Nod6Exs/oqjyMyyu3+Ljv79ibGYolrQtP3EphWy0Q3VK0WYCXbR6ZxtA9TN+fiZEb7tWt9gfHz9L8mPZJ9jcvpSIwt0Zh8bY77CjXXHWl3HTzfFm2/Dk566yzGDq69977KIqjzQNAx+ZKQD/RAP3226linXXWWXLTDTfIi8+vkIl946R/Yz+9xiJEdLFIyWJetJCSXGm1qkhHZPLRnV6xhMMM1eHpZ5pykXjoFj/XOJ5RKv5UTAhHIR0qoMFDhyrecrPdS89OM90k9LWph66Wl3vK7pynhS40J9bT0lwNr7SOHY8VfzRPWgFd8ww1BJ/mVHpBEaX5XVWfxu41+Q4UlzYowefR5KXaCGV1rcr4+f8+PXZardVKx+a175v3YaMPMB43dgHooFOPOOII+eAHP0jqr12cGHT75ZdfLl+7/TaZEMYyruBlZXP0zisVtbkLhUA2xnlZW6t37aGfMHOGlM3b8NDQAKjWQGRJh95rq/Fyyh00ckkCKSaRbLfrbS1IJJW4IfCaXwsPHdeITf1zn/ucLJh/E1kzGMJdA/qMmTREsW4efOj7ZFnasSHdIgdA7l//9V/l7NNPlwLHTOlVZcc0h90rGMJ7GxSRgbi+RRiV0a4V1DsKdJzyoQ/xerDWkXePvQdgD4HwWF6YHw8++KC8733v44RY+eJrQ7m7h47r/NSnPtWVODZ7XzgO5tDCG29M2ArCkJXkzTbcSRTrphExuPKcHe6VqmxKCx9hs8zuw2oDeA62O2xOt5tDZfsyHayMKNkBXcWnaZouiyQpNibHVtxtrkqY4JMJqB0X1OXUKo4EdGuexNCrXathr2Un6Xmaa5NmEcauI1Pe1b1ztQnCpPojwxNWs4E6rBz0anlp1GoM7W633fZyzef+ReZdd50sXbpczj77LHro9963mIDOlOo94KHX61I2yt099Ok7TZdzZ8+SudfOkVdffInK9KjeYP5mIcwjD4obvybMq13FqlUuz+dM8U5jHvZP87QJ+malaAUsFfIAlNFpTal23Zi8EYdaCu796Hv4PrADElnepV6PTo80OzDxuJMp52IMT0/Qh0DgZuzEAJ4DrB2f3CRwENcYOqqpqAUHXUEzoFuFLwN0vJ+TBIyAdS/zNDkPQySTxoo78DMhhFw5eXWwKp+5/Eq54IILZMKECS33GExYxLVhxX3pS1+SAw88sC09v3r1arnyiivkjttu4SS7cX7nHjqqFSG+ffvtt8tHPvKRtkI60O1Ikeor5mSrQk7KiFlZCAaAjvQ8vFDvfX0ksqbSPaCfOHMGDc+y0XsYEwB6dQsBuoviICaDtwlA1255VmI2Uf6i2dBrC+hg2QAe//D+93HTxHq6v0OvNuuhB6xi1pDHn3iiI7U0DLMLL7yQYRkIdrbaaqu28xLhmSMOO4xGENQZaroh/u9laNOmLP1BLP2N1xbQfa0cetBBUrbuboMSy3HHz5Rbb7utrbhztBvGcRGj/7u/+zvukC+/8kpbQ3cshgN0FDCO99prLzn11FM70ryMdB5kvtx6661y0ac+xeeiyhntSTFS6dfh6XvNDce0OJHHGJPmLEadJ4BrF+IheLKcrCCtxLkXSVKhcQqUhNekwpq6jsr5pgwPZ5VfgyE2odfCvAx/WwdDxwsHdsxFhEQh4GafCjtD0izKGQkWdVIgdg9d05D1xhy8GWUnE616MBeLs/5ItsQys5/0XkulIgXZqCuAuiQ77rCDXHnF5XLDDTfK0qXL5KwzEUN/SRYveUDq1Qodv2DPnnKMmES5XJLjZsyQ7XfcQe6883aZNnWqnDv7XAL62lWvSm2oygpjGGDEGJCUpV6tVbLRoEhSAS1Nvra7MhpbLXEN/uOeE1AmoGvueQ3xRorkrIUqQJzPUnsvqQfuoJ9WUkOFOX2jWXc+WdwoYEW3ND7uVeE139AqQllhl6SQjHkMWUDnldjsZXoa2Akqqa1gDICeaWsQdWU9dO8opqCe1AvmJRv9YDM7RlU1NkXQpgvrG4GsGqjLl+/+akfKc3hCCxYskIsuuoi030cRt2yTfgZP5a677pJPnDubz+amLjz0hx9+mPFabNZQord6AXzgPX7opA/IhGIok0qhlqA1VoIGGqubCUsdIn4+ZkAH0Fp0B6cglRrJFvH4PG3tXe84gOEnNpyz7IZsSWT1+CyG3mEcFalpSEWEuPD8889vCyrYmJB2dMhBB2nHqiDoHtBnzLTa0ZE83aG4ClT/fvvtx8eNUAtApd3rqaeekn323luKEkgPC0ppFBQeuxb20KpYWIMbg0j6650DOuYW1OuIJwPkYMiO1FBm+DUib36/ffeVsoSSjyMafhddfql8+tOf3qxUs//+7/+Wd7zjHXQGVq9ZvVnHGm1ckY4HURzu9fjjjx8zq4L1/53vfEdOPeUUA3RzYTzUmPWWuWU5zW7iNoc0o6FRapYYzM/pDuqUZqKhs7+zSRS/1AhAPQqCK/VIGfbGgNPBnL55prSwloA3kbOJlb2ImToM3ofEwJUg65XkTMRnSINmRxCkaVaWArayplYp09CfxoZ577qNG+VPOPK8ekvLtvCxVjuEEesFeN3B9OJlGkMHpuD68X2nnXaSyy69RG6+eYEsfXapnANRHGPo91sMPZBg777eGGK2cg8A/TjZYccd5Y4772CBmVnnzJI511wra1e9IrXBmhRJP0DphwIQAHTvC64gmoSAk0R6i/xny1hSba4Dh1vR+LiliUDhHlhBGctL979jYLTuuQ5B5KDPFn7aGQrpVu7Fu6XldhO9fAN0p/+zgK46QvXt01i5tqLkBtPkoac1lNmmlKVEtaQrnifbeVImGSaAru1MFdDDvPcV1wtSw1OpI43HoMym9TLGWKNXfS2QNUPwUh+Uo48+uu2iBaDfcMMN3NTgOYGKaydug6f2gx/8QN53wgkci5u6EMV9//vfl4997GPy29/+VqZPn95yTwcT8NmrrpI7b/uSbF3Iy7hSjtUDXTziJVOpdM+Fss4Bfcn9XYm84KFDOO+xbTQgqsShDHQJEF/5ylfkjDPO2IThcHqMTVtMTKNMUGCaEi0X6hQuRXEdAjry830cv/3tb5O2bV2VS1jM5S377qtZF3EsS8bkoWsO/YoO471//OMf5c1vfjOfN87fSQ60x2qRJgRjy/gMMhwpoCuwb5BGV4COOfz1r3+d2Rn4+vznP9+RDgB1FPbac08pCdTuoPpjmb+oPUMFmrpVzBrHhZ7E5cMat3V40J8A+m9729va2UHyyiuvkJ37xje+obsVgcT7B8TMIkCK3WgvhFbxhbKhI70wdjDMjz/uOIYeeixXyePY/t09ZTplHrfOHDDp9ma53No/wQA9aTilnR6dzdLQpKXoou+7tVH2NLQE1EldK2ebgnrqX+s1ppooZB8NF2E34py2H0ZbYxdlJxlZWkSMHjrmgqUVq1TMa0uARTA8ydQk8SqHrob1OLvrujxri11E8SakQ1tmCoZPxXCpRgvsZKMOnlpTcXeaNk0uu+xSuRkq96XL5RxS7lC530fxHO8dgI4NtNRTpIe+Az10APo0mXX2OXLtNdfKmiygJ7WalT7OdiJKAD0bp/aC9uah88HwdzogbDBi6Wmg2xFn5L+bAF3FGbxlFAtHTEQL++jnE0A3rWNSIMAXjr5/NEBXisPYIVqD2pJQgd87P5kFlTASamy6BUXLzWPell8ugVLu6rmrtcqWmXl0MEs9dPfOk+5lAPa6PeBcTuphKBsqsayrNOThn/yMyuOmdI4RVidiqldccYV88YtfZI4qvLxOAN3V4bjYm26+WU4//fS2n8Pp4XFjM8C5xo8f33Jzojf0ln1lXCEn26I0aMnENgmo66ZXZYehnKytNmRtpS73dA3oM5lbXyY1JxIW8gLVdH+1Lvd1IbADoCKM4AvOjUUVr6iABd6lF1ryZ+6lQjG1KjbHOwV0CKhgVGPWXXfddXLuuee2fQ4OHhB4Yi6OFdBR2+Cyyy/vSFyFfP9DDjmYz/uPf+zMQwcwnX3W2fK9+5dIkV2uVH/sgK61HXROjAXQ7733XvnHf/xHXhNi4KjT0O6lCu+9eA0A9CFBVsUSFtNppSPAc2oVY0eqGs4PgEA3L3p5VobUldmPPf6Y7Lvvvu0ukRX4IH778m23meGjgA42BqwW1tXee+896nEgfIWh3yos8qtf/UoOOehgKUosvcajJmxlsifqKRICPJv9ZQ2D2IALW7UWn9dUL0/rZF0Ri3N72lum6xg9V5sDGnPXxsNcf0xXHg7o6T6vojYFYr5YEEb33iSrSgDoWtCMGAJDIkmMVmxSUNdCR6psTzOQ6Hwp1ZsIBbWBS1o/QZ0TdVpJtbNgTlrT31ofce6bqaPnNHE2mdlQ03ZZbKdR5zy69NJLqFFatmw519CLLCyjMXSGRkC5A9Dpoc+cQRWme+izZ6mHvgaU+2BVCgRwoz/s5ITZjPoxCRpkHni2XZ5aWkov00Onol1BvQYQd0CHgj0jiNN4u1ImNATsbwrq6qEnvTqsDqBPOBJ6bQDdm0dkPfSRAN1ruWt9X12g9KiRh241rnF7I4nilD7X9nia/qatMpMMOffQ2eBN8zfZRi+Xk7XIxa405JFfdJZGA88BRTMWLlok119/Pev+dgLoDz30ED10DOH8mxd0DOiwEpEPi0pGrTxJp9tPPukDMrEcysRiTpAUxw5DXHVpNApqdzy7NQD0IQB6d6rt986cKX35nJQDTWsEfT8UB7Kx0jmFC8v3e9/7nrz/ve9lA5YebDR0i9JKcGQXvNKf9WHHtSugqzSoW0B3IMCeBC9z1qxZbZ+fgxI2tM0B9Asvvlg+85nPdAToaXZDLE8++ae22Q24H8wTzMnr58yhh45NDdwWwNRFcW5QbxyDhw7j8v3vfz/3cxR3QbpPu5ezBggDoGJYRSL5wb89TKFnq/mM3G2EHEYrvoR1OG/ePLlh7nWJ4I77RTInYvnjk3/sKFQBI/3aa69lGhxCVMgKQJlshBrx9Zenn5Y3vOENo94qqPlnnnmmpfGAObTXnjBsRMrmPW4C6C4wdibWAD3xYBMRcExAZxMiA/SkQJhXXXPNVcZDB4h5G2OdD2k6Gih4Oj5Gf3s/D2K3iZQ1X9ychOGAbnCNZj0O6GxKlQH0hBUwI4KZIxkVf9pwQCulJs6VBee1erfim7IIilla/ExrpWA/oneO+W9PjOe1dGbVDGi4FsCOfQgZCAD0RYu+IEuXLZczzjxLXoLKfbECOrHoTeUSKfee3jIBXT10FJaZKuchhj7nWlnz6qtSHayoCI6ADiWhAo7TL/5dKZj0/jVEknryWjc9S7lbrHxY2VevFqepaD44SsuweAzLvbrFoxZfpvlWkwWpYQ0d1MS4cMEFBpWV4kam3BWcUzrEFe56v0oNeYwD9Ij2HDcwBuWelPJTixVqxWw7UnZz8xCNTxyMLR60tdGDV7mmvybrKw352aO/lHe9613t9ichoF91Fa25TgEBB0UcFuKgbgEdsTdQxKgo1uqF64LHOf/6ebJVT14mht5L3RgRoqV6ux5HX22Afm+3gH78TBlfyEtPDtkHTBeQwUg99E7z0F0whpz23nxeJiXtV9O2wSqEs6CMpfng2vFZADri514prlMPPQvoCJ0glt7OIHNAx7zBRjBWD/3TF15I7UUn6U+PPvqoHHbYYVwLnQI65gAA/fNz51IYh+5jWOFYSZoeav2eUarXCst087wSZflYAN20HDWJ5Be/am08wzgFzY10zdH0KfCKb//y7fJPn7iAhiuEZtg5oBWCkYe58eRTnaXG+dq5DoZQEAhSMms5LSI0Zfp09mhoVbgGRgtCOdBmjPYiMzR1GlXuBRpZVqrbPN8kW2kED90B3ePMCcCG2miEhaKsGyTTxGD8jgTobIYFBtPCu75veztvKxqWCNq8U5l5cLjGZg/dur7x7yiUEwqKuhDQI4RqU0DPsgFaPibrgHqwxG6e+lfW6E6rgCb7fSqIw1lZojywBmIWZsaOUcikVKe1TrzfudY3AV6gYNmUyZPJ0Hzhi1+UZ5cul9NOP4Npa/csXiLVISv9+kYUlomiTQAdVWnOP/c8mXPtNbJ21SqpDAwyP1mpDwjI1Mv27mtZCsYBzSeNW3gJsDugk3JPxW/eYtDp9k09dI17qIeugM64BD30zQB0FlNRZaIaHFnK3VNq0t9pGVijnazgDGPoUZ051FopDtQ6Go0AmFApDl119Bjs0OaNYGi9mrLejQozimCZAdgGG7Gs6a8boP+C4pd2r7ECOii3Qw8+mOe9af58xo7bAQmuBTnlAPN2lbAcdHoLOdmmXJKeXNUMPPfQjbpOWgWKrBmKSLl3C+jvA6DnQ+krmEEY5GRjPR6zh96DdM0wYNomnj/WDZgUiEQ1RRHGmaYq4m/00NGwhIVKtGDSWAC9U4PM48BOuXcDgiwsM3Mm5+VYAf2pp/4sb3zjG9tNTXroMFLmXXONlNm2UgHde597XwPsGxCnDUTdGWAE9Pe+jwu3Ww+dnSBR4EoiebJNDjrAGuGYk046adRUMRh1YL3ee/wJvNeS7ZmbDegUJyujWZNAPnPRRcw2aGWEoQYANA8II4z2YjGcq6+Wm29A6hraGmuhFaey2wF6Enq00AIBEUVaUCYcnSKNTdUCWrq/0f8zDx0CbdOwEtQZw84AOgAA+yfDrkyVVmfOheV+ne6gbUq5BwR06pss7blab9BDxyz0+HnSV8DDw0lHtdRX9zbyNEqYa25xfa0flvXpm0uSuwgeqd/GPtDUyIgP9WcdGKSuYR6BaYKHjjDqM0ufk1NPP1NWEtAXE9CJO00e+ozjZMfJk+VOln6dKuefd57MvRaU+yqpJoBu8jd4oSYUy6YTJKkMmbhKM2UDXIMU0VXuKTB7QRkF6VQBz4dmERv10NVrT95jk6Seqb6XxHdsYId76B46UKGaNUcZJorzyas0fFpYhipKA2SNcejAq2Vq1eBgJVqlOKVfa0kVODXq0DlLrVBOQktj89nNlq3mDQ5GsazZ2JD11YY88uj/TUBHLPXtb397S/DPervjSqFsNb4opUbNRJKajmjBLo6J5phuHqCPy4cyAWXc4DmjSE0lGnMMnTW/TYiENDX8zHS1IMeiOJREYvMzURx70kcRy4gOxij9GsgLKzsrLqIxdK0D3mnIBIC+NwRYMCqiRtcsBAAd4/Tpz3xGLr744o48dK0QeCiN4L8+86zssssubQEd1O8XvvAF+exll5Fyh4fum6lKCtNmRYOoFNdFHnqS+w1AFxX3dUO5M3yCFqQSs2Rrq/g40rxuu+02OfPMM6Wvr2/E+8Ymj7DEkYcfoap+S88DQTpWD33enDmk3EHZohsl9kHXu7Rq0ISysBDgwQAZ7ZWmrn2acXQCumUdZMVx6rSYh+oUc7IHaoBcq4Y6oGOl6JomqDsKDwd0Aqc5UQwrGH2OY1ngHR6rioi1x4eXcFVGwERxGcrdRXEuvwSYxy0Anee0RkGKcRq31zS8DFjrZNW9xUugW5toB3S/lyzAm5SCHy0hw8qdw0yanh2WZ0sBHZT7xQboz8upZ5wlK1eCcr+PnQnpULiHjhj6DFDuLP3qgH4+AX3t6lVSHxxi/rn3jGWXskyxFrdOYPYMF0skAjMvcWopX36TibjN0thIqbO1XOqJJ32mrSodvHJ8Ma/PjYNEPur0uY4UzwMLahTKXfMIPQdWxX7J5KXYIUrECm53eQlALbBg+ZZekcwLZSBfHwIMxtat1r0L51A0oJhXa9NiPzpRVUSnaXF6Q/Bh1w5E9ND/rwI6uli128w9nnjjdfNkXCGUiWWRAo1brX2vMfTM8jMae/VQTdYONeSexd2p3N97/EyZWAhlEpPc1TuAt99f61wUB1p1uMrdRSyIYQIAymGOAiKqy03rwY2LQp9IhpgGpdkbnQJ6VuX+ta99jSKvVuIsT1s7/OCDJZfLs5/5WDx0jD8KV5x99tmjglQWDLzkL1bcc8+v6KgICzpHffUrX5FPn3+e5LFfYJwM6JRLUaoTnvpQLsdKcd3cS+KhjwHQGZeORE4/+0z53NVXt8wbR612tLKE8dOqLgQyP1DTHQp61EjHLHEPHaGYrin3efOkaPQzC28FIt/69neYstaqkRIo+aefflpOPvnkUVP5PHXt46d81FLXLCRp/eS9oAydEAMx2rGmeE/cbQrfrLSYOTDa3xvrwkJgTeVYIFLzEt/GfibFhtR4Zp0C39ENZLLV3hTQXczsaWCatcT4smldGhHwRcl19o+Hw4U6EdrMVApIV8P9mvFO48F6dej8TGuEq/lhqdQZPVcWwFONlMX5qRnS0rJQ0uO7iv/8vtVY0fFVyh37CFLJL73kElmwYKE8s+w5AjoM1vuWaNoasqzUQ49Qy728KaCfex5j6KDc60MQxan3QevBRA10qowy0fQtz6tT7yqJoSc5jCqH8/8zRk6lunrcDubaE9dKubolZu/FRCGgm3DOK9K1EsW1AnSNXahnoB3QsmUONcaLha75rAqyrkZU6khTEHTSpPecpNgldd7T/Gq8z+PpPtmwYcMrh7guCLzHkUglBqA3ZEM1el0A/bCDD6bF2Q3lTqbClaWjmP/wEPbYY3dapePKOa2zDqGgpeZhwTPlyyx4jU2LrB5UQL+3S5U7KPeJpbxsVUY1Jk0lWzOoec2dqtxbuZugjidvvbWAiu9DvqotSYZZOGf1eQ+hhCnSMePOy3/CQEKTDYgMP/vZz7ZtuAH695vf/Kacc8YZLBtc7xIEka544vHw0HNycxfpimBmDj3kYGXrtBJmIlwdPnbq0Gi6KzMDciLFhjVVsrQ/br3u/UkglVxOhuLu2IbNBXQs5Ysuu4TCwFatbqGgR0wT4YNWnQU9FII0PVbYTABdxXdjA3RN//X6Bg882L5uP8IqWINgFEaL+aepazNSYRyrWoapONAcl9EBHU9Ry6d4wRem/o4C6J7OTto9U0SWRp3tyUkVQZtDjn5aAc4QhSnG2rXSc+Rd5Ox7LIXYowA6aHec09PVnB1QcZo32DIRsxbztPKzum8lRrzVyHNnkqSPOZu+Tlj7JLk/q+diaYLuhvJzCOnllXGDyv2ySy6RmxcslGeXPS8fP+NM7Yd+PwC9prjhhWUA6FS5W3MW0H3nnXue4dagrAAAIABJREFUzIMojoAOUZxma0MFqqIGJ8h86SqgK14bSZ6pkasWEv5saQe2AVDpbgI3ihVMZGQ955PSeKRYWFXOAN2q/LiHDoBXA647D93FCLy3TBMW9ZxNjWjpBE2Arl1Z9JwJoJsxwA+bPcludNoPXT11/QipfuSrU90YcJFx0kfIPbQuP0bNremPpL8Sya//8z9Jbbd7vd4x9HbXg/tGWtvM446VUoiiCVDRAtBznFfstGU95LlIYRjav1cPVgjosEQ7aaji1P77T3BAh8caCyjw1UMNGahvmWYfSCOast12BPSJxUIK6Mni1mcOQN+IzbcLQG83ntm/4xzaXOetpP8x76qvE6DDQz/s0EPUy3C5qy/DrHAqoVGVDYPRDHYmhHjQcoEpZPLPGgMIQSj0B90I/BTQ38sh6pZyh1eGJd1JDjqMLqSDopBNK0CHcAnUPQy+chxQPY7wyxDXdveAfv28eVKIIUxGjwDNBvrFL3/ZVluzZMkSpvGhemSrIlOeugZhXC+cGdTOMKDU/VUfkgN6tkIcjTH+GUCrTolS7wroaqyj74eS0UqbO4Q19yxTQZoBX8ZDZ3VSzws31zA1HDRWn9LY2ts8RajRAZ3XaRoHIB33JVDvjI/rddOBo5DZlOvcq/B3iOxwryqwS92xdKXSWfSyslaJlIYGf7ZQdqaMbALooWatTJ02RS695FJ66AD00848U54HoNNDr/E9adpab4ntU7OUOwA99dBbAHqiELdcPU8y9Lp3SWxDLxwPGlaVpxywoIDlnasnDfWjCiYwWd1y0/dpdzWl3PFvjanjkY0Z0EF/eKlXE8U55c4Ye06r4mW1AsxdN4+dOfUYTFf0W3xdb1+NCz7sjKfOeYFJapQ7JjsKCQDgAehRDDJNJyIqm60ZiKW/isX/VEfCo/9rgA5vFup2GIi9+UDGw02H4MP6XzfF5zifoDHI0+pdNTAk6yq1jr3qLKBPKuVZiQ55urVaQ9bUIhmsb5lKcajSNHXyZOnJBeznjnvRJ6bWOp95HCugR40tDujYXDCuSKv76EdOIdNRZnxQuqap1UM/nmtufhf1B1DalKldtsFnC6dkdSw6Kl71S1kwAjobLKln72U+s41AAHpDXeoBUlFcTA+mmxg69gHcw71LFsuxxx7bMszxP//zPywIA7FZq2JKrk7//Nx5rIyHTmZY3ahTP2ZAl1BCGIsEkJgCvlYNkbAmUAUSbMG//Mu/tKz3ztS1vfai0h0xfxjd7qErI5mykEmaclI1LqFrCXyEOBpnWhYZn2YqJzsgpuskG3N2CGwH6Go2GNfLc6UFbLIeerawDENvo3joeqxIQRf7D6h3GjO4dtdIpR461goxqaH+nOKZ/+cctF4jvXHqETSURKGfZfIwTz+pb2J3ZAYtPfQQRmYsU6cihq6Avmz583L6WWdzft+3ZAnrvQNf1EPPpK0hD/3Ou7SwDNLW5sy5VtatWiU1pK1BqWhxDZggiYeeAXRFr6Q6fqLdTwCSFXY08uBt46hWtwR/UO4YdPTg5XuS/uawrLxFqwJ6jQCfAvpYKXdgqjeEcJW75xaC+oaFlwI6AwxaVMcoZi0qkIpEvJQsPXFjMWiJ8uFrPJ2WrAk4GC/J5Rj/IohFXgRXYylDscjafpGBWiR/7LD70+YDeiw3zV/Qscq9nUfpzUMWzp/PnusTezQpJIe4D4UkFqLxIhTYRPIFjtmq/kHZ0EV1t0089FKOrX0rNfRVj2WwEXQck211X/C8pk2ZQoHSpEJOSkkdd/M8HNBFZGNjywE6Fi48LaQKghb2MBgAHf3MAejdKsPHCuio4f/3f//3asxm2liONG4me+RmppR7wNa2DujO9yk9q6k7qNg22OWz35y0NW0HHcuPf/pTFft5AHSEG0KvBKSQwlNHM6vRXkxdu11T13oJ6Oqo4N4AyN1S7p+fN0/ysZaoHaKHHsvy55YnIsqRrgMV4m655Ramrf3zP/8zm3GN9nJBJhRACA+AgRqNcieoWpjVwV5j6rbPW2trVm8D4+aNuwwi1FvXLCUH9awhmBR2oXdrTbJsslE465SOueTwlM2DMsPDNU7KgiILZTRAb/bQwRxCZR+y8ifDSZmeHAFA1sJDjTq7iVuI2MMMyhn4PSEjwcGc4VsbfOAYDaQMqOs4RmQ68GdUFsUYTyOgK+W+/LkX5AwDdJQ5ZoosAD2rck9FcQroWsv9Wlm3GoCeEcXx7mz5Davv2yyK06em3qhSCviOJAFj7XnL2tdcS8B6fx7m9jF3Dw/NikMiFQixDKQAJYBuA5nWw++acvc8dBX5pZ1zdDE3WHteq8mlCeMK6E7tGwVl+K2qfmtabyKNpLRhIpBTEOOktKY28NDVK21IGBpdBUBviKwdjGWwFr9ugI7ngsIynaattQN0bCgoPvORk08moPeNK0ovFtdQVcDMaZU8s/1NHAcNAsZmTa0qA/VGV7Qr4oWg3OGhb1UGoEdSqdZlLQEdHnr7mGO7e8oC+oR8wMZFFPWxgZAbKbEMxiIbavXXxEOH4fbTn/5U/uH9H6DRWbbc3qExUe7w0LsrKIQwCpTTMCxaCbKyY5mK4mZLHmvAvBtdY6BMvZ57IP1R43UFdKSsgT38ZZscdNwP5th73vMeeeyxx+Qtb3nLqNPFWwV/EOltcU7GGaBDKDkUtE+P8wO7p0/KPQK8gbqPZOrO0+U/ftM6Bx1GBUpAL1++nKVDW7XF9U6It996K1PXxoWgnjU2zdcwQbQhm/3JKHc4bsw+wn7tbGSehVh0bVizEmMtlYK39e8/WTYRaXcagVr/xHwkezs16Kna3Ht5WFxTnS3XN7UGdBfFIXbuXxTjmahOnTKrOmeATkaqAcBV46JZOWBis8Q79z4oWvGOrLLGrpu0V8MBPW+Arh76xXLzgkWyfPkKOfNME8Whlnu9qte2R6kY44dE5b7jjnKXpa2dO2u2Uu6rV0sVgI4iKkaNeRMUL42apHip2aJl9jDkpFaMptHEOnraDuhJ+plVjFPVelp5CyXznLqmyMgK45NCtdQ2Fc+pi6CRGW20kn2ByvcXqXOv5pYpLOOA7kS5AjosJU1NI/ViB/H2p25XasEatQI9TQ8be0rdOz2jLEO9bqkbLB+rBy0WVXiCkSsWMfHV2htqxK8roB9y8EG8rfkLthyg4/6w8b/zHQdIOR/K1r090lPOS71/kHm/Gosx2spSV1icpRHJRotDL+lA+IPzNFHu5bxs3YPCDLFUqlVZU41lgJT75gO6U+4o8DE+H0hvESSl+6Fp7WcwLOsqVQJ6pzXS2xkTTXM7jil2mnHMMezpDS+k2kWHMq/hr5Q7DLmFHVcIRA1/eKroGdBJvQJcd5q2dqkUoSw276aE/cUKilh7C4YqXk8PnV5RIG1z0DFmYEg+9KEPCarFtSrWAkYORtd7/v5o6ZGcoDAy0ta0lW/3gA7qvhBr6hby5T99cftCQDAG0GgGZXcR8992221HnWIbNmxgY6errriCHnofAB2tsg2Msac7RZwtJJaw7hZDj+I6PUvszWwbHRa0i5rv6RBCc41D9U7Y1/3bi4C5SNkKk6nq3H3eBM+VeHc1sinOtaKcOWcZQB+dcq8TXL0nAz1zFjiCgWLGScZDN5Q36RTwRrOyrJFrRtqnBgiMVYp/zTtni1eWL0d9kmxWFS0mvXbLzS/ktVCUArqq3Jcte17OOPMME8U9KPVaRaJGLMHuZQP0cklmWunXu7xSHGLo114ja9aslsrQEK00B2uOoX0RwAzoWc3UHgovjTFzzy92vZxaaFqHvSE1xMNN3MF0Aq8gxD1ea+F6WhweJ2Po8Na9HZ0RBh6y9/MDKBzHnTrTh6wD6LnkEH2QjuF5LBDgwg/E/ayaT6pgx+RUsYReoU6ypDAAjqWN/LQ7nBccoE5A6SW0B0UzGSoYOTwoTqIPLqrXpacIxbtO7ioo90EVc70elDsBHZ7aFqTcMRdQ/ezAd71LXnp+uUwql6hAx9iiLW8QYDMPmEIC4GWJRNNIwEsbikS6BfT3QRRXDGWbXlWhYhN+daAuG7cQoMOTmQxRXJiTvkIgfYWiaSXScApmSCWOZfXgEGPprwWgY2wBGqjy93eHHUZPCv/uJtXLKXc8g25r+EPpDhq3VQ50Fj3SwjJXSymCqljjjcWctmYGS8V1Xq/LhqjRdfhgcyh3dwna5aBjLiGrAFkICDugRWqrF4yeg991ICvjIWO9EcQWQ29vPPhxm2LxVjB0IG7IjQvm0wBrNf4IeUHAh8Y1KLbTKr8eqWt33323zD77bOahg3JnRg4KYmn/UHq9FBCj1wSLaSkriTKneGF/jKO6vRe56Ki1oQYbd1juicih1zAkQN0V7rQHWFnO0tWse5r3TUDVNM2yGpaSprsw8QOYpEVuULkT+4teq55fv4g/Da0UByWCcgfKBqDLmmbdaGtsYpmxiFm5gPqowCj/tKfLWZMVwwivY+Ipr8nxzPsfae5wjCIN74KpnLYTarlfKosWLWIt9zNOP0OeX7FC7lvyoDRqloe+mwF6L9LWUFgGHvqdd8pOKCxz7nly7TBAd5rY4yUKdkihsBiHAbrn5NJr9sR7Zn2pipR0A0EZBTc0pYeV4dScUZ/eAJ1A7bWzrUIXc9AjKz5jnrkrCz0WR+rOPHU3OtLYtXvS6IymgJ5adKkGABMHwh31vFNjkICO9GZPW4Ma3pS+XhCGpf3xoC1/D1aoKvo1VQeAjjHg+rD7zSH9ifnNoJiUetRa7lXZWHt9RHEEdFHqdUtR7jgeGkNgo7hg9mzZqieUrXp6WMKyUYOmQNUZtXpdqtAYGLgjPAMvjYDeoVftHnozoKvnvhrpf3WR+zo8VqtNGsC049ZbSzkXSDkfS19eAd1DB2SCaJBBXV8lsD/fYRcztE8FnYumMGh960VmWl0PvC80cVl87z28jm6U4ZsD6FC6txNaZa/bgemGefMSQMcKQFoXWEDPt8dGvz5uyECXbIMCuqncuxLFTeaec9ppZ8icOXNa5qBjLt90003cYFElEQK6VjXfWSFxz73Yb72HGqIsoD8lb3rTm9qSMtlx6xEoxnGMhnzz299um4OOuLg3qfnLX/4iu++++6jn8/VzwowZCuhhzpTu6iEDILX0twO6hssc0LGXcSyQrYNN2va2EHU5IPpN9nMVxdFLZ3EhjYjzK6lOp61QHRAJseygporxRPBmLHCMhlhtAB3d1jSNVfdhfMGlzFb/hFfMmL8ZHD5Y6fpOh8/j/+rGaVEk1YFor3QIpnn9dBpT6ph4w5Pq7xINgh3adVfAGuahT5uWAfRl3JthnDUB+u49pRgLB4BOD30HreU+nWlrKopD2ho8dNLBymkn1hQBzwCdtZjdc3cxibrL5qWbP0uLRrukMRbOLwX0CLQOwHU4oFuMhTEKGgJaVIafyXzZ5dnQpuKDdoCeXm6qWOclENC9AY3+wlPbaAhYrIipDF4K1/LYAejaOV4tv6RKEtWQgVQBXrU6G9Pj05Vqg3LInkLIso6M7YfanGX9UF02Vuvy69+89mlrBx98EO+7G8odNOpobRl96mOComrWUUccIRPKBdl2XI/0wWCpQtChY6L0m6asDQ5VpB7XWZQF5W/HBug52aZHi01gnq/ub7C3/L0ddlsbqbCMq29hcCGPvpSLpTeIpZAvJPXnSR0ngB7L6kqtK0DPFpYBRQpgb9fPHnFS9rM/77yu26eOFdBBuYMZQGe/Tin30QAd+0c+RLEla4cRx7JhzICOSnHdln5VQP/MZy6SSy65pGUOOnQAKMmLfgnf+ta32N62VeEfNn+ZPIXV4jBXEKdn2loMD717QO8N8tw3kaPfieEGESX6aePVSZtbTV07iLnovaF2/mJ9DlZsgzeblipFOAsGOUBMC4DBwXZvHsa6MeIsuarUtBu9AEiAOYVxGRGZtmrzdqLetMfSipM6BUqHEwH4HQY0Csfnk8Ymwz10nh/4g73GBJksACXappRr27ti2jwE3jjgKsimeeX4vUVMNR0zUK0BjRBLd1OGwLt2ZgAdY2leooO5i4Md5DE+IwP6cjmTlPsKuW/xA6TcaSAA0HHBPcMod3jobM6C0q+rFdCx2PzpIFVCVYHolpR66OgekyjhDZQ1vqFUDDyvBgfUPFVS7qmHHjFtLfN+PnzNzOdgWtqDevepkE4L1NgTSeLjafWdVoCOfPAkJY30gd4X1ec4Fo9n8XPrjobNHOkEnqPogM5JwbmIh4sSBZ7KpIDO+zb1OwAdAFYslzk+GzYMSK0RS7kYSCmvMRxsbo0wJ+sHa7KhWntdCsuMBdD/ZGkzrVTBeP7wPPfYbTfpK+Zl296ijM/npVF3QRzSyzQUActmoDJEvcVgTigM7IZChmAJHvqkYqCAztTBSFYNxrK+JnJPh4AOb8Xbp2oOqRqJNLgA6KgsFTYk3xDJF/Ks1oR56MIuzAR45mgBC8q9Uw89W/r1mmuuYR/sdpR2UhRkxgyuNRScgJffCmjwPo+hv9fT1rooLINxRgUyVEvbfED3jTDtYPX6AvoUrsMbb7yRudqt7gfhlk9+8pOCKn4o/IM66q2eD4yYqz/3OVl043zps9TdzQV0xM8rUUN+/ov25aAh3Nt///05LyBkRGZCq9dTTz1l7WSFTWDgsWLOs9wX+pVnqpsB0LnjsXBMBtCZsqbNqoi1dEeV6nYA9uwm3dv1OO6lq/4opd0t/dwMC3snQqS+X9N3zJOu12Iwm1LuHkNnt04wvJYyrUii5cw13p/OwWawTQHdodkUYsl+nYinvYKolQ53Y8GsA4ZaXVjtLLTGz1OvvRnQdzIPfSHFjWewsMzzspiiOJQWjzKADg99xnHM2bzrjjtIuTMP3QAdxd+RuuAvxjgN0LVZi3rqAHQFwFR2nqasqYcOwgTlCrXaG2yjjIeOh+4eOk9morgM5Z5UijNAx6RgwxajrpMYulW1w1FaArop1kej3FFIh/F2Xo7mm7PWL2l3LTpAS9HKtXqsPZ8DiagTg5aXt4OFKBOeaSOSar0mYQFNXET6+wepCygX0QRERSiI49RzgWwYev0AfSwxdHSd+n//7/+1TIfB8NE7mzdPbr7h87JtX0n6YPVT5Y+YWUjKvVKtmc4AZTNEBsJABrsoBtMkiisGsnXZJFbIaa+IrKvGXbVi9fapaMWK683lUBVPAR0vFEfBpqZdkbT4hIu78HemHdYiGYo6B/SxtE/FedktD5X+RGTJGAH95oUL5dRTT+0IoBE/PuqoozgOX/3qV+WDH/xgWwNiVMrdCle5xgW7eT/K5nap2B9rDN3jyuinjpocrQwhlH1FxTXQ7TC2Pve5z7VkqFAjHWljl3zmQumjhgcpZ+6hd9dtDaGKMjx0aUgliuSPTz7Ztm3tb37zm6QTIu7vxBNPbJmSB4Zo5+nTqW8A7V5iR0ortMVOkNq0RSlp9TRRcphNsvBvAGIOvrO2ldaXOjcugMNvaABw3zbaOSGg9ROJZ2uCOI3IanKhEtzKjKoIWgvHY28FMI8O6NorBPFzdRBVKQ9jJaHGnbK1zCWl2tXUSEKkflfWnCnBOYt969HTUKwaJ/qhJGRt6dlerCfx343WIF0P6j9DuaMl9nMA9DMB6Ctk8X1LMoDeW45R1g6V4mbOmCGTd9xR7iagK+WeNGepVBKVN+Pf8DSpIrMYutfdNVzz1nPZeDYfIDz0IKefZ4MV1NE1D51l/JRyTzx6M+ayVpLGoZWqd8+cisFscxZTRtpjTnJ1R4qha6lXN1V0hqlWQe+PDAQFFa7gVxoEEwteulpVXqjWJiK8uDAFdLW5vJmA0VNY0LUaQUDVnpp+gXx/L0GrHnooG19XQEe3NYjibu44ho4e1Oi2tv322ydG30g/eD/0D530DzKppyTji6EUSFlYhbMaAB0pGFYCNMxJv4j0I47ahVedpq3lZGt0ALHX6mpO1qCMbJfHQm/1icW8bFW0bnqk0LChYQPTKlJa5U+zF4YDOgraVMYI6PAYUVu9Ew+YVCm65XUJ6BgvtIgFO/bZf/5n+cQnPiHjx0OP3frlhWXwLojE2lHPeN9ogF5i3YE0LxcbZH8cE9A7oZVx7KQ5y/u6o9yzBhSMFLREbcc2tRub7N89de3kk06SXpj5AVrqqmCyXVc3P0523ApBPhEUL1veOge9m+v09yapa7fcogVmKEwzQGdLVVVta8Es60SZAXRsYEEeEBmRtdIe5plCMkbDJzXIUnJVAc8uRL1ayz83cFXqX1lQzSiyzCajR2kEjALocBqcaifVT7ZYz8h6I5n6Imneud6nmx0eBrdoMg0Z77aYaL0ooNMjuzPosGYwkgKFg5TdE/9g9wTnFY40vicx9IWLWHcABuWK50G5L5EGPXRQ7n0AdKPcHdAhipuqojiq3NFtrVJJVO44G/If65Yb5uIz1XR7M3qLpycdZBQxHdBrrBQHIFdA9/7nTrd7n9wRPXQ+CPfu0+YstSyg+8P2VEDzsNsCulHubjFRvU+1vAG61Wt3lbsDOpR+qpBPc+4RovBmAT5JPUaincXUYkWbTaaxWZ4jYr04DuJW8BIa+VAGqnXZUKnLI48+2rbEo2+aY+mHngACKoZ10T4VtPTf/M3fyN577912/3jiiSfkbfvtJ+NAu5dKEgYotoONIZBqrSa1GpQRaD+bl1w+x1zkDfWxlX7dCl3dihZCCUTWVHKyerAu9z7wQFdlZLXRS14m5uuJYpZ5ueaRsKEOYoik3IcDeiBrQLlHnavcCTBTpnJhv16Avjnd1vDQO/FsRwN0GLs9xZIWXWKurxr1A1Ekg3EkSx7s/HmNxUPPAjpU+ygYsyVfnrp2zNFHs1YAlDXstjYGQNfCMjmWGJ2CHPQ2fdDHch9IXVu4cKFciY54orQ7PXTzOFEUCKCeBfRcWFAaGzF1Ajri5V7q1epqgOJmKrOGZvGDU+wZXNPc9WFfSR107uUWk7b6IGl6sKUPtwB0FCSDd65iONXu4CpY+MWodhfDqXGe+HbJUCb7PMVuqD+BCnTaXVGrJWqjF7+nbHxez5bG4T1r18MLnsbG4WnhoQPQoXKnh96oaah4t16NoVMUN2OGTIGHTkBHYZnZSbe12lCFuYgWICSYw0PXFpfW/5sP3erosr2qd8hJY9kA9Bq/Ml62U+eYLpluWz4cynSklAzV4iaMoyiuqduaGg6ei+6Od1PamuX9uXWXLRKjXrk3awWLDkrYjkjhm8Y9WIfdPHuPK2lAwYvDqcAnjad4A4G0RKGqQjHBtbYxAd26sjl1S7VkMU+V94ZKjfGyTjabsVaKA2V78EFIWwtYgALpMJ14hvfccw+7cyFm2+4FNTY8zn/73oOybW+BldaqFQC51rrnaOfyEiJVJp+nyh153PcuWdIVCLOwTDEk5U6LXURWV9COtd69h378TJkAQC9oJzydTwyGJoaYe+zKJpmw02hVVKgbE6CLyI03vT4eugM6isRc1GH7VIDfIYccwmeGWuHotd0uZp96mnOlFGnHOownmCllONIWHQhXoBra6wnoT3ZAYbeb4yP9nalrBx4oJfQvgCgWoB6NIQ99zjwqvLH3dZKDPpZrzaauKaCjahpAVClkbR+sJa0x18lg0kM3kEcIlF/6PN3b9dCjJweNdm0JYWpv8HQv99h1j1DhqdaZd8ZM044JmhZDpxFCrlvXJFPVvMqoVYuHGh06gQS8rbFStpRxAs4mcFNWVwXNLnrWYjqpZ8nrHQHY/b79nXpfGmJw7YDH1WFkgL3defpOFJ8iD33psqUy65xZsnz5Mrn//gdkqKIh8QTQQbkfbx76V0zljsIy8yyGXq9UMx66Uu7uZZMmi0FXWBF/Vwu6FQVQtN8B0CEOSil3zUHnY8hUhaN14srFjPpAB87z0DPtU73TU0LGWEjbLUEX5SUlV1O6JiuKy5Zx5aA7oJMi0o1c1ecaP1etgFci0gv1wjIutNskHYExNA1KZGt+s6+vdZYDdYj8TiwYxGbRF3qgAQFMZ96DAvqVsnDhItZQRzpTO2DGOR966CE58YQTugZ0lB+EkhZA3YkaGy1JP3neeexVjrSYuFaXCFhupV/hnWM4MM4bGg1ZO1TpCtAR9/7A+94rfYWcoCc6c1gllnWNWDZWugN0j6H3FLRDnAK60o7sSRDF9GJAu6lVrcIWZ2NQR2BDAzX5u/TQp07l8aCmnjVrVtvnh/duDuV+/EwV01108SUUeU2aNKktFng/dLwRc6Bd/XO8LwH0uXOlFAesgY91BUaqafOnF4smJt0BOuLaH/jAB3jtmJOtcq79BrMeeqefaTs4w97A1LW99mJtdLRSVVFb94B+/Zy5BAksl5sWqNHdTjDZ7bW6DgWYgNz5HgA6GEMrg4oe9t6Yyuu0s8+41Q1hai6cNkTRrSBL0z5o4cxWgO6erAOpfldBtTpOxghTBKeqcs1A0pQ2rj+muFkXTIYIhHnnBPRUBsf1jL7jmmvuhWS0Y6KDrhoVHn5Vk8OF2g7oqeOZhvlS5ZmxEpmbTpgKB34DdX8Ljs9Mp3qDgA7WdcHChfLsM89wT0fZYXTaQ4YLDGkCOrwiAvrMmTJlhx3FAf282bNl3pw5bJ9aq1SlmKjcRWqs1Iam7+phumuqBVssD8/jH1lAp0gIJQvNM7VYOivCGaj7bbvnP9yaY4MW99C9H3pCi7jnlFI2HJzNAHSWs2XhBJ1EABmmcXhBmgxx40xAorI0ZqE5HpcCOicEvfP0KeN3VHvX66SfMbzVMGCTlkfMQ28X3wNldu2118q8efNk7ty5LCrRCaAjlop5gON306QDMXSoZ3GudrFX3B+A4MjDD5dyINJbEClwfC3lA8wGysKSxg5kfb0u6yoA9M67rSXKdANerR+unZaGGqDvO/Mmsyp3Nljw+B1rDmhNctjo7CCH9WGA7swVwB1e5iDCCV0UlhmLyn2zAd0GiaD6AAAgAElEQVTU8RdfeikBvVXrUJ+tMCAOtph915T73DlSinMJoKP4CCuLYVO1CpOVAC1Gu8upx3WgfzwoSczHrbbaqi2eOaBD1Icqadtss03bz3T7hqTrGtgIUuZa6a3bGPr1c+ZwuwUgfes77fugd3ud2WeL1DWwCUgvRbEVeul4A5g0VDnj1qpcLEOIXGNaNIx7PCl3K4Ps0Jgt7NbEZemenRF5j3jpGpDLfsFT19Q2hECZfeQOIUOo0LfoJ3AtIwO6Kvlxcp9/Cuam6TAVloZeLXxMbxy6rzTm70aLwb2GFdypHOFn7hcj3GWWocC1g8GdPm2qXAlAX7CAQJ4A+gMPpIC+a49WigOgnzBzhkzZYTIp950thg4Pfd2aNVKrVFJARw4f0s1QV93SDfzGnP/XEqYumLOEeuZfY3Nzr1yFcWywQupcq6V5GdAE0DOxcc6lYTH0tIysDZ1VK2oayFaAnhHFjeShq1jRUihMCAev2SvFuZIxzWVP8xabrMtEeZeha73koT1VTBZ8GulazNW3XPVBgHoQyP0PPihHH310W1oThS/QpxklOaHA/dSnPtXWik9KgJ5wAicZJs5pp53W1hDAPSIf+WMf+5j87ne/66gIClS0u+68sxSCWMbDS4ewBHkSyXNSOg//3FhHDL0u93UY9x6eO+6LH6IepECym1aH3uRIeej+THFcr15VRG/vfEhP3YVxbqwh17gS5Lrqh57NQ+9UPb6lAP34E0+U2267rWV5UN+DQE+/+c1v5j+7FsXNmUNP1T10AHqWmsUxAehDiKF3+Owxh5FKBpX+P/3TPzGlrJ2BifOgdO4ee+wu5557HtdLJ8ZMt0AJZgLHXnjjfOajg5kE7f6np7pTuWcBHftBJy2Fu71WvN9T1xTQQ6bSop0odygCekbASP5L87s1FSymAUsv2GLKSUgySy+bUj0NVyp9rUp4gwKGXK0/QhMAKuyxgBedSGFBrnwIBb5BasZDbw/oqib3OehgjiApAskO5p61hD3aW6W6E+qsLGnztEyOGiAZ5HbA9qI0/nyyegLWYTPPHUbM9KlT5corLqe24dlnl8p555mHTkAfIpMb7NJTjHETTrnDQyegT5smnzj3PLnuWq3lXq9WWZaRhWOYS66FAAjGVJursE1LvVqZvWGxbKQn4QFD2cn4CoDZC9p7uVc2ALA0I3bx0cpyWWB075zfMzF0t6Wy/dBNiJ/kC7QTxY0E6MqoO6CbBYi0slANFU9HaFLKexqbA3XTirI4E/PtTBtAFsMmIRvYoMsOKKBYqtWa9Ndq7M5091e/Lu9///ulVCq1XKOgYOCdoIIXCgWhMEm72CbiZihMMnvWOZxJCxYt6hjQvVEF0mPe8Y53tN0/wCAsWrhQrrriMhmHdqoQwFkzFugH8OULul9iGWjEHeehtzo5+obvt99+HQu42t0ICowgfPCZ88+XQhiTadDeyaD7dDPDHK3kNFXmhRdWshpjuxfy9U8++WT58Ic/TOV4J5/BueAxH+ox7S7S1lJmRmUySIfppO0o6g+4EBLFaWBstmOPkhKmc+awcpoDOtKcUpWwrotuAR0GGDqbQQsClgHGRrvrwXlwH/vsvbfMmTuXCv92bFa75zfS35G6duutt8qFn/q0YPVijaOme/eAPjfx0B/9Zfsc9LFcKz6jqWs700NHmIA13emhwzNLsz10b7aSqiZ6AxbAWNFgZBoz9f7mGvt2QFa0IwiaSA7OohZd0aNrxVnFHNUe+V1pkW1Pb8sHkeQD7eHOT1spbxoMLSl3eOihapiGxcFxGBSMyQrvcC2NmG3GrAiauul+Hb53JXS/30kmvu4Ghgq/s6OU4t2mgH6F3Owe+uzZ9NQhAh1knRgAem9RK8WVmz30XaZNk/NnnSvXz51DlXujWmNZRq3VbrYH8gzZIEVV55pG1kxBcDF503uLLUIUlwA5DAKoJV0QZ2IjFTWkgJ6lIDoGdCtyw+dqk2MkQCcpkE6dpLAMf0ULRdOT3BOHlcraxOjpbKpIFcipfeWbEooq6DG0Jq+fw3R3KiixbnRJabxMqdxCsWTxE1SJq0p/vSFXz50r55xzTtuqbJhwSL+BZw4Pz4tKtFrcq1evpuji1lu+xPtFrKZTD/1HP/oRi1Wgo9rMmTNblsHENSTlJWfOkJ5QZHwBJW9RuAh/g+pdLWW8kK+L3tGLt4A3gkYaSK+DiA/X2c7IabcZeqORqy67TPISMcWHyt3EVtNNDfcAI7ZTQG933pH+7oVlIG7Fq5s8dAX0GdoNK4rl9088Ifvss0/by0D5W2RDoJwoYv2dGB4jAToqi2mOr9KYXsAKrFQ3HnrbCx7lDWQa9tlHvvHNb9JgbjcvXn31VQL/N77xDR4RvdHbrTEYzGjo8vFTPrp5gD53Hvdg1O/oVMD329/+Vt7+9rfzWmEk4pm1CytAvIoCOw8uvp+tgT11jeEri2Pr/kYBCQVx9M6hIrfeHJ6BjrfBEKByyOPc3vNCkTfRHmG9bAro1n7aymcrnmeJdw2BAczB+mkVT0OqTHMWMHSjUe7UcDigD6PaWVTN2QZzYlXLriLnRA1toK4xfssKsDCd6/lTT906Mw4Lt/o/cQysBWjTMB7Tp04zUdwCFuhyyh2APjA0SI1bsHNPQVXuZcTQZ8jUHSfL3XcY5T7rXLluzhxZt2a1QBSHPFEdQoUmeuoQBbEWu5ZjZW6f3WiS3O2AzoEAPoZUpmsDjrSBiyrcreNOBtATVYItxhTQdeJQkGCiOKXr7fpsstE4GAXQqSzsCNDVdNS0DSu8D2rHSvzRW8ex/GGbsEJjKlCvW2EC36t8MnrB/0TuCKEVrjcn+WIxqSc82GjIAMqHRpE8/de/yq677jrWvWvUz8FL+Zt99uEEwkRC6ddOAR3dpNCgwuP1nYh04C3vv99+rIU+vhRKCaIabAh1bdbgpuMAYtAA9A5p11YD4yKu7373u6x/3W7jbjfI3mhkzjVXSwGVBRNqLWuCat1uzNHXEtABGKCbzz7rLAJiNzS1e+hhPidxI5YHv/99OfLIIzd7fEYav+GAXmIxEIRCXJCUthZmDL0Lyr3d8xrp71ijKEl8xOGHyw8ffpiFctp59YiHI97+80d+zh3o8ccfl3333bfl6ROD67gZGpoBcI3FQ58HQAfjE7NiWCd1/pGNAK0D9u7TTj+N2ppWLVRxI5jbMNLmXn0tQwTovAYwZ9ewTGElTT1TtTfU2BTEMX7uKWGKd1oaVfdJLVJjIjYDv0REnFNAZ/jWUkPh/KiRr6VidVfNVJUzVAqlQUDXWh4ZQGfddL0KVblrDROrdZqKMlF6GtXtjFVQ3hTeO4p/ucGZZmEQYqw7XIp3Og0czZIqpJnW3O7AqZA2u1ekU8gdQ4wTUpunT9tJrrzySrl5wc3yzDPPyOzZSrmrhz7IrKpgWm8Yxw2krfUooFsMHdbA+bPPleuunSPrV2sMHe0NWRXOu6sRgNOuWJqoryVZCbCs+a6UC2PtpBUC1unWujwYjNTCocrd+6erY6tWUYZy56Amndp08hgjbvQHaJuM2eEKiwygZ1Xorooc7qHzUXOi2l84g6yQjnVBS1SVVPen5WOplKR3qVXclYLV+9ACQDZNSF54IqYZMt6dDhZhIsILpRaIDAxWZCiK5J7Fi5ke1k5N3s3mBooeIHfmqR+XAtpvRg258ebOAd0LjECMhBhPO+sf14biFVdcfrncedttMqFYlHIOYK50O+JTeRiQcSwb40gGoy1Duft1wlM64YQTNhuwHJyumzdXUL9GmwGlJrcbv0MWRoHYrRMvtptn5+9NjYtruq7lDkBH2hricFA1/cPJJ8uNN93UURy922sdDuhl080kQkLfTAHm8NCjzuqVd3sd/n7Q9GBsPnTyyfLoL34hByFts80rqRNg7/vdY79r2RPdD6c10g9WJmeslPu8efzstOmd56DTkGUoJpCPffxjcv3117ddo9DhoI/AJ849X4oQfpqHrWp3iNBg+HvZZgjhvJSq12X31E1lWlmnhN459ks4Ukrfe/61s7laHlzpVYJ2JmOEe78Vb8oqzJX0J4lNYwGATtaU+7ZVb2R5Wq/h7tihXeJcvR6z61sK2HrdaaMWpf1ToRwfhDHMys5m17+p8ZO5lPIK/q4Q2qEED9TTd+/eMz7YPbFep+F2xRWXM20NHvo5s1LKHR46K+hNRqeAKJbesgE6PHSkrU3dSc4/F4A+V9atWi0o/VrMF7RerXUxQ8cdRVyLb1DxbpaZeeBQOir9kgIvbTW6xWktPHrZHHsdTMdPHj6Tg+50Jmvxsu2q10hXZaVbO9peL/OyZEB4gNq5x7+sEpG92XvfspSrxTVo2fnxkrS3tHGAHkspHl45QwuWj2j8infp4S1TWKI0vnsCWudYjSUvroPGLThxsVggeG8cHJINtZpMf8Mb5HsPPSS77bZbW0+i3cbk4wtv+YC37s80r3wQSn+9LtfP7xzQ4eGguhZe8PQ76R7lFOTpH/uY9Iah9JgYkHZ1HCc6gXX1ugzU61vEQ3/NAH3uPHpdYZLVYBkRKMIU5KRqPQteS0BHWtQ+e+2lXk0UdTxeHv44ceYM9qqHUTLYiOShf/s3Oeywwzbb6Bk+B1NAn0calyl/NOZdQIU1qpkyaMwz1EWluE7m+/D3gD6HoBMpm51S2NhQsf5cuARD4MADD2x7ejyjvfb8/8S9B7xdZbUtPnc9PYEAkkroEEA6AoEERCGEhFDlL/eJ9yotDURqCsKlpJOQkOClC+jziQUSAipKL6IX9alXqpJKLzkh7Zyz6/83xpxzrXV2zjl77ST4tr+YcMreq3zrG3OOOeaYQ3jOeN5ziXLs5yUIHmcooF8VYw46fs5NbUacNIJZI2DmvferB5ZB69qYMZLF84jhOYkkxZ8uEFOK2pM6M8ey/TtKiAegbTt0MH7aJo4BjLhjW50cLXBEAtTOg2dKMUMDfgv8O32WAaJ5GqAvO2hfCzQ5KAuASdb6Nz+TlLjV3Gk240S65+embbJAM5q98y7y2CP6j4gteshnR3j1TqtEsUNtvvUPP5XtsEUCOefQ+zz0qVNk0cLbOT517PjxFMd5hs5jGdCUKIMOdkDvHwD6QA5nmTUdbWtrtG0NfW7s503SWAC6ZDsTazfRwSMUFSSUTkJbhoO6GsDoxeOJWvGaIGbArOKA0IRF4wW7hCYBRB1ERXhKm4Re7ggJwlzbR6fyt332KWnRCKCbUQypd4+u3PHNFxJCvkjwwgtnznOu5nfA195HDU84NQzW9O4sYA8xxF8+mzcK6O4qhwUMMNchJUJAxx/0MW/YtElAv3/93/5NZs2Zs02yPdCHk665Rn7xf34kvev02FrbCjLntkXyrW99q6oAD8cYGNKIyHPmZleNtsS1Qk172NChgiytnnS19l3qeWd5LGhZQyCz5LHHSIduDU3ulDtq/aNHj96q98IxBlnxzdMkUy6p4Yb7MZjZBZ6DjbkcVe7vf/C+7LzzzlU3/lp/AIIriPMum3iJMmDFgjz6+OOxrhc2bmggxowaJc3pJJXC8M4fuMee8tivfiW77757TYEjMgtQwbvuumuXp+HXbOZN03jPmaGbr7c//w7obRgRWi6wBLC1976rg0EWijY3zDXHZyPzjnN/oBnYd599CBjYdV783e8Cr/Se7h2nrvXvz1GxeMFx840335S99tqr6i3HdUNmPXPadP7s9++8g6N1qwlk/f6OPmWUbtcisdYhrgfNcNC6Vi5LPahntK+xrRTT1DRY4ARMa1/mvyMMlYvgmC17aZMTxFRU7Byoj5xWDwezAPcSbVBUVvdACtKcgjeGNnrxgCu05SagG0fmTCgSTU50pMt8kDypvawCp69B7vP2P3//ULqmX+H3bfZIIOiMnH93NzUQQBsi6ojYUNzneiycK0ugxYIMGNBfpk6dKosWLpIVK1fLuAkTCOjwyYA4l8czqClFUVxTQ4OMOXWMerkzQzenuGkqigOgq/OZ9pkDzDM+gcyiE++nVktXraVz1rln6Abc2tOt0ZYrGQ2rA5eoynhGB65p39vnBeiuZPI6ObN8TuTrXJNnjGsHSPBxEA9c8/Q2YtGgRJKmA5GXAezcjUriTQjcgVRJCaahoyNnjAOMZTAjWr/Xni9Q8Y5a+iWXXcaJT5hzXA08u1pYuJ4w0bh26hT5+U/+j7RkEtIrWyeSLMnHGwuy6N4f0KADwFrthXa1ow4/jEv5xw9pb2yckgCENwP79qV7Vr1NTXLAZvCYSjE7B6A/8fTTpEN7mjtd7Tj/+Mc/ypFHHiG//OWvWSPemvfCZ7ko7ropUyUDWtKOOaAPEZyhFx1mFlKWjz75uCrVWe0cKr+PY4CZyr9/4zw+k5w5XSrIb2JeLzz/qLGOOOEEaUmnOA62rVBkmWPYCV9ltwMAh1a3VV5YU6gnP/XUUxTtdAU2gZBw0hS1FeWcBBVUVQI6OmLaykX57TNbf++7um7Iyr9x7rm0pMbY2etvuEF69epV7TR5jocfcoixciJPPPkkHfOqrad169bJzBkzZMGcOYQD1Ir/sXy5DB48uOpn4rotWrRIrps8hc/ZL3/zBFmxagEufORRUsD60Hp3Wf65fFm3AVf0QNDOt8+eezJQVUBPaX2aLBDq2kVqflT1rWCOxI1MAOd8WM3dhrUQwosl8/DQFjhnLfm55pgZ1MetBBuUPjnoSltaOUPd2AEPVBw3HNDBKCiF7Qp62L52DeiAf7Vu7Uy5a8bsSvTOyMTnPNISHXWJ6+qGOpD7vo+fD5AhwvQC0MFi4HiwpgDo/fv3k6lTAOgLZcXq1TJu/ERZtmw5AR0lUx7K4OZ0GbQJMnSdh95XfuDWr+MnyIxp0wXqZ1DudKKBsAE+vmg3cZoC7wSgpTANrWwYlFJUqt0NBlBDNAobGX5AuVudWCl2r7NXxkGmc6Mrq87e3dYZejixR5cSIyajPjg3xCj6oEZifRO+cZtKIzCfQcYPYxjsr+xZx8QcWwts8WArp87JDWI9i9AYEBmtFCgjDfTx3+gSaMurB/7g3XeTe+69T4444oiqfebRBYaM7pVXXpFxF14oq1eukKZMSloySanLJqVQgD1qTu75yc9j1+pBJR5ygKqip82eQ3VsY2Nj1U0Km81vfvMb+V9nnil1Fo3SEx20WLGo0SnsX/N5eeEPf6CSOA6wdPfBr776qhx44AHy/PMvytFHH71V74XP8La1Ky+9VLIJBScXweD+gmWBZ3SOqmSRT9a2blWPM+q9uDZ4gFtbWwXXfd7cufL0k09TeQxAx/VB5vdizOuF90NANvzIIzkspwk0dzFPu2H4H+TLCXnymWfYjtiT2BHPL8Q6mD6G+4q+9K6EV37Nrhg/gWIrtER1otwjbo5o60Lw+tIft+7e49hw7fAHQSSYoamTJ8vKFSso8kKZa8GiRXLeN78Z6zlCj/ZBEJCa7gfX+tBDD626nnBdfvn4L+Wb53yNm1pHuSgr3303FtPm1+2y8RO4vH//5z+xbl/tecA5I3A554wzNasWkVXvvROrLRFr7At9+pCJgFscAF2FwAroyP4DQI+UVR3Q8Xv4eeyB6Axi8lNUoxedhQBAdyvlENC5cdrLk+toq5rrqLwrwtu+Alc3G86F41URs+7ndBntBtDTiXQI6MYUOwC7hfdm2bsJ4rrKzqNZOAE8IiYPAN06eZy7Jn9tMUImo+PKOaCrkGeGPmUKKPdFsmLVKhk7DpR7COh8z92bMwT0hrp6OXXMGOm7884EdBTgJ4wfL9OnzZA1nIfeoVkire8Ski4n2J/o0Yu3EFDhXlaVIpWONniFX2d4ptUKnlwPGXqgGPS7ymHxWAyfH6B7hq6TzpSywRNAo30TvQUAHIzT8zN3UZzfEAwayfGbiLQYQRLQ3XNYz0e/7rX/sB+RYwVpUoIWLu2N1GutGT8yl4INaICN4aDBg2X69BkcYbrjjjtyU4pG7nioQS+ivxjDHKbddKOsXrlSsqmkNGXS0lKH2liSoxJzuYS0FtD7XpQOmwLHkcf+gEX+pZQaInd1WsLDAwCjk6CNJ7S+lk4YqwpQvWbYULOJhNTZ4mW2VixKDoCOByad5qaO/2ZQaExPV+/bHZC7FzRsWxmgldA3a10WPYQdXVe+9NipmSVjlSDDkIWQz8AJb8laHQC9rP3GHBtslGfnkNWDOlsHnQXy3hdUcfWt/QfHwdHFmhXBc7uAIChhSl4Lon2tVdyEoAAGP3WcQ2NWmZJiMc+SGUC9vZSQfFnkmOOO44aCPn7YwjoDg7WFoB9Z/tfOPtu3LfeHCghIPy2OI0bwgdGcEStNGpMY5emsla5z1+CoDmez12bXK/IT3HMid9FLZXbvEEwg49S6aolmKO7fHf01r+SpTlrvO7JWnAfLflb6Uylsd4dYpj4BnweHPNy3Dgy5MrfMqG6Inxc9bP9c9WTji/ohA9HOnxhw1Pwy1eUo/dHQ0zVOaqHa6Rz9TVxP5IO1MPHL/NzhFoo1zlcU0D07Z9syVTA8fgI66XVr9WVPuWblbEjiv0NAB9hzfHrkOfLr4oJoTjU0qt3bWwOBnFVHvX6PxJOfb7VpPHfdAXomlWGwoUFCWEfnNbQAo/I5Us1T5/o5fj7IxJ1Zdno+SMwi+6l1RPnv6b4iUleXJTbg2AHomqEroC9fuVIBfYVS7pqhJySxV5O2rTXU13MGMOpH90YBfQYAfQ3BwOvFyK4x9zxdcj90vTtq3ao1bRUdaGuFm9CQXAiml3UB6BUZelhfjly0zxPQbUQehw/QRAE0N45fhQk4/yAadnoQNXkf9hLVFHiE52I8a3kAu6C1EhXFeWTnojmNAE1fgBuJLK+Q54aDGw1bQ/wMa051dfx6RwHgpw8CXl6+8H9Hn1O3K0X/fD0APJWQplSdZBuSkilhkhiGRiSkPQchWllyhZLkCM5hZSw4bqpetQUlm0xLA6IBgBYArIjfhZugKyBMdBLsU9gkVGDJh61YZJ0OIEGKCZtrLqc6C0ycgx6D2a5qTAOlRYCB4VADnnfFZkiLVm402NW0BQN/qTFSZO+s2I2j11Kvp4olcZ3IV9FaNikNKKvk8xqkGuui4h1lrHBNcV+9IaZT44s6qtiV0TnSvp+rHsMDPj04vco6SyCB2dMGLNrjq9mIej0ApLzDJITCAP+wyVvpjEFVCuAmZEqKxQLfF4EIesHzRQV1drBUrLGo+AlC2YBzQhsiA+LwDFjGoo5FtSzVAB1rHX3oeu0UwDYDzCigR5EtEif5JETP1nC+yN7AMoJKziXABOQ1EDUr5s0+h9fLKGRmgMVAFIfghyrvYC2FQbo/lTxnADrsbm02OECZJls2jjpYBhE815VjrpsWkBBPgz92TVzqE7yJKcvN0VDHeepxcUy1s6ad451gjfF5oca3yL55rPNMcnNAdxmzr20HdPwurjM1JQ7opujGekeyUpmhA1Chw0L7JNe6lSodzLn3pXTOQzjYyql3/oKuD9sAGFAkAOiaqeNCdgfo2XRWSpyfoXV07DQOzPj9zgmYHZvZvrpnRqVgjpDnWix7Pj1Y9aXKPT8ykMg1XtBNqW2t1tAB6FMmTw4AHSr3ZcuX06UT+MzrtW+TGsvAGYmA3rcvncWQoY+fMF6mTVfKHb+AQesqCsQGXJZUSRcZoykb1I5aFJaNtrCFYO4LnVkZfs9CtJ5q6F0Dui5JBg1Wp+9KFMcMKgC4HkRxJrTns2/K9s6Ajs8qmH97COhsabOaeRTQuRA4Ma0oGYi6DIBxjVlvQnbCxRFmI24VGnoei6QyWV5TfC+fz/F6+nFhQSIbxj1LYHBLvoNjR4vYGUygodPbwl2BugB7KOsyCaqZ6wFJmRJpYpYEStheFDIw2hGvYk6BwetjuEScilbOM0L3SBumQwBjrhF8bKEsHYWcdHTkeRxJKmO1WadQwrEW+ZnZbJ326HMGekmyGQgANTKFCh4vr0uiZS/I4EzxiJ5SHBO6rTBcAe566PhDwJPP6b1gCcW8AyRdlhRG1Ro7UCpam2PEu0A5GXNCtBwoCBBw3/IIqHBcGmgiOGtIpa13Xq+b980CUHXtK+zhlgQdHwZNOqVNQxQQg2BWCMoM5MwvO4BJ29wTKQqU0GbjgYazZQ7qQQtppHOkE/iSiYLzoWZQiMf4/QigqxJbf4tlg5IH6WG27ExFEu5eBmjIXjFAkmU6C3BYZ4U/f9C1rDyHCkQVtiozdN3IEYQlmZF2/QpkswEIhLoUF1Hh2VP1PDJkZObYu8xw2AJZrQWDRu5cC/Vg0YJPsM0A87IGPXgh8Im+ghzZ9zkP6AFWJZEMc3t91hAMEIg6ZXoWPFoQgx9x/ZJ/jq6lMBhl2WIzUReyZM3qO7VbYdyn14Uj0W90z+WzR4ZEA5dKQAf4oj8ax+FiOG45lqEH3VDm1YG9kImRrXewQOFgK72SYGDBQtPHxWrKnqH7ICusKW9no/0q2RXd72BQpDV2TUAI6Jale5bNZLMLURwAnQGFMaLR++mjknmMgepeH5hoqdh/J2SuVSSu9y/0gY+COn+/pOuTP2e0uwK6zpr3DJ2UO6atrVol4yaMV0B/TAGd77lfkw5ncUDv17+fAvqgQXLx2LEybfo0WdPaKh0G6AHlgPYvUjjGnVjbAVzfcFiIdIOeQaNj+IF8iKzOWEm5m1KSG6qBZXBR6cQGelPB0GvopOPYaqC/053K3SkURui48aaENH2tZjmM4nTb9YcnmcaGY8AVPL4WkNj74GJzKhqyemxgdDsrSIrTe1BnUgDDIqPnMG0EnQS2BcGNxBdTWdKZLI1lHNDx2Gpt2ewQkFHVqfEM3h+gz8AiU6ezkgkknsti5Keel9ezMOGMWb6psvE3okANUvRh0k1WnzmcC73l8RAj87Zaro5P1OvJOhn/TlPs2NbWQUDntc6kGeBguXbkcrqxI8tNZ/n7L78AACAASURBVHg9AN7IyAHmCAzwb93nVBiHr+Ez8XWWfDJYBziOAucvaykiwW4ADs+xa6/Bkp6Xbp+6wcGGmBuWR83UZ9gc7qAV0rJb33pNK4L7VChq9wLmteu31YEKI19xzPl8keyGXUoNpyK0XVfCGz/f6N8OaJXCnOiG4dkEPks3A61x+iZhW2XwKBGeDcx5LW38pCUwykDYJuP3l096MikF2EsmdHCO9uTqdcQGmTInyCjtzOuNDIm/p4BTSWn6uShTou9nPJXds5D1iG6ywebJLAkdNgjesKbSgSFTNKvyz+Z9x5oCfRxZC1zvBrzRQMoDpPCzMe8bCmlsgGYYtTmz30moGjxXeJbKqNWqw6aeO81Ug6CO59JJK477qu0ybGmNgEqUAsa/Q01O5/fTFaq/W1nLZTgUySKj60/tvdHbbYEfVpjvzca+OWvifxPQ0QuOvcCDVe5FKvCiAQrPQe1j8bcN7CTtwDXDoNy0FTYfgUfORRp2RWAd0mjGWoCZUPYA6Pqs6GAwBCrsi+J8DvCFSc3QjW6n6t3+hzXsr2BNOVcU6KC6Wp36tWgQ4O1p/vUooOu612tAK9eyiqIxNS6soS8k1T52wnhZuXKltq25l/sBNm2NgI4aej/L0AcNkrHjxnJi16cE9A5V3dkxI5JxAxc+1DAZMFMUXKRgvrdRmh5H8oGznu3NauhRyt3/7XVmZwaMqiIL4DX6OIBuxF+UulLhGzY3o1C5UFQUpxtRUhdWWmtCQV3EomVcCkZPnIhW0vGCabUvhdsZslK8GPGbGYJGaZ7phxuI3lTv5+cbm5e7gryvGVChoM7wuQA/AAgiXdLTkpB62MXiXuCaIOoDUclMWnsbeYwMPBBY6M3UB0cidJPRSd5fWQHooJKj5+RDVFyJDzDFe3bkULeHjkA32WxdPR8eeNPj90lbs3MixeMHYOPnHLx9I1XKDoELRsqCLUlJKo06u/43ABbHgMPNZvH7KQI6t3nWg5UxYVDEmn3SDGC8gVJbFjWDsyDGH3zLnH2TQyCQ5+fpU4cOCHO3tjZFre8B0BFoEmQZjIZmmVFKzzfYyk3WN+a4gO4bj+oSugd0D3nVtjjaA8stNqxVBMCrAZ7uo3hfpS+1o8VbfEzlbGUfp4K5tux4agX06NYYfe66BHTzgAfwBIF5F4r8rgA9iXUT8YNwQA81K2F23gnQAeYAdQ9APMsNUnP9ad7HiDEKv1jCAStYaICv2blmoPqeYajkn2q+HRHwiAYr/lPdAbqmUl3UJvy2B3yBgb6zKlUA3Y9TjzlS7jNA5+RNPlP6XU+UNHhSty0dWWpLzwE9Zc8Nmd8wWdNEiChsyZIBuomy4bCp2iN9QzILZgzDop9R5GA5OS3U7hHLq1bfD+595HpFn8cA2GMCejTo8jXhwQqXAwOSsF2uEtCVPS3KwIEDTBS3kDV0MOgrVq4UTLoMAP1AAnpJ6uvr5NRTx8jO/fpyQMfAQQNl3LjxBPQ1rWsk15EjneFmK3rBlF7nQjQnLL+p8PXVyM+iE1KaCpSBcKiLDN2fB0ZRpKi9BudCJF3YDBpckEIBmY1xDSt4tmlr9K6ZROdalAuaAHQEDbY4+AzdENBTaMy1ml+wsdtdZSZkdRe+n02Z0/GPVh6w89Df1Q0xWkPXGxrupaTSULO2SBfPVqD8LuR587HAAOgALgAbMnR8JgCdQ05I8WtmyvOzYQgA8mD0q3UYOG2O80C2ywVototc5BC3IOO1QE2Hp5hYz1pX7BlTkLY6OECtHe13KM+gHaq+jvWvfE7VxnhlUVqAHSNHxeatP1UzQNcs+MPk64GUtE3mAlAjQMgjZS5DSJIUqEM9U8a1CgHdxY4AdNN/mJ2vZwY4JqfQAhrRNgE88giC1JpWZxbw2LDpECnxNzJ1zc7V6AjrHQpfZWs2+1OxkQYgYOvLs6dqGXoloDMbhoVlpKYdbPrMUFUE6YZIxB2zMvQNyINQK7uaMtk7NsJz8U2JgR421sCS04WPZpgRyYCjoiM/N79eXYF2T1/TYw9p9yi1Gb2e0WtPJgnPIVgVp0Lt/oRsnk6MjNKjXB+2oyQgJAoAXb8TbPbGFjr+eoaul9jSCldfm9UySxIMwnXvcPZD04lIfbjzRwVBRZS18XVcmWF2yugjx8u3rwR8u1+APRUJY65ZmKGzxSvCJOgxh1eBNrEMAJUNxC7shl/6TDugazLDSxYBdLrJsWVY9yBPAPX66ToDWwhwZjKELyLpxHFzOJKK+Tgpzfd3YodiS85Ktvw170P3CXIWiDpr49dzMzAPHqougqUI6xJdv36ffF3xnnhpKSjM6V4V+HKUS5E+dKXcx2M4y8oVAaDjmU4c1FjfiXJHhg5AHzRwkIyDyn3GdLbH5No7DNC9ho2oSS+OtqrpVCn3VnfpjgeuNrdEBTH0Pe9aFOepKIV0XjO1JetRJiU1QQCBGk91QNdHz7y2LcNWMwGNBNW6tTOgUx2aBpjpI+U1GGaO9qRy48SCAmNh2S6/h1qz0ZK+GPT3lLL0SDM4R6NtCdxQv6Km7NEjNl6rpwOk/ZFhNpvNkFIGGKL+hDoQjhM/p0INHLdu4Kj5aoau/9ZzCOvgJbNddZpVlaYaEacy6LLWYTxaH44AOus/7sMNukwpcrA0uVxBcjmwFUmWCFBjB6Aje9cABMerAO5ZO86V2bJl5rhuzgjga1qrV5EdjimfyzFwwO9kMkq7O62lGXpB6VinDeklbV7PPCmikGYSwabudfRgNIA99Np5wGugv6ajA3BPkylV+INup+GGbiZqoqF+BTjP6KbvQNRTFur0s28uXf13CNZhRung4BG/btr6QmAHzUFg5czgWy2LddO3iYB2baidCeYW4FxcZKdKLHfuUkAPmTwPxliDtFd3lDv2kK6ug4NSj6Be+c3I/hoFeL+/uoknqRfwteCBnKsDGHhHhEx8RIPAQel2S/oMYAxpTUfAQwiIjzC50WqPrj8mAGD5LPDE3yGlG55UGDp0fxV6BHR07Fi8sRll3BWY+71yytlKlA7o3FtMOOario+S2X3je2HLGhg7y9IJXoYOLFfY+0QAncJdZui6NwdCNyYZKpj1MgWCawTz/ixCTOOAjs1Kh4lZ6c7Gc2t5BuJH7cTCcSvwaxIasFzeRhw8E4ohm4N612Ae/bno7zmORdkULpOgVU7XEYIMXEdlfaOAjra1lTJhogP6Utm0qU270A6OADqMZeAzTUAfNFDGA9DhFNfaKu0d7cwsPUNHtYpZecRXnYCOBWkrOXCEo0DN+rCQXSrPvXnbmnN7ZusaCjz0QuqF0NozFa9QoAftItqO0F0NXakWq0/Y5k0ADmqJXWfoSQB62usa4WbpQjhcerR2caPmOQIUtDGvACsREzXh57CpYWqRz/129sKjd68RIUBqz+UZJFG0ZHVZXSAKwKxBI2pmrVhVyQDIVEK9AnRj1vYQB3Ktl+L9zGbQoyy7HQgIfNIZBSkG6CDzU5Km0xlrewQmw0HrIwX9yKy6qAGbmtGgdQ/Bho5C1Mw9zf58UOwARSiN1QY3ZGR8obPehsUM0Iboz/rUvUYK+hc/y2g716HXBEGL9f3jb7wvggFcHwYD9FJQvUOwngsq5tJNJ8HWJfwP4KwApTuzBnVopdPJT2BRIBrSOhx0Aymd5ISsgdSpBnBkGhj4aZAVrcmyVhvuEXaHK75gn94VoEfFW5W0fVgLjDwVJnxDgIdxkbp5KeroJm31yADQw0Ep2jucMOERJG/6u5AuIqhFKYISxIg+RDHQNnfTZVQD9Gjm4ptcdEPsCtI8mA4CsnAKQyC880BRA13H43KgguYatAwZ14W1XhMWKFNluXOQTenz1eXxVLQnheyA7pl5K+IxMLVx1GzBskBJNWGeiSoIVoKCf240COqOcvcacFcZepT9iZ5LwHlYMMcSJH4g6PCJBHVeNnBmwXQYrKNT5GmAblS4PgNYHLpPVWboqFYGgO4Mhes4GJzbs0/tkTKLfA7TaSlZ1wjLwpEpl97hoIkJ2jpDQPf2W837VavlQWil0FB34Siwdx9kbQ7+nbUMIa75DuOhmyafeGGvkjIo94GhU9yqFTLhEni5o4b+KAEdzGTikKaGMEMffSqd4hTQB8n4ceNkxvTp0rqmVXIdyNAN0AHiWIRWr/DWNDrCGUVOesSM7bngrF2FWYC3DvVEudMLPXLRuBF1BnSqr6maVkq9R0CPWL867RNm6Cbq6qKGngSYmyjOsxnWzbGAC8IhJtzE8zaUJhKdazCKjc8CB6vf1rElA60rBtHRjMiMNNDyBfKNbV3Wx67isDQ33mQhz3ayJG4iAcaQR/11NRPzuifqWJb7QOAH8Rg3ZgI1PqMsiWxC0hB7mTAPkjRYiOYL8CHXVh4wIVS78zm2jCM4N7POTZQkkxRpQDkA7Wd5bbvDc8xjT2dVkGK6gnKBevNAMIXvMfix7AWqdZxLtH7ugYaqYDX/JEgUC5I2b2gV17mGQWv2CABQY0ewA2DH8ZE2xDFy6AMC0gItdnG+zJr0VPVa2nXlgAmCWUlQg8UrS88Cm+Rk2Tn+O5lUPQGVtUU8IfpmDhZeRuA5W/tZ5YYRjegJOiw1aXCJyVD+fd7yCMIoOGh7mH9ZEx4tHWDKHf8d5O0+VEiFWiylofRj2oKA9bCuB2RC0HnnIfCCQBHPYcQQxJagsh8o22D9my91OtLnG6Xc+YRb213IljhwbL5x0mqXQa5mux4YhnS13r4ShX8aOPoGbWSuZJLanYG14AGWn2uUWUDwRgwik6GslAOARgi2WTNJ0I6g4AXWzXrqAeZs/+P1ChkgHbGs6ynsnNE2P6xrW4ZdittYgjSPhgBELAAJsk4KkjsfVnDMkb0In+PlTCMOA8qaGW9Q68fe5o6f2mvJRAsWyND54LhhRENBpO6FFFyaOZnGkWH9mI++Ue5RQAfFrmevnwXm0/cADcLU110pdwC64ZQBureEBgyGMXHBuG+7Jr5HBhl6dL10mZk7sPecoWsq0DlI9yAMR+2+LGFghp9WxpeAbgY8SLID69dVK6yGHvahg7lMHNLUmXKHl/t991mGPm48neJAuUPlrmo7VQMVkHGA/rCbT4GazcFljMGN1fxpCeg+tAQbpY/Gsyzd9syQDgsd44IHwtqDsCmz5cva1qhyNwEdNs2wCza6cE3Vw51SbVs1O9eNjm1NEdU78zTrjwYASkJV4l5vLBSTkhPQqtqnTUU/MtZw7+dh+y10yhN/c1NDDyz+pNHrrsMpcHnQltVBsYYNucEXjark78KIw3oTwYQgTUaVyB34og+yb+wBsEcfZGvVwzllkU2nEtKQQSuPSLJQpE0ptGwdCczhxZx7EznacVZuq9HlzJYkgEU6ZUMcRIrtOaXq0xibqxaf3mbim1R47BaY0AgikqVEgrvgZ+2c8HPsd8X9hLlLWaSxoY4tcLi/yO4ppkumeP2KpQKzeKxnsCu5toLkSgVm5ujn13ZL/RSPl6PnGL2ftGjkQ2cuitZCw+0HFDw3dgxZwPuaCIeZRviO7MoyQHdBphY4vHClkI3ecpa3jGvSNidT50VA25Z5cPSeZeLdwuASrVMI5sAaGeBHOkto3mElLwKMHTOekzYEsXAsLKnnQDDxMODAOq8Qnqk9gt7KpENsynSK84wcAAewo5o+EfYWd3HrFfQiQRCezQZrqyUj44ObrK6L5yio77JkaVk62ZWwHBDccNde2XOH42a2CVBk33DR9kI91+haZXbP7g29x3S7Q1BcVk8Hri/fHzrt85H/sH5z7kO8fgBI0esVociRWBAH+VwpO+rvotdNr7P/jgaNely479EXe+KNcXLDGr4Fr0WUB/CLqu2ElSyF9++oc2FCGrwt0du3WOK03+sE6LZ7Wxsqn+cAVO1IEezl4cCJAE770XX6moVwxCSrueO92TMa6isCNsKul/fO6/PnomhtLWY51UxmotfJwTkE6Z4BPdqW2ulKWkDO5MDWvar+GYIGH0mDs3KJurbvTZ0qCxctkhUrlssEU7nDWAZtayi/Jr7YgO1PJ1uNHjVa+vftL/c/cL8MGBA6xbGGbl7uGu2gVg7KHbyIbjKgL1gzZpRoHK71pwcbih2sZ2F+xE4s6UZkkYm/j0O0avBYq2S/KgFds3MFdTXx4PK1Tjpbxbaotb0o2IyDf6s6mheVAYgJJFywgiws4W5GScnlQcnCQU3tWUHJ3nHXXZw13L9/f7b/RT3MsSDQkoVJSf/85z/lRz/6odx79z0K6skEe8CzmRRdszbkS9JOsYa3S4XLyI+bgkKeo9LqDuabkbSR8kV0MXYCX2YSQnOZxkxSmqAkL8LusySbzFpWz+9ueqijHAMHOkaCTgeapSacilavXk0XuosvupDXM5tOcOQuNkH0q9J1TuO6TuKZTrtKILro+SHxdcgs3SNsBmEl4Kc016VYn1eXJa0P4CGFfkA7yFCXT8jGQoe05TQ4wzo68+yzZcLEiZwW17t372BAjK5NtQ/FuWKIB871xhtukFUrVliwpzVZ73vHg9iRMM9pY5GC7b+L09NKFHwabMgLg07QnCq8wwhdMEK0Da7k6R1V/GIGm3nk6nqfudWP0YvdkE5IxhTrnuXiOKjJiCApvseAAsZDRdjBqm7mmOHD5JprJskXv/hFetRjH4lmte5QiIlm8NH//u23y/PPP6fMk9tzGj1LK1Sz89CSXqWT2eZZjhWwGBTDelfvky6InM+RsL0kDPYj78Of7X6tBYGWuRlmkyU66fEDCOy6nvlzZmdKnYxBoI5/RcAIQFcgv7OW/eKHP5S777lH1xQ+o6wJAD4Bu12HBVEEdmdHOz1Q4YLQsFB/F/uNB40OMngvd71j8NPTI9jNcxoGu2ADSlIHv4t0msGDB4gsXRk7hE3ZWSpqqxi7wO5Ui/HO0iq4g2VJUV/EDN0mVnJ+ue39qkkARpSkwGmVehLq+x7EJvw6YTNSynCuyoE6ynz5BLbKfTYMrjpfLBcLKqccZujKjhlTZCVMDyacFaI2wX3qjeHFOewyaBeOm1648DZZuXyZjL/4Ynnv3XdlyZJHqeuhBmn/erVfqaur5/Sp/v36c2pT//4DZPy48TJzxkzL0HOkKV0wo2YuECBoWwEdzWjNaZESrbmweYaihkCMEfjX+vZm2YgvEtIynhvZv/F51odZKoMOVNoKAKH0qIJ6J0Cn+YjfAt323WyGN8IUzjQJ8QlsJpDzOmeyDD9xPYZ2o587mJWX5aGf/ZwToJqbmztRnV0+T/ZF3CgMREFZY9oNNxDU66AEzSSkkCvJplJJPlqzplu/b/g533nHHXLV1Vdzwtnhhx/eaQPt6bO7+h6OBz7eJw47UuqTGZrobMqDKSjLQz//BQeY1HJ+uMfwicfmfdGFF8jq5ct5jmUYveQL8tIfXpFDYnhe13oe+Pm33npLvjhkHwJ8SzbBDJ21Q+obrC8WZYAkAlCMCM3LplxJ2gslGT/xEgI5JotVG7ARPTacK3zBL7zgAlkBYId7omUmOGcwVz99+OHYnvg4h/1sipdai2rAAmuPQkLkocXx36una4jPOXjIEGlIp6UhaSUbb2GERqWALoQQUBFMgE7voLe7yLDjjpNb5s6V/fffP9bwHj8WBLd///vf5aqrrpIXnlNgp80lnkXYzCKTrcHzHhPIdtquD22oMX6XgG5/tyfgoV+WT1q3zj8fb4fP+UKf7aQuiSElQhbIgwcjG0JAN5vR9nJC2svFAMx/+vOt2y9uvOE/1aETQktmlCVm/0iuVscYh4rjdT/4y8dP5HzzKAzRFVAk9nv1tL78c6669BLplc0wcaGK3zpvcJf8OQNjRp0FS4so86h2KAjOPNA1MbF6UaiwOBQVe9lFLWbpmYFAnjUFpemRnPj5agyncBwGDQq0uoZcs6W/4aY8XVPnm0c+USGn97PzEysAPQr8USdSLwu5twLeb/Aug+Xaa6+VRbfdJquXL5OJF18s77/3rixevISJMILnxH4NDugNmqH36yf33/8AJ3hB5T5j+gxpbV1Llbuq7TQ6LaKuYRcYNRNv8CekYgO3nvQgW4/Q0S5K0UvqQjWnGH2SmS+2kDJC8MDaNUwXDcjpk231k60FdKXZ9U8loMOXvK2oArivff3f6KAHkUK0ZlkLCOHiI8M74bjjlH5Poc6KyVwl+eDj7idyYeLS3Llz5cYbb+RQE8yrrgWAKo8R9w0e3KecdAIDC5QtBgzeXRYvfSz2hK2uzhsPBoZg3H777TLr5ptVyVsqyW+eeopsxtYcc3fX+S9/+YsccdghzNSaIGb0lhnW/VRcgjo+pndhah1GhALMlyx9nFOrwK5syQvn+tFHH8nChQtlxrQZYfYJur9ckh88+GDsqXU4h8MOOYQbNrIopUixaWPgish9P4r/Xj2dCz7nS4cdxjn0LeZmGG44qlnQFk7dwtohfkNLXqksd913n5x11lnS0tKyJZeLvwOAfOihh2T82LHmQJakoJL6BSnJhzGn0n366aey80470U4V9qSurwdPAnYEpYEPe3ie4p4APqfvTjtJNgm/fAtAdHx3EEX4noG/C4kkg3PMIDjn37bdfnH88OO4vjIIUJFkcJJlQt5eEX9iG57J6yZNCbJ0B6kOc62L+149XTufqHfDlKmyXTbDcghAB0wdunLwUgBD5q4mRYEGooB/K0iGRL+bC6kIVkdNwxJVZ6OTfSUNn6RvCEtTnIGugI59DTonT/GURDY+IegtVJDqTnxYSbV7Bu96jej1cECvFBw6oONnWSowap1ZugloNZDRIBvsAw1vpCSDBw1mDf32RQuZKE0c64C+OGAPE0MakwxK6uvq5ZRRoxTQHwCgax86a+hr10quQ3uEqVYnvaPAqv3U1sbk2bm5xZk+K+jX9eiHt8ooQb2kXtfuDOpey9ZsXek+ZCn4bAQUoLCwwXQF6KqfqC1D7w7Qi8mydOTKAZhvqznknh0fdcQR3NQYVZbL8l4PM5mxEd58880EdRgKnHzyyVXHJ/b04GHjRmBwxpjRNFwZvOce8tjjv5Lddttti4OV6OcB1DHDef7cuTy/JUuXyogRI7bqmLs7HwRIxw4dKnWpsjQBBSnE0tnIWAocilGXlbVteWkr5Qnoj/9ag6JqIyjjbPy4N3fccQcHKKDeirUNinzR7d+PPVce5zD06KMJ4uqrp1k6Hmts3gv/6/bY79XTMeu1OloaU2lpRpuhJRkeoJYwRcuoeGRtbdjsyyL3PfignHnmmbEmklW7ZihdPPLII/Lv52Hsq3YEYMMHCPf0DETf98MPP+SelTEqWnsiNGvNgYmp8jxVO0b/vn9OXaIsDdCImLhQdT8hPw3aVP3vk9TDAMy39X7xJewXyNKDEdUJefOt+DPVsXdgFj3WF4ICB6o2u25vxHyvnq6dz7yfdfM02T6TkUZ2VMBfoyBFjHNEhs5uFOx7Krx0PwG0z3pSFYCulVL8evPrtM8OBcGcgw7Bb1oHLzmgazJRZMeNt7c5oAdjvK13nYAeqbl7UIHPi2bv0a8zyzbGJlqKDLL8yO960BcVfPr1d2W9fxZ+BoGIU/ag3AHooNwB6JeMGyvvvf+eLFm8OLAsTuzDDD3B2teoUaOkX3/U0B+QAf0Hytix42SGUe6ooTOCsqgJwrRE2dyLIsPtkZ3jgBh9mEDDl4yfLK1XQ+lGIFILxBvW5uIZg198vJ8OQQDdrnU8zJqmkCnSMuc19G0D6DqYZFOxJIN2212WPv5L2WOPPbYJ2OH8kKk//fTTcuopp1hNpyzvvvdet+MUUYtHdj5//nx5+OGHWSbZGjACoP/qV7+SM884jdHwzx9+JDY9HGczxKL829/+xqwT8fLixYvllFNO2apj7u5zX3rpJTlu2DCpx8CZNAxgzLLSLG5p8FJfL5+1tRHM733wR3L66advE3DyY0Jt/YorrpBfPPQQmSo8BwtuWyjnn39+LAYA5zDs2GOVtTFTmAyz8wQBff6i22K/V0/3x68VdBPN8M83dy0Xi4HxhEaDQk1k6GWRG6ZPl7Fjx27V+NfKY8LGj7U8/cYbyaCog1dZ3uvhGYi+xwcffEDtigJ6mSpuBfQkAR0Bck/PU5w1jJ/B5wzo35/sTwscCSMsaxTQ8bO4XpskIYN3312W/vLz2S9G4xmimQpKFAl5/Y3Xqfuo9sL+MXv2bLllxiwOxnFAJwtjlHvc9+rps/xz5s6YJdulUtJkdtBkc2GOZa2j9F434Zlm6xAY67x0r/kz5XODMlcn2Fx0n7bGn4WGAa6eaU0B8T068XGaHgAd4tiIlI1iUJ1DQhC1KU1Bi2EgTA2th6O6EsenrgAd39MgxUsHiviqzo/6XYRug9TLmBjPfx8BkKvkA0C/7TZZtQKAPo7PyZIlEUDfuwHNBcjQ65ihA9AfeOBB6Q/Kfew4mT7daug5A3RvicK0KhPcs4buvZ0cZK9tOjriLvQJdvEJNiuvX/Oi2MYVtGz4BDNvl7GedQhlsBQ0O0f2A9VomQpSKjRd5WmiOFq62k1xS5meauhdZejQBGCaGajZn21jsPMHAlksWgQffuQRljT+1YCOaT1nnXEGb88/3l4mu+66a7V9oabvQ1R5zTXXyD333LNNgpCeAP344cOkIZ1ihp7r0OEZmbRGlmRBUllZX8hJv112laeeeZZlk235Ah347LPPysknnaTDdYpFWbCwRkAfNozDQzLWnItsDGeyrQH9+GHDSLk3Y25ARNGOdYDuC2yuAPQNGJRTKstf//53GTJkyDYLZn3T0lLJYWQ1KLDdEkCHCJOJgJUE0aEByn0bAzrEXb3SSQZbJsE1gZxu0hw5awHQzx/ZtsFxdL+45JJL5OGHfsbqLtZGXBDuCtDxvgi2FdDLsd8rLqD3tg4Er5GjZo6X+2uoKE7trPHCf4NNC4A1UKKZBM1BEm2mbKtUT3w6maKpKn6A9wAAIABJREFUxDx01A4aLo1aSqSXBfrVnVUh7a6Arxm/snpd9Z0H37f6OnFLe/6U44hk6NFs3q+Rg3s0Qw8/R0l7BfTQzAtvmod/hgUAMHub4hn6ihUy0QAdSRKCIpbJ9mzUsVVOuffrpxl6/wHI0MdaDb2Vzl7s1XQxGSem2RTmSM84Lw7qwT68IeiF1FPjxDAbkNIJ1I1297GKqvxzxbkqUQHoWHAFA3TUp7DRBICO49ArHbSjaZaOi15dFNcVoKMuvylXEAjh/vH226Sit/ULCw30+TnnnENAr0a533TTTTJv3jzSlWBVtkWGfvppp1Foh2k+vXr12qanCCEUwByb0OeZoYNGHnbMUGnOpgTDZzradMAL2tHxwAHQ8+mUrO8oyj0PPChnn302malt/cLM+V0GDQoGpNy2cFHsrBqZ8/Bhw3QimJr7M2x2QF+wKH5w0NN5eXkCGXpTKs16Kp9PyyASeJaKRVlfKsqGUlmuu+km3r+tqZt3dzyY5njDDTfIHYsWcX9h2anGDB2dFHXeIUMGPLVNAR2U+4B+/aQ+kZDemTRb12Ctqyor92tXUd8mlloQHH9++wValb525tkm19oCQJ85S+qsTEEQDQC9tE0A3Sn32TdNkxbMmLDhTcBNzlXgMCWdt+CullG/f3pY+DwB9ufbVE+TtRF72bmr7Y26d0OEjTqblYU5w0JnYiigaxlJvTSsvBvJ0Kk+j4zF7sq0qStRnObYnZ1EK9d6UG627qkgWDEjI3WV1HPwwMZL2bxm5TLdW0G533bbbbJyxXKZOG68vNdJFGeAzhp6fYOMPvVU6devn/zgB/dL/4EDKYqbNm2afPLJp9IByj2DcW52qGgtCBqGlF7g0jZVu09LY5YeGeKAbJxDIThGVOdhB3V0c/WhgtPNOwzYSaHgQUGrGt288G+AubZuIOZD65wCuvddRjN0ld8FXsIWmBDqEdiZ+tBFcd5CkMuXZGM+JzdMn0HnPCi+e3rhOiDjmDhxohxzzDEEyO22264qZrB2OnQor8Wrr70m++67b5e/49Qfrse2AHREw6D8UYu/99575dxzz60KchC8oFb8zDPPUAgGZXhPL0SOYAHOOOMM0vtQzn9eorihRxwuzXVpqYdgqB3uclDMaktRCQNjygnZVCjKK3/6sxx88MFV7wvO9c4772RAgnMePnx41Qx13bp11DhMv/lmrv2tA3RtV3LKfVsBOkVxhx4mDYmktLBMZn7X5lyGQAI05WfFomwqFuVXTz5JrUG0Ja2riwcF8k9/+lPuGygN4Z5XCzgR8P3oRz+SsRddZHYVCGq7LztFP9cpdwJ6hO2DRwbEddsqQ3dRHHqqm+j4SD22S4ECvThYlA3Fstww4/PdL9BZcfSRR5GBRH5aa4Y+Z8YslijUz1F72dvpdVCS116PR9/39PC4KO7GqVOlqQQTLQVdDRhDrNC6uZlJBcp2BeTKDN0NqEx+pXMnrP+cwI11TH8nZ4Y1AydTRjc6HbGKQEETTmVzfGYG+9BdFFchjqsUyuFcXPBGm3L3NYi0QEY79ysB3a8dJ1wGdlOugldfCBqYsWygbBnYROAJAH3F8uUyYfwEdkwtffRR6cjnVBi4Z2O6jB9Gf/EYTlvrL/f94AcygIA+QW6eNk0++vhj9lJjRrcWM5SjgeBos0gk8gVlMJRyD0wqMPMa1qO0tEtrREIKvsweXrfgwybGzjej+BmtmDAHmxsAHUCOepUDegcuTlDbgo9v6LYDQV23bWvWe44LR5/zoJ80IW35omwqFOThJY/GEnNhQ8P42XHjxvFKvPbaa6Qpq73+8Y9/yL777MNL+9RTT3Hz7EpB/+abbwbvty2yXdwXZIXHH3ccKf84Gf9f//rXAAyRKaAm3pPaH/fuhRde4DkhCIDKvRowVLteXX0frViHfXF/aUGGDlESxq0iKjd/nnwyIe1FzZ5Wv/sug9dqr7ffflv23HNP/hhAGkFdNTU8nhW0fqKMgs2qVkDH9QHlDgqZ/fNkprQ2u60AHdfqoH2HSL0kmXV6hsM6pHV7gAFbX8gT0F994w3Ze++9q10uqv0vvvhiMjEIaiHgRD9/tYAPwswxo0bzx7C91wzoCWToWr5DpgMXy20J6Mg4d+7Th5lmA+j9QHCr0ifvydmQENlYKMkjj37++8U+e6NFc0sBfSbBHHV0V2QD0HMJkde3AaCjbe3BBx6Qay69VOqKasbDHdiU6NpwDvMxH36jf6sgLcQNrIewmzkULrD/PzI2VT1EQLsroIc0uBVdnVGnq6HbQWtA5o0KmqB2/QL36wDtTnLc8+COZ2p0/83oz1XS7wwEgj/Q+eiQqqCqYMksvga/D5wjNWlFtX6dPHmyLCCgr5AJEybI6lWrZeljj8mmtjal6/dqyASAzvGpnIcOQB/EAeo3TZsmH3/8ibR1dOgH+AAF1Cd6uAAaLkSjLFMjcsyo9p7CxzsYYYqbzffUNh0HdGbUdrZQtwPIA0BPlKUNwrgEsna0lCmgW9xFQPdbRLsPq93jYnXVhx4FdI8mN+XRl12QJUsfk5NOOqlqtgHHHkRQkyZN4o1Cz+1+++1XdSOMZt4ICLrKlLHY0WIG8MW/Fy9ZEktgBkofAHPhhRcGwGsNG2YTgK6Bsjzz7HM0kOkJnHEiyOiRZeP1k5/8hKrnalkYjvu44cP5O7qFuLpB2R3U2K+77jppbGyseq1QnjjttNMi56KbeBY9/ekUldtNWTWgoBDGnD9QI0Qf9YDBu8rLL/9edt5556qfhYDsgAMO4M/NmDFDvvOd71QFdDASTzzxhIw59VT+Hh7ACy64oOrv4WcpiovU0B2g8NjXCuiV18nXvbrFJSRdUoMRZmnM0G1AkbVuwvIXgI46+utvxlNRgyp3XQKCH5SHtt9++6rXGZ4Kw445NlgdWwro2P3pmw+1ObQ1NdTQ4SPgJbWo14x71mcRNEiKFDL9+hI68EeHh2i3zzopyya0Qj72+e8X8AzxZ6n2DH1zQIfKHevs9TfeiCWwg/bnsssukx//+Meb7SvuiJlNJCVTRGKmME1At7IOmVTaUxvIRYDNGd4wS3c/+9AKj/3jEGcHJmB4bzM0CFwLuwZ07YlXdXp0ql3lQo1atEaBWp8lE4DbfItKQOfPRBTu/t+VgM7Yxn5ZBeD6e9hTESxwPZcwnGWATEaGvuA2eRsZ+oSJNPNauhSAvkkFdXt3AvTTpG+/fmGGPmECAf2jTz6RNli/YuJWhHKPUgqbt9aHlyaQ6CPa4MARH4qilDsjK7NkBXWGzFyNE8xykmtBI9E86+foidUezDZzSwKgw8EtHBegGXqtgB6l3HFRkZ0jS3/+xZfk6KOPrroxrV+/PugTxzWJS1+hjghQA5gjGMC/K2vZrkhHvRtLYPGSR6lIrwam+D30/J533nkaMJnqG2sf4idqE8olefa551kmqPZ67rnn2LeNV1yW4OWXX5ZjjxkazCNXwaTWhnB7UUO98sorYynOkc2hRKC9m9ryCC/1esxCx8x3ZFGumM7ng1IMlNoA9KunXMvPqpY54vxeeeUVOerII3mM0C1AV1ItQ8d6f/755+UrX/4yA8wFC2oHdAhHkaGrBzrASdmoWlTu0etk/JQOoTEPf2x1Pk/Asw515FIvBmzuG4rqcvZOzJr2smXLAkbju9/9rnzve9+LVXJC4HvQFw/kmsK13iJAxy8jKdhCQAd9iRkWlnjxQPR50X0qK0nWncH+cEwRLKHxLHFmtwJ6KztiivLCS7XvFzj8uNkx9gvQr3ffeSeD460BdF4220trAXSUIXgMd9/N/Vpp6FD7xJbREgJHV3LrvSHtThAPZnR1TiKsZhzFDa1tG0FMDHLEMYdPZ3oRZEW1DUzkDFi5uMwql/V5fU83ltlMwR6x3emuN92vXSWYdyWM6wrQS5EM3c/ILcmjgB5k6FOmyIIFC2TZcsxDnyirCOhLZSMAHeWFvevDDH3MmNNkZ2TopNwtQ7/ZAL0DgJ4NnOJQuwiHOujpdAXqjGBNaKCGMojSEHXoxoLNV038NIqDYA4UI4cuBGp4GwjAdjX4i1trSLlEUIcjFHvSgzZ9zQJrAnRkKOZaFe2BRL21vVCU5154kTXuai+oSEEz3jpvHn80LqDj92bOmCG33HILV+37H34oO+20U6ePA5X74//9v5lp42cWx+xDB6CDGj8b/cOppDRQ+YkBPqo27ZCktBVL8szzL8Q6R6/343fj1sTdyKQ+lZKGrAaGqGO1YfJaqSRzY4IlPhNgecLxx9OBDkYfCACbs40cCCNoWzHbUqw3qEQx3Q2e9O10IhO5etIUufKqq2IBjTMLWNtzb72VdHI1QMcxMuM89ljuWHgAa83QPXPGswEmC10dm8pFmb8wftsarhPKHHBRU4NnpT0Vfjq/3CSD2Y5R7pjXsAmAXkOWqyWhffk5l19xJUU8cTQkKAEMoW5Ec86aRXHInrHXFC2jgUUtrF9rENih5XDAgP62N4mk3GPfhio1IAAuY/4CeOKSlJM6RdABHUnGhoJqDp5/sYb94qab5dZb5zGQiQvo2C9mzZwps2fN2iJAv2XmLJZblJ1RTw8I+mpRuaN7Zfr06fSYwHOd5owNGymLtstoG1inFjAFcgV21bdEGRHS4Ca0Dsu1KoKLUtOWI4cZOtc2+rY151amMVBIa06NYCxgjn3EiJaFfbTxZpl4Fz3o0adHpdhhTT0K5l21uUUzdAf0ICDgddHrAZ1RJeWOAAoJwtvLV8o4A3QwcaDciZf7VAK619AHaQ0dGTpcm0LKXT+aH2RXtysg98EEUUDXk8NTot7oOu1MAZzezth4TAFP20v7PkkT1kvgEJdkht5eLssmKEoB6nSEAl1k5AknYxmgK/+uhv09Ue4RQPeJVDj2jbRBBaC/ECt7xYMGQdCtc+dyUdUE6DNnytw5c7jZvvn225u1j0FoMmf2bJk5fTqpmFoA/de//rWcMWaMNKWT0hvWiD7QABaoybRsxDnGzCpATYKtgPIX1PIJJ5xQVeSGDfuQA/aXpkxKmrP1fGBB8yOQWNfeIbcuWFCTEhwtV1kEJ1LkBtvYUC/10HjYOEUOEsKGXixKRw5+7QXZZLalV02eLFdffXUsoGGJw0oF8+bPl4suuigWoLtaHWtv/vwFDMLiBALahz5McPQAKJj9ZFJpgurGUkHm3xYf0HkMxw4jrQ7BWOh0tXlYGmTwFpYjqAWg61CR+L3cDuj4hCtqAHT83n7QmqhKKnbveCCKM0Cn8RWZ2NoBXd+rHwNEXC/kH3gWcf1QX1X3PgxoUSACoKuBFUAChjIAdM3Qa90v5tl+UQugz5w5U+ZsIaDPnTVLmlJZGwxl4mLY1Jbji+KCFrhZs6Q+mWKbpY7s1WRMhw6pbC/6cl8RAhvZWsvWLcrk8Bpr2Yxm5S7f2iwbNuobX4fZDnuxfJ6HpsU2DCkEdE9BPUMnoNMqNqTSvfRYCdAO0v48BYBuwupACxAZdhQCducaOgDdIIo/4iNjqWkxQHe8BeXeHaBvRA0d5zmkTjP0+oYGOfU0UO795d5oht6JcodW0UQLPq7TjrQS1J1+4d/uvsMTZEGFwI7fUTBXSgsPUpihg4Y3K3i/k8jQS0m2rUEItxFDRAzQWUdHVGcHgmzf/+BLtIytAujMXkA3GkWDY9+QK9K+8fl/AaDPmjVL5s2ZzSCH1oWRYQu8VuhNNre+9mJBHlkSzymuU4YOhS5mhmPwhU4zpOBqY7Eki2O6uHmN+FSrEXMJWGReCRXqVqDUPga1oEUqm0nzxuL6tpXK0rpho8ydP79mQK9DD3W6xBGNWQyBQQ3JRn7C4pUezmhtNEDfCFvRssiV12hJI07mGACzlOXW+Qv+HwB6ivd8SwCdGfpxxzMjd11KZWYezXgc1J2potcDTVrKgla8OCLC/xeADsMX7B/M0E18xbn2W5mhw7iFmRK928Ea6uQzADoF2Ukb2cGyLkoUCdnIsk7pXwLo0HTcMnv2FmXoBPR0VrK2N2u3kPrOx01CPEO/9Za5HJnMEoWNmI0GiGG/vsOo/W1A7hmpA6FP0gzFcPrzQbk3sslErWFxAAiE3VzI69EEd7iXGlXP6XqB4YsNteGgHVPf01bWRzM7XW9+KhEsU6o+6HUwYamObO5U+48ebzeiOD9WPTQbb82Jh2pz65T7lMmTZX4XGToAnY3ZnqED0EG5o4Z+7/33y0BQ7uPHq8odNfQOeLmDKtXoxzP0IOo3IPX/5kFx4ImJ2njB1OIPVqqMRmzqE0cSAswtUw+zc20p9NwCGTrA3FvW4JWMGjpod2boDAlVYqC1QvwdRuyVo1XV0EYn/zBKNJqGkQ7/lHVQCR7Q55+nYKzaa2sydAD6/FvmMNrFdKBCuci2K7Zk0OwjxcUKohxUNZS0caxfozV0bQlUkFWtAhTB6lF//4M/jO05jgX2hz/8gZ7eyNRd4hZWtvQB54aYxP1NSR0Ckro0R0CCbktl0rIhX5TWjZsE2W8tbmrImhuzKWnKpqWRYJ7k9aEnPsZnwu8ZSmc4j4HWLxZJh7YVRC6/6irqFD5vQIdrHZbv/AW1ZejoQ8d9znprZxJrXinRWjJ01tBHjAieNc0+wj/OhrkoSJ8B1IJNWWstocivYHb0eQO6m9Zgj6iFcgeg41xolWumIczQ6aUf/70qa+h+rbAHeVkQbv/I1gnoCIojzt/YTaByhzdGrfvFlmToWwPot8yaJQ3JtHZSUGiMcck63jUuoAc19Lvu0np4hLFVWFOmo7uXg5hT0P5zWG/Y/yqDzSigBwmk/8N+WAcadQ4c1P9Ff5DwZWUSEr+WRZM0t66tkBK38YT6BgFI83ci/ersQXdjGDOpiQ6NCRFMzWM88+d7WtnTk0mM62Y5Ans+bHGtbQ2MxUCI4iaDcl8oy1aslIvHT2ANfQko9/Y2bcneqzFbxubXUF8vpwLQ+2sf+qBBu8jYceM5hOSTNZ9Ke3sHN2Ft8dcRdxxObwuaow59Ko1luMEEM5wRbhCmsaGxX8NbHTIAShHUotXN8fCAMkFG50ILbDC4Eciyc9a6poYy2OQwUcl609Gkb8Dskbqb12jbWueXPpN+AR3QTYhnlA0sQrHIofyM07YTAPq8uXxQ4qqD3Yhh7ozp0isLJqQguVzBJg/BHMHsj0AhJ5PspY4L6JUq92BT93Y9C4Ym1yAW8ygUSlf0HX/n0kttUYeiRrUhQmSbEMy/znIGuboygU5KpTPyWa5d1rXn5dYFtVHJxx83XBrSSWlOJaR3SzMz9JamZtl+u95SKOiIU7hIQemeSEHxnpcP1n4m6zsKMnf+Avqhx6XAAbB4YQ4xgo44ZjQQAQ475pgtBvRsQilMPlVJ3XDhvwDFfNzAJ1C5O5Lb8lcPCDx7WlvH5snsJqX2MgiCPDAHEzZ56lROR4sjIvS2Sqyxq6+5hoFTnN9D2yasS0nR0lwpfh86AB3ObQB0tSoRlgtyENAm4gN6typ3F8fZ+2NfqwQhTSPgeV9m8FXzfmGU+xsxuwmwX8DCFbqbWmvvtH6FsUxCa+h4gWzGva6Fcu+kco9srWrhFXYqYZBMlFb2H/WvBWCrkKujldWqPSiaRxOFQLQYBW4DdLUV33yvr/ws/xGNZ4xD4DRP9wqKgDk+h/NJoi3Y6jiHEyNrY7atbo4DTPWxsGHYZ8YxPiXORNv4PrsC6AGhKEqmmKyCGtag5x7rfPKkKbJw4SJZvnq1nH/RWHnn3XfkF4sXS76jQ5PsvZoU0LG5aR+6AvrAQYM5nAWA/mnrGg5Qh41eQIOQngh7BrH10LsdMxB947AMUKeYogFQXX1g+oCYhlk5AJ2ewiqEw8bv1Lv5DOhNRu8ganoAdE4lUzDndCYMbeHXsRGFN9OHvnCZ8MuVN1ozefadG+DTLpaZpWboDuhv1ADoM2ZMl3lzblEr1WW1TUG66dqp0rsuzTGNGP8HP3I3QFBjhLJ0pEBVS2xA3yySiXxBx0L2kSJZl7K8+uqrsfrmo++JhYTrM2H8eHnphRdoHARFMFpIsNEiEKRLkzk6OaBnsxlZny/I+lxBbq0BqECDf/WEE2TH3i2yXX1Wmhrq6AO+8047ym6Dd5Hmlmbez3XrN9AHMplOy8effCqvL18pb61cJdNmzKoJ0KHox1q6+5575etf/3qscaEuAsTTgAy9FlEcMvtMIsXsiYYVGANqTom1AHp3991HW15x6aVKuVr5LJ1J03iD6w7Pts0UnzR5MgE9DqPhtXA8af95441sa6pmxoTjXLlypey+K1wYTRRXE6BjOItwaArYH9SzOYfc6v9xs/3urpcPUTr68MO5R2Hf0palSAHD/DLaOP61zEA+bgIwY/p0mQsxrJTl7eUrZPDgwT09svwe9DQQW15//fXcyGupvQPQaSzD66W7Igqgav0a/716OkhoZg4csi+H2CBMVAo6TKdV+KZ7ctgapqhMuLAEMcjiI+CNSWydmED7LX6VEq2u+8nDLN0hNlSVaBDhLW72kxY5KNLZH3c+5bOp1w4lGCSm7rKIw1FPejxFekYaUJibHfUFqjdgeVUwcyIpmbSKLYGV6oWiWicwj2ixw0jzKZOmym0LF8rK1e/I+RddTD+Nhxc/IvmOHI2gAkCHsQxqogGgD9xFxk2YINOmhYCeSmEeul5ZvUF6qMwjrNUAmbqHVd5Trr3kJmwjD6u5G6MSA3MHdNbQKQZSalipDg0ESAuRctcxo5qlW/YC7+YtBHQ1k7EikNH1Cj5laS/qZ9XywCBqnnfLHLbnLVsVr/YYNWJozCSYfeIiITLjaNpCqNxsS6KdTs0r4lDuPT14oM36fWEn8FCcZf/DH/6INHqcLLTyfeGQhoExF55/PqlvTPCqT2UkW5eWckcHqXBtFdHZx9lsliMm13XUDuinjDxZ9ttzLxmy20CaM6xfu1b6bN9bDvziAbLbbrtKY2OT5HLag75h4yZZv2Gj/PF/XpVfPfOsTJpybewsF8HDyJNHkMG64667OQwHfgzVXgC2A/fbj9kGBH+1AnqW1q/Y9JA7OQslsqAGG9nujtFdvP5z6lSpT6YliXnxeB7TKW5SuUKB/dsEdHgETJ4UW0TogI6n6ZZ58+TCiy6K5S0AQdqgfv1UvFpr21q/fgSmRtTRU3QWITi1mUJ/awHdRwx/FVP5TCRXmRw464XyHxjDuL3c3t2iYtiyrHg3XmkD+wXcCy+//PItBPQZBFp2Exk81nrsPT0DCGiPPOwwdtU0o/kALKup1KlctxY0v9+dBJtGb+v2D2CzMhHZ1zJZvs7pmblaYAIoZoxQSLV5lu64pc6lpn+wk9C8uIJJ8Dq7tfVZ9VcxKRJgoAslzTxd9zYXzQXucXYspNstSyXgdwHoCXRPBICuSVYnQJ88VRbetkhWrF4tF1x0sbzz7rvyCwN01tv3bq4LMnQA+s59PUPfRcaPn7BZhu4XSjsSVMHoQ1j0gvhl8T5yc3uzPnMtrGq9BeeGelSYnYtgI0M9lMI0r3ug5xMtSBZFUqwDOtUod3wdGbrOQ689Qwf4qBUpbkao3sdBYihLzYA+c6bMv2U2M1UkPwAVzG+P1oQ8Eg3oKQYxao6STZUZPevknSRvKiI01p1TaVnbkZMNcK/bBoDuHtUw+8EmXiqW5c233mIvcVDrqYZeke8DtPEwn/v1/09Wr1hBoxfUuZmVcwiDBiiI7/Bgbixoq0+tGfqY0aPliIMPkuOPPlIyybJ81rqG66lf3y/QMAYBajZbx2xtTetayRWK8ve33pafPbpUvnvFVfLtGqafnTbmVM7cxsby8cefyoYNG1mXdzvJKJ2oxSQNVnVIUanmc0OGjucAzmcaQWs7EYLXbQHogc/2tGkczJLi3GgIQjGVCsOIdITplgL6/kOGmLhVqVwGByF72mk1ucca21gRwBr9+95773c7cTD6BlSmY3yqiDQlE1KfghgyScMpeEjo+NR49H13yxxr+re//S0nIuqEsjBj89/ZKkCfOVPmzZ7NJAb7F5/DIK+LHJVtIHyW7I8Ppaol4dAMfSYnreFcrIgambYWz1imp22BcxWGDpVmtKlC38LZ3yBpDfR8DLa1qAXrw0ujADvvcjIlvKvhKaJzQOXD57+tyvqIXWjFISqH72OB6TQXuZedtfiWuEaz88i7cW80Vh76ILWNNUfUzVT9atjkGXxQX9cB5Jahw0gGlLsBupmvYe9H9o6/maFPniqLFi6SlatAuV9EQH+YlHtOygD0fVrqA0BH9rFz376k3AcM3EXGV2ToTrnjZBBZaXSltKB6tmu+jguME2S/K/FbK+/Bv/l9N4+x+jnqelhgAHRrIfMSCkGgXFQ3ONTGSLlHMnSj3LcU0KMZelTcAdqnPV+kUjquUIT9oRS3zZYmSD/BIACQDdQrdrOw9x0bGkwYEiVJY9HjWrDmnFU/Ytad0/TT/2TDBvmso0N+sXjJVmfo2BAHQlSEeg06BYol+cZ53xS0xPTt23eLQB33Cw5GMGK58/ZFUpdKUhBXR0GcTlOiR3ESXQRlWV+oPUM/7dTRcuQhB8uXjzlatu/dLPXZjAri8jlSVciik8m0NCBTLxRl7Wfr5M9/f10ef+rpmgH9jNNPk3333kN6NTTKp5+ukc/Wb5ANmzaxDNXW1s7zAeNAIR7XNcyToJ5NSnuhIPNqLCegZl8HoxzLSAB2yJQ3lco1ieK623C93WjerFnSK1MnKQzLYCYEaq8oHYU8s0xsdqir1pqhA9DhqgabVJbKaNu8OQji/anKSagKn94EDAAgwqsN0LGuAOh1YBElQUBvKxRttvrWAzraPk8fM4YiL7a0BZSxXuWtAXR2t8yeHcxYx/VSUDfCNmBF9XMY2NswEuxNtSYcBHTU0Cm81OP3aWsI5F6LOYq1J0CnnfSwYdKC4T+JpA6zMUB3mxngB21YrdVNGXgDa8tenXp2QxpuGBA1AAAgAElEQVQl0/Wgw9QtAuhB8b3ro6OSHr9PQRxYA8ctZQ30XSPUfyfRo35f2+0c0LWLi2+J96oAcwbKVl93u2t1qdMnAmcbUO7AC1LuRe4fvC/M0B3QB8rUKQboK1fJBQD0d96Vh5cslkIupwK6rgD9vvtQQ1dRHIwDNq+hq7tYmUIBMwFg5GV9UKgJwDQgAHNTVltWjuPWVhrrQaewQIVTPiTFa9o8KetLLLCWqK5ZUUDH5lNMQAG/ZRk6wEyjJ3Musho6ygcdOTU+qQXQ0SsOQO/TkJKGstUlGZSgHq5UD844k4H3sNXi0CNdKkgyr2wEgBURWyadIahTRIbNKpmUNRs2SGs7AH3xtgN0MxOBGhwP2pdP+DLFFxAqbanvOkQzcJG68frrpB4CtmxaetXXB7QU3veDtevZMjevRlEcAP2Igw8UDGPp3ZiVHfr0kYa6rGxY/5nATx9/IOTM1tVLU0svaf1snfzhz3+V3/3przLp2too9zNPP12+dNjBsu/ug2Xjug18cLA5dXS0C1p3ULbYuHGjtLau4X1Czbgum5UP13wmH6/9TG6ZX1uPPQAdXu4NYG3QIZBMSjtKBzUGPtUA/VYDdIrvqP7VoKStmGd5C9vNlgJ6YzIpLdkMmSZu2vYcK2lqMiSydqFkCIEgBpugi6UWQNc55QlpRhkH2UxZFNB9tvo2yNDdx6EeLICBOQKPIEO3fyttraK4WuaT4160pFWkpsM+aC5LZg9/zKNFEmXrEGFpIUG7a3Th1LI/URQ3a5Y0ot0T95ntnGqhDd+BuO8VB9B7pVLSkoDpjAZ1HI5iPK6q2QHoqtnQlNc6o2hc5nM1zC6WbnA4XrjBhYFUGCoGfE9Ph9ap1u2MIZipYFiLAX60gyFwvvHM3MEC5wTG0caHe+kgegAAdOzjFJUbQ0mWkk8YkFA9WTKZzhm6ZvwhoA8YMDDI0FetWiUXXqiUO2roxVxeRXHVAB0mKZsBumfodoCsiYC2s6lqGL0IkZLGGNoP7n19yF7qMylmMbgp2tup2TtV7XajtH6uKr8Q0BOSgyUlolITxIGG3FpAV7vXENBBg+B4iwD0jvyWA3p9ShokTYDEQ8qNjYCpzkKpZFoyWYB6SlJFjHssSIoiuJK0YxgO6tARQEcGhdeatrZtBugB5c62OKvZm8MSjve3Tz5J97g4ivCuniIA3l133SU3fu9aaanLSp/6LOvzQdtasSTvt34mN0+fWVNd+/Qxo+WYI74ko74yXFqaGwmg+Y52WfPpxxzHCGEXriE6BXbaua/UNzbJcy//tzz5wu9k0tQaAf3M0+XYo46UIw8+UD5bs4azDTCOcYcddpTtt9te1q5tlVWrVstHH30ovVp6yYD+/aSxqVH+7/+8Kn/826sybdasms5t+LHHKqCzFS8h9em0bCwUa2YyutvVnHKfM22a9M7UmSGIzo4GvdxWyrOEhXW7NYDeC6yJ6pQ04wwAMKyYauuoluqw3jYW1M0PbXJgiKq9fAYCetBbMhgDC2ZEAR0ud7W0rXX3WU65jxk1ShqSCWkkLa4tcV0Buma5tQN6b7RfcndQYxUHdAVBq74YoKvLWnKLAV370NPs3S8XUdLR0a9IXl7dBsNZQLkfN3SoENCTOm4WojMGJzTO1e6KrgE9IclSUdsDLdkCi8pzZgCiTFiYpUcy9MignO7upyZH2m2j+iTV9lDfo1uzJqoBSIvOWucH6icz0zfKHW6Uzs5FK/e+OgjW3MfTmqxZW61m+zoJDviTBqBr2BMo3KGhAvOIY4sC+uqVAPSL6A/hGToCs8SejZkyQBMb9skjR7JdDRvwLoN3lUsuvYwjED/6xKatpXz6S1LQBkYpDY/aKtccf2qGLm4aYLUe94imHWupQAMApd3dLc4sYEm5mBjOxHdO5yNrQBSJ9rX2YlHaiyXJ06FJ+6g95vELHvTAB2WV7lXuOofWxtZZ6wweLVDutVJaTrk3pPXcsIgRhDDmCcbyWSQKehg3E+CNbAyjBpMA9HZT3qshAjZb+ABASNba0bHNKHcXxbHMAdtEBA2pNF2TsFCxqcMtEKKuHXfccYsoeCiYR550ory/epXs0Nwk/XfcXnbaaUdpbukl63J5+dOrb8qkqVPl298+P1bgADoPWfOwI4+Q00eeKH226yUbN6yTz1pbZcP6dZLLdfA64VxAt6ezddKr13byl9f/IY8+8Vu5atLkmgAWNfQhe+0l/fruJK1r1sq7779PkR02hSznqZd4vRCsNdbXy0477CgD+n1BPl2zVv766uty3Y031vR5qKFD3EVKNJ0iKG4qlmRDsVgTk9HdhuaiuJumTpUW6DQKmh9hfWFzaSvkqFeBiWYuUZKrJ9UmigPlDqBAmaU7yt2fRNcbQD9SSpYlV9BsMa53vAM6Muft6uu1Da9YovOhUu4lee/9ePR9d9fLRXEjTjhBMD++DnoeA3QtM7qlblLa0fsOQI8Jil6iA+UORgZAgfOnSZYdkFPE7t2kFK4mIdhXai0JIkMHoCMAgiYAGww6heBt0baNAB06mqGHHcb11QR/CO7BuhdqoFImoEPIDP8QJ9G1DKNiPeCKqr/TAqMoispYA1cRp/6Iqeuof9IJZfgcBWn1U4jOF2cbmM0c94zZp7YVC3on3WuFArcgYgt70b133b8F4SoCsAhhE7Tw4jMA5FG6PQrouBaZZJp7CXrQ6aKKXZeRiwYZKEOjRNmv3wBS7t+//fuyetUqueD8C+jX8MjixVIsWBcR2ta6A/SJl1wqN954k3z40UeSy+dI+fp8Vpy4DpTzxWw93ZZpBwIGU6urwg/Cl5KkykX925zbcNPUuMFbGCy3d+W8Zel5ttFse0BnzzsvqLYKuLMdcul2o9xrEZ2g/kxRHOqoRisRzIMHNIwuWRNjdgxQT1AVWo/FCzBFNJfXqUCI5rCoM5msbCyX5bP2Dvn5NqDcka313bEPWy/SbOLUewEgBEiVER2KyNBhw+kzf9BBB1UdBlO5MaIPHp7v5559luzQ0ij77T5YDth/f+nTp4/889335Lnf/1GuuGayfPvb344N6Gedcbocf8zRcuqIE6R3U6O0bdogufZ2skR4iAHoeJDaQb3n8pJIpOXPr74hS594ik5xtYjioHL/wk47SmN9nbSil33DRr4vZxREThYPLVrxmhsbZccd+kg2k5X3P/hQJn/vezUBOnzqm+vqJFUArGIqYUI25nKysZyoSWDXHUB16qhAPZbtpOodjdYXuBBSZApAl7JcPfmamlTuAHT0uGNj9uycGU/FAXndma0/1joKrUktVrMO6HhuKgEdUxIBrlsrivO2teOOPFKaEHhbgA4tj2bONhoUjAZNgOLT1lS5mygO1yxgMzqJCL2IrjkpzZosUaKIcAsodwI6MnS7J9sa0DnKeMgQfkYLaWXTHbCtUEsJAHOU+LyGrmor/X8wLWR3Cegpgjo7kWjqsjmg+9Q5DBDD8++AHm0lc7rbAd1FvypSw1srmkWf6uie7X3otKW1+4OfpoLf2Brdz63f3KbKRY1qvD9da+h4xjC/BMlaWke/OqCbXE8BXXG3EtBhJ01Af+SRoOedKnecEGhQzLVG7fyuu+6WwYN3pfk7MvQPP/5IsCkD0PEBKizQCCIYrBJk22Gjvfq1e0+31UeYwRd0cAp9223amoM576he2EA9b/UXDmD5HDJ0F8U5oDMOZJRc3DJAnzFDbp07h8HBspXvxHLY8k322isvl+0zdZJMKRWU6yiwhxtrCBQ8Nt18JlMToHdnLMMo3yx38cjBnAWmNcB1eAwX87DpVUEehTqlMluwvvGNb8QaiRndv9HffsShh8qAnbaXLx95hBx79FHS0NQov/vz32Tpb5+Wy6++piZAP/usM+Qrw4+RMSNPlN4N9QR0tK8hQ8YIVhXFJWX9pk3SunadrN+wSV756//IE8+8JFdPniLfqiF4OPGrX5HGhga5+977ampbGz1ypGzYtFGu/d51NQH6iBNPlB236yW5jg5J5vIE9NaNG2VTjYC++ZjZUIEP8KBzH9ZA0bYwoyA7SqhpJun7AEC8alLtgA4wn1Nj29quAwaocKpGL3eIOutTSdm+voE6HM/Qa1W5dzaWMaMpzxjtejWlU/yMjiI8MLTWTZhlaon+d9X31JKho83VZzisiGmx621rV15++RYDejOEqmZxinu9scYMvXJ8qgdo9L83UWRjJiP1Ljwz+23s77jH+YIDuvdrK654hs73M8MVADpKkyjRwDgqGgyqGYsGOzp5MqE6FwvuCahgnEpFFY4F41ojZjFk7XVwS4BvkQRMO1oi4m+nS4yhwY+qW5x2J6EF1EukKAFqhq4UP7JpnzIJWE/BRAo/Tz2VSs0xRZKFqFJJMqmMAXp/mTr5Wvn+9zVDR0voe+++y4mXbmITUO4A9JGnnNKJcp8w4RK5IQLopOQM0Fn7MkBXpxxtu3KhG/5NkxZTZer1Vk0fyTy72B4QQOzhukVvPXN6hm1bbu/6OQC601dKuWtmoXRLiaNT8YDWaixz6y1qLPPW2/GNZf7r9ttl+n9eL9s31tFYhrQ3sgwTymkUmJBCJi3r8oXYKvdK61cVASZI5VBMWYBJT16SiYwKVozqUarPxCoRlfJJI0bQpWr//fePLZj75JNPZOLEifL6X/4sZ408SY467BCyPr//69/kp0t/JZddcXVNgH7WmQD0ofK100+VnbfvLevXrZVNGzdIXSYjvXv3YttaLl+gGn3Dxjb2okMQ98snn1NAr8Ep7qQTv8oA4baFi2oylhk1cgTv3/U31Ea5n3HaabLPHrsxSy/lOmTj+vXyxtvL5bN8XubftjB2cODjU4OOEj6fNi8BbEJSmG3q1qEBNMoGLA8R0JOST5TkmkmTYk+nQx86MnQsq+trNJbZa7fduKHiOGqpoTug9warQUFpmZQ7S3I1ZOhu/coMyzMta0HkONtUSstjJrjD+zugu+4Gg6IA9LU4xbmxDK7ZP5fH3y/cWAaCrFoCCHWKmyHN6Aqg8DIlhWRSNuRro9zd+vUeG5+qw7SUPeD1whpDZm2Oh8x+HVwjgI4OJleP4/sERuvnJntDLZHS0thT8znYi4XOnqFzHGrVUGUpoEeNrLibm/DN+9tD1l5N0dCV4sI8DRHCXJ3ap8Am1kSkQRihZmiqxPdxrsr40uG0WDATIgQjRs/bc9c9oGPrhUC6mwx99WoOfAoydHiwAJt3r1e3dAL6yJFBho4aulLuYYauXu4Kuxz2YK0FBHNzegN1S49wuzGMudT42K4VPs4A3UfO8dp1irlMPY8sWVWfjOgwVY1itW1cQ/dRfrwh2pepiv2StBXLpIZee+112ZfjHXt+dbJ+pcHEm7LXXntV+zVxodK8mTNk+/oMe7fVbQgLUVu9AMxYEB3pDHts4/ah+3CWc846k9POoEBGDzgyfimnZEOhXdpyeckVVehBgUhwxAroXYk9kAGedNJJsZzTkFFA8f6DO++Qc08/Vb500AHUZvz+L3+Xpb99Si6/elJNgH7GaWPk+GOPknPPPkN2HdCPgP7JRx+RWWhqamSWjpYylA7gFIeqxR/+8j/y8NJfyyXfvYKfBdCv9kK9/uSTR5DumzFzJuv8cUx3YP06YsRJ3Jxunj5dLrgg/rS1c84+W7502CGyz267seXv3XdWybO/e1lWf/RpTTV0HzOLTRt6DogeEXBruaysvcF8PFN8RkHrccNh+xg8/lOSl6JcdvnlMiXmGNSoU9xVNVq/DtlnH274tU5bA6DXJRO0TE5BNW01dPhUFBIS2xce41Phlw0wQv90FjOECC5u9Qq6XWu/AHMCerCpa3uSA/qrr71W234xdy7fqRaraFq/zpzJ67UlgN6IfR9Obii1JLEPFGuqoftwltvmzrXrhb3fWhCthzxM0sy3xDRXWGt5rDdkzSxZaNukG6/QKtwsiTmUKmPDl8Aa5dqD9rZgDoeN4ybom/uhao/C9i+nxTd/5rHfwViLpquWzFm/vCV3yO5ZNvC6ursFmnMgTd4i9Xqn8ynqtlq+Uv7QUnm4oGWIVCLN/TiZ0hZOTXrNUM1q6DAW698/zNBXrYYo7gIGvosf8Qy9JIk9GtI6ba2+noA+aJdd5M4776YozgEdGy9o2wDQzc4PxgTqva7ZOUHdW9DMPIZ0iJsFELPx32x6M48Z1KxNOYgIyRT0XnNRUxYTUCTKUsDG87kBui4Apdy1wR8PLWpl2Bw/7+EseEDnz5kl20PE1QiaBRSRJsn4N7P1QkHaIWApx7d+BaCj7ebs00+T7bIp6ZVKSAoUViZD326ML13XUZSfPPwI10A1J7Tly5fLHnvswefioYcekjPOOKNqXR2z3H/2s5/JTddfJ2ePPlmGH3aItK5dKy//5W/y2FPP1lxDh8p96OGHytdOP0WQ2SFq//ijD5jN4h6ihg7/djyAKYxVTabktX+skEefeFJGn3Zm7JowneJGnszo+6abp9U0BhVUPR7smbNm1/R7XzvrLDn+mKPkK8OPlZbmZnnrjTdk6a9/I6/+c5nMumVu7Azde4EbUwlpSpX5bPL5solReLbU4Ad0ZpJryx0JCxhVnEwL9O4ot9QybQ1jUPFEf/eKK2LPQw/Hpyo7VouxDDP0ZEJaAOgGFJvYBVOqCdDdkwHv1adORYmIcJnEGBWrKmUAX5mthMpuAMTUbdIB/dl/wX7B4SywjN0SQJ8xg+13sMvVUbnJYFJcXJW7+xnMnzVLtqtL0qkvyHohYEZOFPRsqyeHqslVF4SsF3s76WoOI4mIxwp4djXL5nAndACYzinI0A1AaUpkGgwkktS2OJPsnVJW9yadbp8ZBXgYUGHwFyVpTq0H42DN2S7Sn+61eewLgR1wZJIaa/0Rm1icI5lmnLslxfyadTtxxgU90rHh63hxFgTwfEatXyerKA6Afv6F55Nyf2TxErIAnF+yZ0M2BPRTHNDvop/wxEsuUZX7xx9LIV8gncGoB+pbzAw2dyc9KfSRm1kM6+I25CRyEVTqXzK/99DTDYDOHJB9AFrHwKZDwUfZWxtKajpBQE9GVO4Y2NKVyt3m7AbUSaXC3cwgaH5vvZ2cwtMFoBf/NeNT58yZI7fOnik71NdJS0NWM3LS7ap21AwdE+aEoB7X+jUE9DGC1phGiBJhWpPJMELGcJR1xbLcF3Pa2rJly2TvPffkBfzKV0+UBx98kO5sPb185OqEiy+U0SccLyOPP5bg8ux//1Eefvw3ckWNQjUA+pcOPlBGfWWY7LXnHlKXScva1lZZ27qGwQ/EacjU2L4GYVxJ5IMPP5GnXviDjBxzWmxvcgX0Ecxib7r55pqA+atfPYHB4czZc2r6PRjZfPmYY+Wcs0+XgX2/IB9+8L787JFH5akXXpap11+/BYAO0xU1ebIEST3bresik9U2nlw+LwVQYnz+ElKwDJ2AHrONLJqhbxGgW0YUV5kegnBSemXrJEnK3QEXXTDxh7NEAX0HM0EKXceUpWJgjTWFYD/i/qiDqJIUxUGDUOs89FttOEstmTbnoc+Zs8WAjoAFoI7zgjYJRHaHSM3ZPgC9dzZBQPfMFECNUmWJQA2wShFkmaGasRR7v+3zUUfWwFJbc2EQBStTqtLZ9mVZLDL0PEZ06dQ0jt6O+Iiwucya9r0Gz+TQfNU5uz4KtrZp0aGPLWQK6Ky3E3xDNzlHEP1sbaNDEEemmoFHOHaVgZ5NGPWyDINBt70NCsxqGKZDqxDAKKBT4W8iQCRfKL+6UxwAfeXqlXL+BVC5o4augM4Sw94NTVS5Z+uycsopI6X/gH5yP+ehD5BxYy+SW+bMkeUr3pEGmKDghtGKDmrsFOtvrIH7+FG2FYROfLwA9HG3vy2aLSULVDr6KwB0MxYAqKt4X2ecs6bHoQeYopSk+hYOXKyRwV6TBguullRqQNWGIeED+Z5PisPn6nHqgQU1dBOI+FAYRN5teWTpRXnhxRfZj13ttaXjU0G5O6D3qctKfdKUlD4sgzUh6DYS8hlmtAsy9KWxjGWigI42kkaIEqEezWa4MFtzOVmbK8rC/7pD/uM//qMqpQwF63777kviBc9OHHrRAf2ib39LTho+VE4ePlS22347efql/5afP/5EzYA+ZvQoOWz/fWXokQdLn+YmKRUKUldfL81NTbJ+/XrLAnR0KtinuvoWeXvVSnn8mRfltLPOkSuvvDLWsJEXX3xRTjrxRD68yIggRInTk/+73/1OTvzKCbxns2+5pSYv91NHnSJHHHSAnDF6hOy9114CduOZF16Whx/7tVx+1dU1KfRPOP449k73qk+LdOQkn3c6Tw1L8ARw/aNHFhazeaXc2cTIOexFej7UAuhDhuzLfaEWQMea2pfT1vSYagb0VEq2y9YDcRmYoP0Kgf4WAXoiITs0ZHUSGZMN3TF84AYACYOh8McVJtxvAIgcIFWW52vcL2odn4r9goCOeehbmKGjlcynreE82jnTXWI7xUUz9F7ZstTb9Gp6iLClToNGXDsqy1OY7w0xHAJHzc4dBSAky6TRaqpK9kKuQx1Ig0lkaRWOoRRUwFEq0HgLn3ZVWdeVdR3ozTEYdqtyrejYRDez5DYXO1V3af85evM5QCVSRw+LwvAOAZhbZxSF3vpc8TisRKPwp59BMCega5mLuastdhiIZdNQ56uCH5+NH0KZASwxkgnsn/0HatvaottvlxUrV8hFF10oH3z4gTz88GIGOdSA7VPfwlMloI8aSV/kBx74gQwY0E/GXXyhzJ83V5a9vUqa6pMqFClDZg9bx7SkeQO1OZ4D5K3X0JJiA3NtA4OjHY4fl6iYxJhTBSwFfb9UOpMW9Ad7FjFEFBk6s3Rk6JD5p0iNtCNKRg9jJaDb/eOasiYEBm2cjGQ2fQGga4sEpvegD1trIOrdo5FmWTbmVFzzwksvydFHH10Nz2VLAR2K0bFjx8oTS5fIjuinlXwnZyFk5ox34BTXUZD2Um0Z+mOPPSasoadT0shzVSOdZKIk6/N52ZAvy602HrQaYLnwifamIvK7l38vRxxxRNUMHbT/+f/xTTnuyEPlpGOHSp8+28vzf/ijLH3y+doBfdRIOeyAIXLUoQdIYyZNpzbQ7JjZDUtWdgjkcvxaS0sLR2q8uewf8tgzL8nZ554nV1xxRayxngD0r37lhIA6v/jii6sCOjb8p59+Ws464zQ+EzNmzo4N6CjtYPDMroMGyKEH7i8DB/Tj8/b6W8vl5T/9X5l8bfwWOLwXjr0ulZDmTFLKBXhd5/k8QpuBTSPIdDCYBRs6WCAE7QCwVFo6BBbLpc8d0P/0pz/Jlw4/PNg64gJ6tO7dSNtoMA0FJgBoucPWH7dtDe81YMAAus7BspTmWO6jYbVQzCOA4ArvXQnogBM4WbZLjfvFzTfTJhlrJW57LPYLiKIeW7q0JkD3ujdEu6oHt84H2vwqoL8e0/rV32vB3LnSlEIt3ueCoy6MmnSSAkUwZQD4NJwuwf4wS9f6uRr1wnU0JckMAF3XJa1Mzf4W7G8W9XWj3BG8M/t1C3H6pFvQkChLnZVzA3wxTTyPzp0LiStqduP27zTw4bOhdX11QtKQI8zOlcENe9nBEni6qOfiJWTLZ+nZoiY6Rf6NgjPnx5gXSzadoHiQYmwEE9jrS2WyjBzgAnFqoSD9BvSXqVOvlUW3L5KVK1fIhRddKB8S0JdIPt+hTqdDGpqZobNtbfRI6d+/nzz4wP3cSC6+8AJZNH++LH97ubQ0ZgM3N7/AaHch8NEH3NrMLOTi15mdw/UHini9JDidQqIgsFX1DN7yZb1wXQC60u4K6PnNAD3FOlmQoW8poGNBme1gOLZVZFNeDSqWLF0qI0aMqForRnY4d+5cuenGG3k+cbJX/JzTfQ2ZpHyhoQFnGdBXrs6ksW0iKZ+252VToVwT5Y5a93nnnccBEDTRMfhFgMYOgnJZ5s2/LRY1DMU/+sjVr7wsTz39jAwfPjwWoH/rm9+QLx24nxx71OHSp7lZ/vLGP+U3z7+8BYB+ihx92IFy4tCjpHevRsGkNwD5oEGDeN2Q1eJrmIsOsAedt2b9Rvnti69IMZWRZ597vmqZACf0yiuvyDFDj+aDOmvOHAZd1QIeZyP+/Rv/i9vBDTfdHBvQoUwfdcop0tBQL72am6WluUmaGht5bu99+DG7TuKyBHivkSej/q9ZOGvBVjLjnAUCt1BQhjYbBNKk3Q3QKYrDPAN0ecSc041yzJ577sHr9Z3LLpPrrrsuFhMCRgPz430TjAvoUWW6tg1ZRo3s0CxG4wJ6Vyr3APC8iwfUKuqxpKjdvc0ZwaTR1iVZXON+gdImXq/FFNN5/73XhONS9a5Mv/uuuzq3flk9F+AWF9CD9zKVu197ri2WV/GvopRp2AJ2UfvR/aUkJBTmOvubNXbLanWtah2ZQk5mw3rB3RbXrQc5nROKek7bQ/cGQN1eFH1qMueA7oY2pL8N0F0USkCnFbJ3+Oj7uO+pdzMoVqknAPxDsK+y9l0J6ERZNQAqlAr8m+UuIw8gpsswGIJxDhXJHDOuGTpE6IqxAPT+AwbIlKlTmKF3C+j7NzTyGsPxatSoUf8/dW8CZvld1Xmfqntv3bq1de29d0LYAzhAHHEZliSgjiivQiBggChBkoCArwMhhAQHWXTeR4UEhCSAgqgskmAI6qPjDPKOMoso70AQJUt3et+7q2u/dW/d9/l8zzn/++9Od6pDOj7PFE/Tnapb9/6X3//3Ped7vud7lJkD6Fu3bLI3XHWVffSWW2zn9gdsqL/fvdaplastgX5lJ5xSwAaFUogcSn3lmZ1zkAB5qzcAPcG/iKDCUs/Sic4zdGotytL/FQDdZ6P7cfC10Gy5ovxP75JgzPscz/zFxnvLLbfY9ddfrxd9+9vfVnvXWl/33nuvofId6qvYhoFB6+kJWil64t1hzlfBkfmm2tbOtqHEttEAACAASURBVIZ+uj50vVWUJVhIlE7f8ta3ntUGfN9999mTn/wkNw7pmP3d179uP/zDP7wmoP/lX/6lAej/9ulPsWdd+CTr7+uz+3fvs6/+r2/addff8Iio5Je8+N/bv/vBZ9nPXPpcBaGo6Gnh2LJli4JTHgSCK9rlABn+u1ofsP/89b+3+3butvvu335W/gBssM94xjO0zXzgA79hb33rW9cEdIKJT3/60/buG98lyu3dv/aes6570znwsz/7s0V9DtqNHniCsLmFRdXxzyao4GaU+9CTyub72VrE9lpj45C9rAO6MnQm+4mKr9p8tGHdc5ZAk/eAz7n22mvtfe9735qeBQRABB9Yq/JF9nK2orjT9Y7rHCVwciDZs/fsRhif+l75jCSoo37HtW/AVXJGJdenh/lca228ZOidtt1x12O/X6hEAUg+gra1k3rHy+AarYtcr3/67tkp9E/tQy9fL+2eMQa1SJjTv6RgZjPzFZ3qpjFFTpxlWvc6CTQvXuOxQGTPmtrZ44DODIFaj0oJAkgJ0PwOpjaL3FIl3JwREkwArEFR+y4J1xzQ/StHzSaDyzEA6Dkd1CfEebrkmjEX2nmG7oDOXpvdEQ7m3mmgwIPkF1V8GD0RXMAGoAtJQNc8dCj3q8nQD9gdd5ChLznl/oxGQ1DRX++3nwbQt2yyz/zBp23r5s121S/8gt36kY/Y3p07bQArzTbubqFqT/FYMXkoJorp7nkmqfpTIJEydEVEHVspAbrDpisg4ypoY3FrWXfhydrDYw3oEjicAuhLzbbNrazYB2+5WS1La7U6Aeg0/kPp8sUmgcBwra9vfvOb9kMXXWTr+is2NTQgNz0FS9o8vBzgQWPHDi8u2fGllt1516Ofh85xAYYM4SFDgV2YmJh42MNF8fzsZz/bDh48qNfdf//9dsEFF6wJ6Gzav/S6K+2H/83T7VlP8fGs37lvh/3dN79t73jXjY/I+hVR3HN+4Gl28Y/8kG2YHhfFDnNAhj4yMiLQ5bwQ5HCcZDRLy237n/f8s/3T/Tvsf33jH86qrQgK9MILL9S5/d7v/Z5MddbqAiCQ+N3f/V275ebf1nzmG9999kK2M11E7s0Tn/AEjTN+4xvfuGZQsdZ6K9z7fu5nNeWrv/JQQKd2t1Tp0ZATVNs/9mM/tqb1L7T1y1/+ckNMeMMNN0jlTgvhw30RAH3xi1+0X3jNq7XDI0w625r9md6Xe4/m4f3ve/9ZA/pa14w6/7Of+hRNdcPJrNlxgxS1Jan9qFf93POdtgyYcCN8LPeLH7zo2c5oPoIa+pnOkfXwmc98xl5/1VUSxZ1Ni+5a14sBIrffdpu984YbbHBw8LQvP3r0qE1NTNihI0fkHHm6Lxg27LRf+tKX2jOf+czTvibd/C5+znNsuK/X+LQEdM/QnR1Q3Z4giMmS6CzQXBDExrD2iBFO0kZ06fY0j/HvpEreBeBeExeGyIPe9+w0SkrKXZM3S66JtEYyrEwK/gT0NGzj988A6OCKA/oplPsz+zV12fr76/YzP/3T6sP8zGc+bds2b7HXXflau/2jH7V9u3Zbg6I9vtgq+jul4hGIY7HGg6p5Pwe8B8WnM++K45ShV1atE5JbF6d5DT2rFYpqsoYegjiJ4zpEwKfW0M8N5Z4RkgvkumrN5go15mV7/RuusV9/73vPuOhylXGTAecrrrjC3vCGN+jPmRZz/k4Of3jpS37axvortm6gX/2ursYEz6GbfEGyMI4uNO3YUvOsjWXWevAAIDIpRHn4rgOKa23APPxs2JhbvOxlL1uzF51A51Of+pT9p/e/1y75kYvs2Rd6T/8/fOef7b9+/e/tukcI6Jf93M+Kun/m059oE8PDAtl77rnHHve4x4ni5UEAxNetW6drxwNw6MiM7Tp0xL79ve1255fvtuc+97lrAhS+5x/+8IcNDQIgfaYNpXy9+NwXXnKJ/OUXl5bspkeQoZ/pusMysMkSeGHQsxbtv9Y9R19AG+FVr32tDdGxIkDvUSaAYMnZm4o1K722uNq2z37hC/aSl7xkzWCG9/3c5z4nMOV6veAFL1jTfCg9GH7z/e+VAfQjUdWf6TxZ09DYv/1bv33OAB1/8h+56Nk2XPFJeOhYfEqX51uaW12p2MJqy6665rHfL17yUz8Vbb5nr0w/0/XivuET8eZf/uVzBuiwjrCVDPgiyD7dF8H2hvXrbf+BAzY9PX3a11A6o3Tzile84ozC5PTb//eXXGIj1YqNVDMvj2mWJUDnbpGLywcfQMfqODReZSYrmZlu17Wz06d6wzOMzDVbYS5DHl9ynEuXTSWnKcCLKEHZOf4QAHpovDSoLD6U84IVzgz9nTe808jQd+zYfvoM/QfrfRp7xgYBoG/dstn+8A/+wLYGoH/i1ltt/+491o+ggV50ZdNBGASvoiikpOYTBd/liEPl7pyxVH81aLUQ5DiPXMgO0k3IVe7Udl3hXtTQeyoC9q4o7tEDOk5EHiH1yJXI+xqdNiGiml9esqWVVbv3/vsFGOf6SxndRz5i7/+P77aJRsWGa4hxiLyp5cQ0NhSi4SF9DEBfxMv90c9D51zYUN/znvfYhz70IfvGN76h7Ptcf/EZH/rgB+1zn/mUveA5F9nTn/xUW20v2Te/+z37L1//e3vHDTc+Isr95S/7OQH6hY/fatPj4xocg70s94fxpdT3yBb5IqBiU2Dz2Htszr5z7w77Tx+82S677LI1Ff2P9DoQhLHxv+Snf8o2bpi2ffsOSMh2toNnzvR5EiI+7ULR/m95y1seNaCTFf/+7/++veVNb7KhXrMGbUUB6PKZDsMZlO7zqy37tfe+19785jeHwPCRXpWHfz2+Bk98/AWi/lnvj8TL/UzvzHq78cYbFVScbQ/9WmfFBLHnaYJYr2q14Dh6A0RUAnSuYaVqi6uIVtuP6X7xkY98xH7thhv0uYRfj3aGOQE3ges7rnuHfeefvmNPfepT17oca/6c5/GDH/ygEoWxsbHTvl4lms1bbPee3TJOOd0XQuO3v/3t9qpXvcouueSS074mk6Kfe/GLbaRatdFaOsl5OyGBYjF/PUCctjr5nDxEROcfkVl3uoeyJzs+uF+K95q7XwmgLmb6dKI4TedzttmnoHu3ElioGnoZ0GXY5oGDG9E8FNBvvuUWqdyvvvqXlLTceeeXu5T7c2qVDj1w1OqooZ9//nn2R5/5jG3bvNmufM1r7JO33WYHdu+V5WGn2bIaDvI5GJ5DSlpBAhSn3U8WCIaBTIlSb1c6mqzk9Y2TAV2Zeo5nBVA73o5GXQ8HX2pUADrT1egF1fcwMVCN3WsgaQWYg2MURkigEYr7ksqdn6kGolm7OcUoFZNOqc0vNyWM++JZGq+sudJLL+Cmfetb37LnEPnXazZWr1mjuqoWD++qc8rdexyg+cyOLyzb0YVzB+g8MGQzZNts8pdffvk5Bzo27Wf/mx+w8zavt+f94LPs/AvOt56VFfvWv9xrf/31b9g7b3z3Iwb0Zz/1SXbhBZtt04YNUieThTNyk2yAc+IPGxXXEl90AqcH9x2yb/7zfVbpH7S/+s9/rd87l19k9FDzf/CpTxiGJ9+657v2tkfgU3+mY4H6f/rTn26/8RsfsLe8Ze06/lrnxHX55Cc/af/3W95SALro42SG5H5Bb663YQGy3/7Oudnoy8dGZnjXXXfZz7/ycoEk4yIfSZvcmc6Tew/d/7GPfeycATplhIuf+1yNBG1UmYDVkdsZNWw2fYRNxkCg9orNtVv2xS+dnVHTWveq/PPcL579zGf6LHP2SLWand241jN9FuuB5/+d73ynAuNzAejoh1Dv8+dMgE4padvWbTJKQf9yui/U9JQwAfQXvehFZwR0umhe+pKXKENfJ5e/HIvtXT0KFumMarVsmS6YoL+FQJGaF9gRVq4C8xBays0uOqG8RS6pd1gadwDLFm2vPLsmwP1UPOl1RX1X5e71cwZjRdlZc+CZwMn+XwL0VXeKu/6d19vNt3Rr6Pv377M777zbWq2oof9o1Tr9de//YzjL4x9/gf3RH/6hauivveIK+8Rtt9v+3XtlHGOYy9DKIRFejiv1Ar8ydDTsMuJ3kM56BC/wC+Adaq3ecnefixag3QXGqm+URHExYg/JvwN6RQ5E3Izlzqr5PPSO3OM0tef7ULkrI48b54NauoDOUS0ut22xvWI/9/LL7bd+53fOak7z2T6kLFYoqVtv+ZCNN/psdKBqtMa4DWLUfcKDWBtsb8Vm5pt2ZGHpnGXoXbva37HzzzvP/stXv3pWdf+zPUfqc9TPr3396+xJ522xH3zGU2xyfNwGBhr2jXu+a3/99b+362+46REBOtPWnn3hE+3ZT3uiTY6OqhTCpkSmPjU1pfWGwj0tcwHzg8eOq+b0P//hHtXRP/VHn7VLL710TaHj2Z4n1CuWr6+6/DL7gac/1TZsmLb/9vVv2Ft/5VfP2tZ2TUD/wAckXny0lHsZ0IeZ8ofwJpzPCGwxknKSrSNAb/b02Cc//WmxGmvVhc/2erFhoXt4xtOepoShXuu1FTwWHsH41DUB/aMfO2eU+8mAXpVRCiYzciOUb3lNJYm5labKdD93+eX224/RfkGrGIBOaZIA6P9sQN9qO3ftOmeAPlztsWG1ksG4+pAUAF2WxnISbHntvGRxLSAPl3KwtWhLK4F5ur8llvGc8Do52qWlJxi22nWj03wE2vASzAPQBe4ds3rNRyQD6KynTps58D4/Xf34rVZBuW8E0G94p9188y22c+eDdvU17uV+551fsXZ7SVbePRfXrFOv98lYAs/qxz3ufPvsH3/WNm/aZK999avt4wL0PVZFANJcsT6i0IjkE5a7gO7Wdj5SMCeypVrRJf7qL+9xX9xCbFDqQ0fNmIDus5RjZq7m5vbYCjOuH0NAzxq6bmjcTGotyytuZPOe939AKmNqs4/2C1rwE5/4hN10/XVSt4/V+2yo5m5UsAnVWlWho0CJKUEsykrVZpdadmh+0b705a8oYl1Leb/WcXIc2M7+P7/5m7on7/uN39A5nqnutdb7lX8OyP3v//2/7dIXPM+edMF59tQLzrOpkSEd8/T0lH3n3u32tW980952/Q125ZW/eFbMANQnoriLLnySPeeiZ9hwva5rRL859yWnrbmvgJdOENagCN25a7fd++Aeu+feB2zvwcP2X7/23+xZz3rWmnXetc6Z84Rqv+qqX7TV5UX7Nz9woWr5X/u7/2VvevOv2JVXXnlW53amz5ED24UXShx0LmroSbn/ypveZMO1msxnCucu1NrLKwWgM+DEJ6+Z/cVf/ZXq4o92zQHm6AKuvfpq+9pXvypRXrXaY8tN6OqOZs6v5T74cPeENX3TTTcZ1DSbHszNo/1i3T3/R39UvuUcL4ABoLMRu994TdcF17UTiwtq93vPB95/zveL6972Ns0XR8/UJs/qnL0H/MNl6Fyr66677qx74de6nmdNuW/ZbLt37zknlPv/9eIX21DVbDgUWdim4sSmDF1dCQjhyNBLgB4mLySqUOBK6hQIhKZdnvBueCPsc+/k4vRFoPJfWWYW++4/9xa7KM0EqKc+jJcA6MrQlShjLIPrnA/O4gtA51iyhg6go0t4EEC/+g22b99eu+POu221veyA/lP9PR0cw2r1usBh27Zt9vkvfME2bthor4kMfd+ePUbPIICuDwrhG+0lRcuaMnR3dgvnvaCMk1QP+Jb4/WSHJXdjigBAdEQYy0TdoUlDPhFVZuhk5Y9Rhp4q91QpagiNrGXNFlpNjU38zd/6LXvta1+7phr8TAteSvXDhyVCwdu8v9ojmmi4UbW+jg9gIahh9jl0cQvRRqstcMdP//hyyw4vNO3P/uqv5S/PDX80X9DEPMy//u6bYhpwj73t+nfam970JglVsoXvkX4Gi/Ef//Ef7fW/+Iu2ODdjT3vCBbZ5csJ6e9o65uHhITsyO2f/81vftf/wzncr+8MIZq0vgPOlP/Ni+4EnX2DP+7fPVI0clgEwh8Ll+gLqCeZssmy2gPre/ftt58699i/bd9oDe/bZ6PQG+/Sn/0C6ge/3OsJAoD1gutqG6UnbummDPf78LRoM8//d8y/2q9fdcNbndqZzp2Tx1Kc82T508y3K9s/mOj3cdUxR3NVXXikP9P5Kjw/LIJhk02qFM2GYM5GhMxiJWuCf/+VfynfgbIbUnO4YCH4IUNDs7NyxQ1O5MAeq9nRsnolf7VXbd/DQ9/188ZkwMggICYDQTsDcPNov1t2PXnSRYWAzWGR8AegKSHIiWI8trK5oUuPSauuc7hc3vetd2o9oocNqdbHH98J7z3JK25muAeuBUhEdFHStnAut0FmL4jZsUC34nIjiLr1EJjeNECo644pHfMUBHY//1oqezWKevVupyGelVkmb2egLD+pcffUB6MqkC9FyR2NPXVEfvcUB6Em5qx00TGUkyAvBNy+Xyp3PBNDV4gGgu8CSLxIVjcwu9aGrba0E6NTQ2+2mA/pLh2sdTCXYAC++5BL1ut1x5502Pb3ernjVq5ShYwAPHdHSbGZq6F4nV1DCMRDBR0uA96LH90vqdgeFzNJL0U28SRnQlaHLhs+FBP8qgB59gw8FdB88QxQsD2fomtWOPffii7VZ0GP+SOhPMiPU2O+47jr726/9jTVqFRussqGZDagXM1TGvXiteylEhv4xbKBSrdnMYtOOLbfsr//2v5+T7DJnsd/wtl9VtMhnUMKY3rDRbvnI79oP/dAPranUL28UbNgI0qjR3vw7v21jI0O2eXpCfxgQgqsR2f/Y2KjKKP/4ne/Zf3jXf7Sf+MmfXFNFzefQPnTZz/x7e+oF2+ypT3mCVO5QyLwnNHsaQ/AwcL3ZaKHkuZZHjx4Tzbv34BF7YNdeOzwzq433Y7d/XCUn6PoMBNYCAB5YwOLP//zP7fq3v82mJkdtw+SkPX7bJpsYHbF9h47YPd97wH7tff/prM/tTJ+JsOvJT3yi3f6JT6gtbK3WubWOPdvWXvOyl9lwvU/1a21yK2TmUH/+jBN6E2qTodPuQy0dUL/pPe8R64AG4WwDId6XzPmrX/2qXfbSl/pMiErV+ms1Y4AM3N5SjPDcd/joo2LBWNPUhG9814125OiRszK3WeuaedvahXJbxPqJTE9jOmWkwgTDqspk3o9OvXZF4l30PY92vyBz/n+/+jfSLwHoqOwRES739lqzvWrb9+x5VCwE64Guh9e+5jX24M6d50RbctZta5OTdujw4XPTtvbDz7FB+tDb3qnhYmen3GXoAuPLvsBoavmiOFUMoOMwomxZvvFk9ekT662J3o4dWWwpQ0+q2bN070krAD9tcPV5bnd7KqC7uYwHEKL9w/wpAf3UPvQPf+QjpwA6Xu4AesV6XjVa7/CPwZFhe97zn2fTGzbYXXfdbZNTU3b5K15ht99+u+3dvUcL1jN0/GXdFk8PvM7PawQnUwveg1e0rIWIQLWK5NrVssaLShl6DI9zB58S5f4YZuh46EoHWXKK62boGBa4TxDOUERKXn/xFoSt552n3mCMVcgCyFrYbDOrZSEAKqiuEYlAbf/t175mzCQXmNcqVq/2WMNWjWmmhDJ8hjHSMlsfwviXKBP6aGYB0Q1ucTmCsLjMa+1J+vlJfZUaddurzYHjGBxaZxNjI1ap121+edmOz8za6Pikvf2663SObOCnO0cifDZrNj1a2j77R39ow0MDtmFi3NZPjGuQz0DdrTTpPaXXfevWLdZTq9i3vnu/7di73w4ePmZLjHFdaRWDGTIQ5KCpMw0NNmx6fMw2rJ+y8zZM2kh/X3E8ADrHRnDKGgXkYR/4QvnOex0/PqNg4+CBQ7bnwBE7NDNjMwt0MbSs2Vq1N7/1rWqPwTuA9yMTLrepsPERNNDe9xd/8Rf2vvf+uo2ODNmm6SnbvH7KsHHcsn5Kx0Gb3Lf+5Xt29MSszS0u2+Lisi1r6EQIQkvDLBw4T+5vdUam1wbqDeurVa2FBzZTlYLqZZocQyROql/FHc72G+1X8cCp9idVrRQx8HlW7awKUMmSNaK4xbVftfYKmXoX0GU+RDmsF6BykRyvf+lll6kEwIhgSgxJO+dC5HrJ5W7vXsNG95de/3pv72GzjRrnIFQ1wlRr28IK2hjPnrKm3w3/H355ZxnPW+7Cijp+JbOlh7xD8ealTylvUGnAFBR3vZcAvGbV1Y6CH9VP5UGWQ0g8s2LNoAUgIZFFdYyA3vZ97Bf/7W++JtMQ7UKrbWXnmm5Jptfb49cqAq1kTCPdKp1uadM95bv8BFV1rhXRxMWksPKOUdo8znArsl9JguSYt+UCsZPvR7clzPd5oa2wJNuXQzGe/eQJrlF7jlyxsCTjqnNdaL8kOcIwKYdugV18vtY3w3X0xw1eNOAzvEf6NOzFJ7tlyVVObQQCK270lWK4LMcWHV1ls5wQcrmHCBtsRSXblba7MArbwnQnVe4I0wv78fCg5bNISvhblDte7u96lwHoiAhRuXsNHUBf8Qz9tZMDHQ5+ZN2I/dhzn2sTU1N291f+zCYmJ+1ll11mH7/941KJMg1ndaXlXL/mzXbnxUrdHlm6T5PxyMeDGKcqdCHCtD6tVbvzWR4K6GUvd9EVAejNx6CGfjpAzz5CdyDyljZ3PkKEx5yLpkCdjY3zjxG3pTniueK7I5lkwUkkL/DstaFKn/U1KtbfQQixKupFGbpq5qmg7WhxJZ3HjowQEKZgoUk9CFCPAQDh3OcLz4Op3KbUWhHDc/IR5RwBSegeFlYDlf34mG2ZnrLRySm1wxydOWGHjx61I8eO24m5eVteboox8A0ygck3MNp2YDj6ar02NjIi4J0YHbbxoQFrt1atVqtoc6fcQPBDDX2x3bR9+w/ZoaMnbGZ+zpaWWxp7yudIOazgiKyHboSKTU6M2oapSds0PW2T48PyeKZtCLod8AWE+R0oV8Ccvwk2tMHKDnbWmksEWEftxNyczS8t2Ym5JZtvNl2jgcpabmltnae2uWjPzOvKe9EV0ujvs3WDg7Zp/bRt2bTBxgYHbHFhVsEvx8L57Nqz32bmFrxmp+lvft3UUVGtFNQ5wxW4VwRsWX9DQ6HstdHQ5n1i9oTa73g2enurtrTSFPDmNCc2fZ5LAQprSesg5t6rccf9FVzYumqt5WXrECSsNGU3qdbQM1DuuTmuxsQj1iCskbfjuHrX4b/8dXIPix4hNtoA9D4ButeeNSJTttAdW17BGtNZKQZ8dN+zNF7pdPhU+nCO173AI6kQk1ige1ED7c58LLOGXhTt9h874Mkpjnvf22dVTQzz4Ke4n5S+SsGTSherqxoU48OlvG2JDT0BqbhaRRfQKQG3cK4jIxveO3udBTyqoUfGF2Omc+BJd7Crf4IbfZ0c++UlVGbK9Qp2AdoXoZ0mjuUUkVPjnWLwVbx/yeGNFi61fEVtWb8ao0lLpymTMj87Wv/87qyWPcasV1mzZprr+H1eON0F3ijoN5d3kKV1D4xP7K/Q1nk+ZOf8Tg5IYc+M7NwBPX4HQIxgrKxsl9qcJCt+lvp2Xlt0hWTgx16Vymz/BT2vAHqTZ00T6E4GdI67VmUfjixdvLybFfE8ciywwwA6rZh4ucN+YCxDcsJwlgLQXzfdEKAPjzigjwvQv2ITE1OKvm+Hct+7zyrEzzFCVQFVbuoxcetkQE9PXs/AlX0EnVD09J0U7Hlcl3ikIfNRZyCyPRXQ1bZGDZ3sFwUuF/wUlXtv9rnrhnMM3WlriqGjZc5b2zya9A3PH143zokHGZVk7OaZ+QDq2shaPnNZxjrpMxz1m67wz6M81iUm/PxhchD95oC4PwBt6wNVaRFaaQpUMLWhvdFB0utAPginV+LAFoDeWhEIQSWR2fIzgNVHzBBotGLT96ylWqtYpcfta/lvqYsZi9vHtKMeq/fVbHJq0rZt22pDQ2NWrfXa4nLT9h06bEePzdjxEydsbsGBfRWFb9jHovBtDPQr0xseqMvWdePEmDJt7jnZG9katW5q2QA6wweGhhp2dG7WVuaXbX550XOdSlUub4x3hSrvx8rVVm1xfkHzwUdHh210cEhKbM117+kRo8TfA4ODymKby007MTtrdBEsL/uwlsXFJVtaXrK5mTk7cviIAB4wwQltBWq+3rBOb82WVlYUvCwsNcVAKVCpuLsU95/jWTcyZOuGB22gXreRkUEb7ndmZqXZVBDB72Aqw0awstqrcbWUZtaNj9kQ1r6Aea1P14UN48ChA1r/Y+MTWndYMWP2tAzLcOy4LS0vq8649+Ah611dsYmJ9aLYlpvLGnrBV3+j4RPwVjvSWiCwUXC40rJGf39MiOq1VrNli/NzdvT4CTuyf78dn+Ge0BHQCv8Ip/66GbpnJgnqWqMR4JK35DREgolsy0nDzczY9Dyttt1SNhIX/VuCIGZdOzvFs9iWGClGKEeHBwGpNu8QKuUsAn9/z/e8PunP4QqSk3YcT4xi9nd3KMUci3/FfMgCjpz2LNVEtb7JvlE0+4x0p1PdUIYMXXtJjNLUMx+gnoCuwIJMPdpq8SVPcxMnO4uwW893dt144sQAkzQa8UBAI0O1Lh3E2Ct1fYR5AEY3qErmx6d2J+MSnCj7VGSyapuKQVfEhApq0fKEF7ofo+9oXCOBZY4LjZsBKOfgFJ/A6cchNTjPD+CWQUWYk+nWNZu2oD2T93XmV4xExcf66rh5vd6T/n+uu58z40Z9Mppv6Fi/ch7eskanULefG2tXZx8IXotp3dZb9bYxDYAp8CD5sggbFCiH4VhqvmK/d1+WMJcpJa5aB6EHA9BplcvhLM6kENjDPLoaX1R/uMVp3wRjWli/9uhebN4KoLvQkxq6AH3/Prvjjju1z3CNe67ZPCDKva/eb8+/+GIbHZuwL911l63fsNEue/kr7FYAfddeAUS7SYbuGYT+J+tZzw6hL9pphVi0wqTmjwAAIABJREFUrIV5TGyEvs6dXilHQAnmet8QxRVOcTltTdOTejTir9VTEaBDZVGjYlOBesrZtYG9grRiHAAUdvHod+klPdgdv3iy7YtBARl4KCKmqFHuO4zB874GfQgBM9oVYUa9m+vSJPOhpYWFqXnxft7cPDoLyPCY1MMELKae1VFIEKC0lq3VcnGXNhf558MSOKgrKuR+xIO3CFsAuOLLzaAAgoR4yNstIlO/7Aoo+ipW76/rOJLOgaIeGBqyan+/otiJyXG1kIwM4cDmwQcjZAE9sueVZkvZ7/z8nHt/I0Rrd1QTH58c1wN6/PisrhvXg/cHuKg3A+hcD/pSaVsbaNRtaXHB5ubnlb1DjZNlz5KJdjoSygDWHCsgTzauiBrlKudP9k3JaHDQBgcHrKKBBquaH7y4vCQQnJ2d0+sWlhYVBc8cnbGZYzMKMOqN/qJetlqr2VBfn1VrdVskAFha0kVjrOO60XXekjQ/Z41G3Rr1QRtsIMY7GCpaWpB5NsyWlxZtdm5OQQVUGuBcqVVtYnLCtm3dKvaLDF4Av26dAgsoNM4Dkw3uz/jYmN73vvvute333q/X0LOLf/bg4JAo7jwvPrde79f70VKGmJIVDpBT6jly9Kgc7gj+FhYXdV7cv0OHDtuB/fvlC33s8HHNY5aWpeXrjj1MphzKdp2VScdCd3J2UORnlNywZk6mys0gPCiW2Eh/OxB6FuQBpW/agBg7bEuvdaBAq8M5uKYkn2kmI2pjj2Q4g26Om+eBzKsploXsnr0pLJNLNLoP/fDc0EMBn6udNGtSAuov72JjlAeDMYgfJBgno1d6ebeOWuYu9MGE76jTnd1LRqYAzGAwujloZD9kncFqyAwrAF3nIXq3o+vFsVRq7mNBcKMxn2ERqyw3zhv6XlP3xOgQUXENOTbPCOmsUcASKVH33JLtMY0s1p4nxsJ7sf1ecXxVQ2XOMyCwYc0Q9FFLjnnjMhprs4MThPq4UCZL+j7mmgT2NV7P3gdrlfGPsIdjjM/nde6q6UDuBjC+B/GZOV9dQVSEJ6xDuitIssjydXuCnfEg0tc5x6L4hyBxNZ1EQ4zcYZAWqz/XVQQDseZyFLjYPyb1ZaCZxxCYkG5x+ZlcK+4ruMQzgIPnTTfdaB+6+Wbb/uB2u+baazQ+9YtfvMOaTQrCZj1v3NTocDP7+hsB6OP2pbu+bNPrN9rLA9D37N6rGhEbOfU3YTLD2Cu+YNpYIAagayRdqQfds9+IiiOb40BPB+hhCyPqJ0VxxfhUes6hLsL+lawckBGgkyFnhh7LzzPuswN0t8/3yDcjS2UjisiIkGIplzYF1YTUt+sbBovJbW+7daA2oyp5XwQWMSTANzMy7po1aBckXTFolVXVS/ntVrsZizym1SmcYtOjVcYfVAURgAfXYMXrzgQ0uA718WzGQWtMITRvRL39/VVt/NmWQa0XcB0ZHbMRssPengDahhZys7kkEJ2anBK4q+TC6MjlZVtaXNTxzs/N2/zcgg0NDat1DLAAuAFRNhdahvgc1LNQxoA7/811GF03bHOzDt65kPkZgKcsvVoVyPvrHVwUgFZrev/jx44pwAHQ9RoAouqRvTL0YAR4rWqeGBLNL6kti69aX18BVvw+94osv1bv0zEB4lwvmIKhkREFHrATZPwcC+UDjhPA5XUEL3yfLJ1rwCbHuQyNDArIGe/K9eZ4HXy9PEAAw/fGJyb0PTEHMXBmz67dotj4DM4D4d6WLVtt167dup4eBK3TpsP9JhBgLjzHwc+5H0+98EJbaq3Y4tKiB2GtlgIoAoQ9u3bZwb37dQwEOb1E6m0CvtzMYaAQ9PgoRz3NYuY8sPe/PfvzLDjy5tCkeDIfoFPMjU5Ad/ctL3uxKWpbEqDjg8/mrkwx9g7P3JgO1914NZRC88rJzDve1vpwgJ6lItXFee59VGpStApU0gGuUP+WCwo+qwKwORXAFdTH1K0uUEftNa2ydQ0jGAqmM69lN1fvUpj5PRdLRZlC6m2OPbhHATqyCOC4x3oBRwVYcayh1paoLrNn9U97N4NHWOy77CvUbLPH3nflcuEjM9UMyDyJcce0ZCXZsfp6KaUEoOvZTWbXwd9f72DLz7wVkt7rtpI+ubLFDHUFk2SxtZrvswJaZ0a7gI7hiQeD2itEESSbEp8XIJ2BJ6cNMwmgK+UTmMcVJ9nKAMV3ct/rFbd4KCgGoSOeyqv/yTyUmBrYBI0mXjXV7gF0L4248Ltc688AUp8bfwiKYB23bdmmVswP3fwhe2DHdrv6mqtt3/79dseXvmRNkg8+85c3DnSYM1sA+vi4JouhcH75yy+322673XbvclEcgC56TxGOUzxSop8G0CX8yYgnQL2IDBX5R5acJEdQ84VL3Knz0AGXUoZ+LgFd9DxAoTm3ThUB7k6zQ6X4xtZVP0d8L+U5KnSPFDWtxzm3WLxkk+6J3R1Y6gtGWXoffat8Hhsl2Y//DJp8dbUVw230yRFcuIWhB81IiEwCPQG6MvS2VXs7XkequgCNxc4D4ib/FWWXKWoDaMgQAZmJqWmbXL9B1DDRHiCwMDdnc3OzNjc7q4ljgwNQugQybW38LDpo88WFJTty+KitNP17x44fU3Y6NOzZ9sT4hN5v165degBGx0ZtcWFRGfXc7IwyWo6jMdCw2ROz2hDXjaxzmnxpUWsPjcfw0LD11ftEVVNXhvIHUHkNAEgmrA2gs+pANj/v5jxRy+TvhfkFO3r4mK4o10F9w22frwxlDTgC6CwCfgb4ArwcNz9nWR89dkwCQK4BYAwwArZcY4AfYAbkE+y5FxNTEwJiSg3JQvC+/B6gyvvzM4ICzoXv0zd/7OhRO3jgoMQvBELSu4yMiFI/ePCQrisdKQRSXFOOixUzNDikQEKDQ3p67IlPepJKV7AU0PB8Hue3MD9vszMn7ND+A7Zr504dc7vZttbyqq0QJEbmhZivLSYr1n5k6L4lJ6CLeCyQSDAbCuKkMjO98lqwe1jDAGn9q1cmIYF17oDuVKlnT+yflaqDuj8vXWpXKua2t3GdCugJSd2M22v5yiCz5SzofM/oYHlaTuV6EbhQCPAv14vAmMX1gBWKbDEVBQ72Wb6L/UNmUVFDD/o3y5dlUC+VrIuYIdkE6Q5OC+i+D6kNWPX8LsUtWjqy8zTPUgEiAJ19V4COVkodPT7HnCAujysPxO9rlwX0JCaB33lQBR7oNwL0FHRpzfhxKGMOD3Tfm2AP+1wARq252faZGkGZ612jP9wBPRKp6AvP8ofCm2BbfP9OYPSAIwOTjNMIilS/BtCDQVbepn/HGFX+1WZ/9n52iAiocAIHkhzBcgdAdyW89FalL46JVmxofmXorOlYVlxfvtye1r+00kI7wX9jt05xEzv2d9/4bvvQLZGhX32N4RR3x5/+qS0vLvqT9+aNg52e3qr1NZxyXzdGhg6gb7DLAPRbb1fT/8mAHosbQNei9PGb/rdf7IyiAKgiZi/5t+dJq86QCshiPm1MqQn1fGbpAPoyjz1ucecwQ8950YqUwtpPog7tLV7t8PXeNd1XzkF9GyomNAWpXi5KEpqY5vSTC9IiqydKluCLBRGbk6JBaCWPEiX7iHny2kR1g+MBVTHXa4ZQY9RmUG6yYEnyqcWnUrNMhwmUAjD4OQ8QgAWVMzW9XoBOZgqtfOTwYdW6F+fnbWbmuDGqkb5x3mO13bIVieM43h4tbjJ0AIAaMlEjgAZdvnHDBgERbSkzx4/byLp1AjyAY2R4yPbs3mknZo5LwzE5MaGNFMEhrABXHrBkoQKGgCUZtc6jr09uSgAfIAbwDAwNKsPmdw4edrDTJoGCO9Sic7NzduTQ0QLQ1c8dzoAA6eT0tI6Pcgmfhd0iWTfvycZGfZ+sH6U+70/GTODBcfMazpU/fB50N4EFm9f6Dettev10ESAA6pwHAQHAzX9zvVg7fJ9zIivn9w8fPKR7wbHwh9fu2PGgzcyc0JpEkd/XV7cD+w/omGSkEdtDMjCPu+AC61R6FOTAVPDFWpCRhfUoeNv+wHbb/sADNnPshM3PwESsKGhRZ0cr7nfOllaG3t3sc6sMwrUob/Hspx5FiziKqEm7C9BFu5MfEMRGUKyCMCwBGZt/T/Q6gK7MzZNKBxZP1wToqyFsbLuZhzbOh6Bj9yjdRMRLOLmpJqATMCbtmm+Sb0U2T1CVWX06EmZpIl+X4JfOY+7+6EGmgC3q6ymuOjVTPwkZojzwcIBe7EFiEOi9dvYQ/ZPXwzsKoMSKCD3yHpYB3TP0BHQ3HOpexALQefbDxz7lkF3BmAv4lCRJF5CAnmJqDwMdxFjzLiRVixYMkkSxDqzKiotEKX8jg6KuMM2Dy2SHnO0MqYcL6spSxDgdqcyjrKjfjOTOgd85J+4Te5wb1GD5u2ot0m1YCI5ZCd+K+7l3iZXi1rntuJcyCDQRyGYHh0o2SnwDzlNsnExzMMcA/7bNW+2mG2+yWz58i23fsV2GRZQUT8rQ37xhWJR7rR9Af4GNjk/YnQD6+g122StecZoMPfrQoyjrbm448KBM9fnAqn/zDV3NBPSg3mOSTHHjpfgMQVwJ0OV/Wx7OQm2ZC/IYALraxUJI4YKUYBB00zmPEM3xGoG64N5BNmrnWpa+BkL5GLIXvcYn/ogWhG5pOz3jHvosCqimVVttr2iTkgCroAVdoCSVaKEo8QdVKmDU0y3odj9Gak8AerbOaTG2PUPne4CV+hXDRY3MmFa0yalpqw8MWmNgwFZaTdHoiKRo1zhxYsYGBwYkSHNQ75VS3FXkJxRokLGk2cnOBx8UmAFQmzZtVkYOPT9z4oQ2Tt6D+u/CwrzNzs7Y/NxsQVcrWg0qM61bAVQAPTNUnU+7LUBPah5g5dxgGKgRowgHdJNezqxUAcMCgj7PXKHwZKyE0rpaFVOwbmxUmT7HQcAD8LHJcJ39/do6d96f7xNUZH2ZYyWD5ncR5PEaRHnT66dsw8aNOo8seXAeADWvA6TLxjiAPN70J2Zm7Pix4wXgM6YWkP6nf/quAigyc+4fGw5ZPNehVkOXsKhj4lhgYPjsWn/d5hYJvOgiWHYL107H6rU+bfj79+5VWWT/ngO268Hd1lymTc7rnWqPI+tSnbMLRP5v35y7+U+XcveSWxd0k0pMCr3o+z0NoKsurpql/3FAzxq6v2ehy4lN3wHdwZyMSAlGCdCzKSqzoWxZgr1K1jDBlmCnUHGVKNRco2R1uVYFQqGE1q5R+lAHs8jQMyBScJ+uml2jEr+SXcajDOhxVb0z4AwZuj4bxjrr4uyXIYzkkFJR7UNGlGI4Xc5+JkU2gj1+h+vnVLqShTKgx/lwTgnonrh0M1NnrTtOY0cgUs5AE/kSnqU1iWCdDL2NLie1SkqYEmK7FX3fbl3oGFvvSWvQATpYHOVm+Ru+T4vxCcEx9zK/WVDuJe4JbQJrBBBPQJdOgMxe+NEuAP3kCDKFcQB6r0pCyyv0pHsg1Y04gjworZskCmCReP6ScscpDkCHcgfQv3jnnZpVoaDllzeMRA09MvTxzNDXF6K4PSdR7m4a79GPgwyZOcYrRCDZZyf6ufTAZabOjXQNtt9KFlUCugQSqs97zSGnrWWGvmK91oS6OMcZum6IsvNUmIY4IgC9p9fFQEWUHRl3LopiA4j57wUdpcKEU4hSr6o25XR11rIA83q/C7larWW1G1Ffd5Vj/C+yDB98QzTrrICy8xU2XZ/9B1Djh62HPQCpe2zQ433KNos+SxTpw8NOuU9OwWUK4PRAtVpOzVd7lXkinoLmHqP+3V/XzwF66GKOst5Xt4HGgICRNkfqx7wvf3IzA7wAQo4BUDt48IAtLsxL1a9skUE48/P6XPrUAR2uOa/PMkEGKu2ohxf/zQMC0EedTkB5/LjNzkHh53Wr2NDgsERu1NA5L00z6qsV9DsBzcTUpD6T30tGQyY1zaZEgWRZ/C5BC+eWZjZc1xS68W/AnOvDa8fG1tnmLZtt69Ztem/ODdBlPQD4und9dR8csbyk8sSO7TuUofOVmTn3iy/q+GSIvBeBzNLSsh09ctRr4L1VMSUADD/DQnXd6KgNj406zcnM7vn5opSgOd7Ly3b08BEBOmD+ve/ea80m7XuufM+AhTX0EEAPijpB3QWk3bqxngetYRdZZc1dlDeZWfShe4buyupktbI9lv2kYMm0gaYwyR8OV9h7YsFe5IB0MqAXJb9SFlWe/ZBZUm6kTlH7l2jkkm+A9rGou/NvrnuyQHyf+6rjKn4/SnEBQsHpluIFf2WWMBwOH/rFzvlwgO6UsJcoYJO4aAR+qViXy1yV1kUHdHGBUZOGpu/0srdEgqZebXq2vSSVX7m/nQ7QuzXnGCcaAr8svyToZ8Cj/R9msYpQ2HUyCeiFNiP2PzGhce/K1ybBnL8p2uRrXEcVwRT7e6zjrijShdCUDUkOvLU3MmYxpuyrWSLwjiMEcbq+Il9dF0BShku3XpC177hYTiwQrVIidRMgupcIkgoD9ChfZZKbwVEcisoBPMvnbTtPY2QxTHpgxwN2zdUJ6HcowdJz98aNo6Fyr9vzL4FyH1OGvl6Ue2Tou3eLoqTdxUUAfgmllC5R7mTq6kOPDF0XvbfbFubxlF9kbw/JqC7qIdHPnYCuVriSyv2xAnQfl+o19G7NL01voFlLZv0C9qwSedQNuKllA/pSUZsLs9qrTsUWVSWuCxk1lLLqRj3WV0ehrDEL1mwuSg1KWxTgJJVmKevP2cvQq0TPTfq1ZS7i9XHvW/aapEwGwq5QG1NkCBKUoeQOyp2sELCAch+bnJIKmqybcyIjhxZn0aOwZuGTqXO8/D5AdezYUTt25Khq5mTQ0OKAOZRx1oyh39nsuFZk5jwofCZAePjQQduFwjtqw1nv5hjJIBPos2at+jPzzxHFLXk7GiDMF2rupaa3onGNAU1a7DKr5LVjo+M2PjZhy0tNgaWU8+bATQ0e6n98YlyBDceShjS8FiEg7n1s1vwegA2g8r4ZjACgBCMcA4APoBOwoBegtPGEJzxBQVSK1Ti2NB/KjRKwxbiGP/yb65oCugwYzjvvfPXUc188O2xrbUkU1eP6ANZQBkfU/6c3bbDG4KDOCVYgBYf0hkO5H9x/wLDr3PHAg7Z75x5bWmo6UAVgc3ycl5TumaUTRAlQY+MrJh5266y5QbmIyWunHuYmoPepM0OiuJKaPtkvwDrBUpqUYHASHLqfHUCksabempRg5aCccr0SUKpTp/A18f0pWLpgQ4vEIwHdn6vYM+Ja8CxyHTQLogItGxa6ZS+I09CxDql+dA7iZabj9IDOs326DJ3fhClTmWJ1VYwTpTmVwqAtwsYa8Mlx0eUMXRS9koW8jrwP5bxTAb0brGnGxCmHmWArv/lSlpz3y7U9HiRmUq+ANoaEqYaOJqV07RTsdCs23U8sGbcloDuX5Mmvj0CNZC2CSsSFiUXsbQTSqbB3mt/Z5C6gO5Xuzxh2rP7xid34bvQxrjXWblSA4n4GixuA3s3QAfR4n5OXo6dxiY/hdsd6KgM641OvReVOhv7FL2q/0yq6etOY+tD7BwbteS94vg0ODdlX/vzPbGp62jP0j91q+/buVTZAFKAxo2rzcMGVZ9Jk5hEZx3QZV0w6GVKo3OWERluMN8sL7/VwRGtJ1EC88T6sX9O0BuonvNzbPRX1Di9Q3yMql1uS9192I+KO9YaiVicquqQUSJRrFKdQ7sWDn1mFHhQH6qyjS0hT8UwoswincLr1a2ri2fZRqHBVZ2bcRUcAXKlGgCDxHcGDy+do+SAT55iV1bd8w0gLQ24wm0gagXBcinLJ+FGji0JyVSn/BhBSPZ62htnjCahvO+9827hpi+4Z7Wjzc3MKKOi3BrQQxgHeLDTa07hvvI7/XlpYtP379uuzaHfjc6CM+TuBG0CGvubvpLIBlrkTJ2zPHm/H4rjSIAYgSao7ZwJnbTOzUsoBKLN1jgHA8wsLCjScIl/xaUV9NW2wAPxAY9Cmp9ar9MGxH5+Z0X3gPVPhDgPB++U143cJUmbFHvTrdd72dUgBDMFHWdWOuA3gA7R54PianBy3iy66SGMpAWkxGz09OkeOl+9xPzjvBHOn65clloNWB9gJGAgIyBKwsQWAAecByiX9DV2L/v4B3R+19PX26neY1LRp21aVP7wVyAGY4FGtfEyi27dPzMDOHbts394Ddvz4CTfmwd1OXgmloRUlelXUsehZmr9JRjyYTDpWPfGiz2mFyiHHvuny2QowAXTEoFrnHuzmOs37fjJLFqCg4qrvMwBRGjKJckfUFRmb6rkpoAv3L+9bD6A4qWaZ9foYyBGbqvqa47zEBum8Azii6doZMS+b5Zdf65M/pwvhCeW0v3qLVEHDRkCukkMp84SClZBLve/RyRPX38HAFevlej1oqCBDXgCuIPf6f7f1WApx6sSVmpgOkgU9Qx2vv+uYI/nJ86T+nEF4js5OhoMdly4CiR6D4cwSoAsII5QJfZK3MLrnx9LiUlFDz88lSWJNsO8VFHuK4rLOXvHrqIAB3bYyaJ9cRmttZtFcJ5nzwEqGBz/aoDw/mFLE0PLxCH2SApE2bAzX0q+HKPs+jsvbMvO+FsyoSojVULm7WJMauroFlRB7sOC/12W2PBpwB1MYLFpQSQjI0Jlbv2PHdrv2jdcqoGf8MPsR+1XPL24c7SgrbAyoho5o6ct33y3l7Csuf4Xd9rHb5OVOmxBChWznEhAHVSPKHWWp+tHDslGgnFFOrFEBukbPFICuqK0siiNAOAXQydK9nu7jU881oGeG7syBLwLVIzKSU90uKaoQTlBPjOg8h9VkTUbRLw+0KDfP0MVTZM276Zm7FnANIAbU4xrJAtPTBhaCbrrqWJnte4uJQF7iMX9/WQeSdcusxssDqWSWYUH8Abi48TmZLLP4gcEhWzc6bkPDwzpaAGxxccEGGv2qwyKSO3LksNbZxPiYHgT6x7XuVlftwIGDAmvABxBnQQNObNb8SeEY4APQj4+P6XtccyhmwC/r4AB9ivkkzFtcLDZ33hcKSrR9X12vYzGLnq96OYh/A+wqBzk3pro6x0Nr3cYNm7zvyswOHzmszSHb3rJlDUFcMgR8hgRus7MaYsT1ThU7IJt1fGrYCcAcX2bxjUa/XfC48zXPHGDmeDmnzHb5b84/jXfw+mcYCz8nYNiydavAnHvGfeQzULjzh2uYgD6IYY2CBG+dY33wHtw/AvSpDetthH76qFUWZZlW244fPWbHjx4V63Bg/yHbuXOP7d9/QOJF3adC2OSBfDnbUoasjIt+dJ7tLqBlnVGucmg9gmqMQpQAXXaxYf3aadMpQVmATDdZJu/U4DPzmDVsI8ZUevuT+y04kDuYk6Xmxp+C17ApKehwAboWcW6qpR75bEvreEabYKNzKPU+O4A/lJHIjToBT8ActdvuJl7s58WxFrVolSOdEu/qE1yZ7xO6AKVu25pEqioLpGLQFfX6ivYuQIvvcm1l9xqArjybQABA7S0Dunc3JKBrf0TjE/R1dlJk0FV+HWCOm10CdWBUBEIeBBYUvZTpDvzSE62syP26uE7JMIrR8uvItVHQxp8QQAYF7PpLAF3T06InXy193SvvniOUGd3QxfUeIbYUUHF8raJn3vc6z9DLgA7lrm6l0wG6fBXQJWTb2ukB3XEwg7ti5Tigg72tlm3dQh/6TQ7oD+6wN5YBfX5OJc+eV04Pq20Nkw+Gs4xNTNiX/vRLUie/6pWvtNs+equ83OsM7KBtLQUeIT9k09TgEvV/usez1KXh2uS0hYOgondujOwf/dKKWii3IGT9vJSha4KbHOHcVOb7A3Q3nCwLNETFBO3jjpYPD+h+rFFukBORR7jJBVGbKRyOhNBhTBCfyqbHxkTdOylEAW3NjRAUWMvfodc6K66oloc+/u6xibhQhIXsDmAKPHo8imNjJDuXcCjo0awBJ8CTJVPXzhYpABMgZuMdGkGhvU6AS9YowFYvdlUbOz3fnN/U5KScx6CSs1bKewAGnM/Gja5sp84LcKkVbKBhhw8fsePHjwkAR0fHBGzcEag20eMApn7mferqMz9+XGDHOfJgcsG1qVuPlO5iD+h7n5lxs5ZGQw+6yhq09a04bcx5ck6YsqwbGZP5Cq8HqFlbgCXBjL7oxY9MOOvdWCxSk4dyJ/Ph/bkm/DwDFrJuMlpKDYCozmluzsbHRu0JT3i8ImyuBdkHmwgATDBz8NAhXVtpFQ4e1PAeriev5w+BBUY1KW50LcK81hL3lXMgQ6etD1anv9/Fbhwj958SAD3wY5MTEvxxbimOhOWgln8Co53ocz908Kjde+/9UtKn0M7BzCXH2YNftOfokfDngrVa3kS1Uam1E5bJaWhe6TKs2FDxRq/gMU+aRTYIoPvG6l9dUVy6JeJqleBR0P9RMxeYq+XKPyuDEdHhQcN6+xReGh4EdgWn3df78+57VhrPaJsPC1HOqahNA64J+jmZK46+aEsLAENLU5Sk4x95TVQHDWm2WL1sbSuZoWj2QlicYt4EcDpVED3nMlTxPwnobL8C3QB0tefGtVWyEfcJFzt+T+1/1N7bPi8gSyTqYY8bw3VLQM+yTJ4Yb4c4txAcBzq7wDGso4vuoKLq7Y+fhpWcim58ridKXiJxJsQDK/7EPQwGQe1uSorcaEbsEEr/kjZBLXW0H0rYhmumt0+6kM4Nzf1YvZbul8uZIWdm4pikwYIRPk2GLsal0m1ba7lddzlDL4LjeL7KAkTuUV+lJh/4raFyzwz9TW98Y5Ghzyv5aljPz0xgLNOrOuSll14qAQ1TdzZv3GivvuIKu+2jH7O9u/ZYP7RZq+2RTKmPXGYObB4B6Dm0hIzdx6R6lhrrxQVxYZCQgK4MNowPnAbDo9j9brOGzsOJir7VU/2+AF0LPAewpGNc8cB2a/v+LHWb+hVBShTn0aNtG7XjAAAgAElEQVQ2hLA+VPmBhykdkhLQlR2TobswUFtXbEBSpcuo372BRffUnHZXeUKag16rrLrNKxfO7Sx9EAt0JP+WTaemC4SynUwYE5S+WiiBnfrngQMc2dj5m/uLUhoAS2MRQBNatN4YtLoczNzGlJvCZDSAYeb4jNrLuAYbN3jfs5yXIgNm4QPeABp94oAIDxV936r7jq4TzcxrAFh+n0u3LGqN3lNXi/MFGJKZ8jrAnD8JIl5rq7voq0nGPaRjor7N+7GOJdqD1Wi1pAkA1PlcMmaAvNEPoA0J1ABDeqwBZt6LwInnYWx8vGgx45ygwQFenOgAT76g09X/HkKxbGVD3U/pgOvL505PTdl50N2jowoCuVacI5/JexMsZNbOv2lX4z0R0eHERXeA1+JX9HkeDPZaozGg9+ccOB8HdK6PU+/YxvIZ3Avc9gB0BH+cW9b+6UNfwKN/YVEBEwB18OBhu/+BHbb9gR2i4AkgMnD0Tg3PdDIYz3+7UJbsz9WwPujFfeu1ZrU5utjVAT3MkipsqB2rh/1rvk8PM5vjK/u9xSitsqmmmVMCvwtylUzI8ja6wdOFS1apTrPKGifEeSCOi9lTK90F9ASnDAg8hwvVPdmhghQX+XHOEveF8r2s/nabWGcwBDKEo8H+JXVdfDp7krILT3j0vAc9nYKvnAchYxkyUDUTsXfkPfHA19ultMtGyyyfz71zhjT3Ob1GFqX+J41lFBRJB+QsV9HeG7R4AejRSZNahvhIie88AAgSPtXqAj7/XvocdE25/HP6++L3Qq+gjS5o+zQaKsTUwRbIWY37qwlrnmylARB7LlS9t+DllwOyaHeYLdlI+3rycmlecU+0hOd+sbzXP7qXfA9k7OnpAd2nh3oferrFJaBn25r0UvEBJ61FylKIXFdb6kO/6V3etkYHzJuuvVYCZCj3haUFOVf2XDJW7RClkAW88IUvtC2bN9sf/9Ef6Zd/4TWvcUDfucsaZCZtosFeH7AQmbW3rfmBLsn0nlo3Fowe1QnUiW6yHSwAPdzRg7or1dCJuk6l3HlAJZBj4lNV5gePtIbuD4jT5oUoLxWYhflFLrOurNKP3ylEmc3w76yVazGQKQBsq27TF2BPDSZNFAToOF+FMh2RCkYwXJMEdGUh4ZyEU1fV3GqQq5gboM+ad3pJUVzUiDCSKWfoEuUFXckGD3ABMIAoYINzG98HQAE5/nAwbE7qC1aWj/gxjBJ6e9VDjqqd67d+vQNWu+VKca4BwhIB/8yMNkeBV6UiwGHhAyD8XHXrsH8FaNQWh0mLaF3XC5D9Q03z7xywgmsaDz9Ah86DQUH8DHBP2ptj4Qb1N/rVa81/03edyuo8lr5aw9atG9U50B8/H8I5eaGjJ2n0i8FAGc45ANQ8QPsPHhSDMD4+oSAC8E1XN46NhwvQJWjKzJ5zJgBaPz2teyQ2Bec4rHajFk/Aktk8GTEUeg6ZkYnNrP882w5dH+G1Us6J6wmgYybD9xFNejC2ousDK0OGPrl+2tZv3KB/8/1kZ+ZnZ211pW1DAwO6xgeYRLfvgG3f/qA9uGOHgjneiycIurfIzEt1P6d6nYljQ1RAFeZDjONV6SjEWq5Wjk1dVD7PFoZI4XwWBktkRSebsYVwTC6NaZriWXTBWgWouzuXd6eoJTHmMvA5DmS+tvEXTx+JLoD7Zk05K3UxPtyk1F7WG8kGgM5zWLEwinLRYBfQ00EyasbYiDK9MSj+pJzFEghXT54K46OTnZ6WyC+uOf7f7ufuQjzABD2Ow00lMm4y/GBCS05x7g3QTVyEQ2IUw/ZVJYtoZ5OoN81PYh+MtlcBujpyusfYpR7UNBProeu8r8RNb+eArvNSKabbesY6atSik0HGMgHACnZC/1Fidb2k4TXz9EX3FjM/L+6l6wGgz6OTyrkb0eHyIejptQFNPHPDolUAfZWaegao3XvviWE25HnJ8eEA3d0Te4VfCegqGUSXmFonQ5umIC4YjNQiUJZCQ7V50+aiD50a+huvuVYM2pe//GUjQ9eMiB8d6ZHKvb/eby960QvtvK1b7Q8+/Wk7b8tWu+rKKx3QH9xlA7U+q6z6MA+KVdkOwKkQFUO7Y7nogO6TwlRDD9tXp91DQRoZuh/wyW1r2ZrgWXo8NIqGAfVea3+fgJ761gR0z6790/U9KO9iYIvC/27ULvrPrSELhytEO9Da9OW6ya+3okWtRxl31Pa85uALoMjQBeiuGiZDdyodwG7LerPaqUmdysxlyYiwty2NDuRAVKNC8ZpRplqf3Hs9RSi8P+AB6AESABUAz2bLfSeQyweCUakyEmE4zDJ+8i3r7++z0XWjEp9h0cr7rp+eKjzI6SPn+pHZu5qWtimyR+xlfeQnoMNnZP3eM9l527xpkwPmkSMC+xSFKTvdvFnvA+hIkDY7q02SbN+ByzSsBaEMgQHnyHuQkXMtNbYzKG8eXW8l4gH10ssoavfxcYEnnu+AJNkwQEeWPzg8VDi2cbxJuTPzgAyXh46smaCAa0wgA6Dzb4ImNhECCs5708YNNhK6ANZQOs9lj7xEQEtLKhvgDEe9n/Pkuh06fMi7GIIa5jidLqeW7swD1wbrV2poHBfCvYz4OW9l6Qjrtm3VnxTtEcjxeceOHpM+Znx0VNfh8JFjtmv3PvvevffZfYjujh5T8OYUuRvBeLSeoqbuMCNJZOV26KNYVSqB7ZEhB+yUD/SRoUqW3bRBAnRuXYymxLPNaFWreCbnrL53mHjLkPcFi5aW4A7DDsAlvbp9o6xLme+iOGfYVjVtzkE0prJJtRbGIEF7YywjsamiCgcfPevUnTFVYZ2F6Y1o4hCjngzoHmx0aWYmp7kVdFKrYh2SCs4ib2To6XnuJQQHdEG2ApQc7uHaJAA9igQ+sKVwpCv1OJesXzNDF30dFL3Ph0g20N8hXDd8kEjYKvtzFC20hVd6ySqVwAm2UZLysrNcnGBcbgf0YDC6uO3BHUQD2oSsfJfsdn04i68zL0V566Km4UWGLr1CTDtTO2gMkxKoh85dcwM0Qa/XBpiSKP0R95p2zVaIMwki+O9uzT8B3YV9fh9Ol6G7cZDfiwR0TXqLe8PPYQRVrinNA+HcEh85H/Y25jwwPlUZ+vbtdu011xSAvgCgDw5Zz78dsg4RHhvIi174Qjv//PPsU5/8PQH6L73udXb7737U9u7YaQNI+zs+ShSKOfsKpV5VRm4SxUG/J6DnrPTM0B3QmbqE4UAebkbdvkfkKEZXudNX6HU50Wk8VL1Va/dWbKHVVbnzcEH1x/PuS14XpNtS4SxPN0MvAD2nqxWAHlYF8YA7xe0iEjlaERlr0Xg/qKsn3eEqh850aabsOvNsSjeVGopqU209dLSCUU/1ITter5GaeNU3bEZkQu1prGAqckO/wjH0ISqKxcCGhbWrq/ERynmfMpk5bVPeUjUZdDsgawIkfoYZyYGDhySEOnTooOrn3GN+Rl2dh4Wecd57w/r1yvqazeVimpmuifQA2cfeVt2crJfsHve58bFx0cKANHR11vEX5xcLxzUiUYLLqekp/Q3wA5xMBONLYjiU5tm/GgELwQoPBbVmPsvBw61Zlf2HgJHstVrtk/iTczh27Lgod+kP+vtlMVvX1LJeRb0cO0BLFg3Qwh7AEEBn49SGqp9z37N3rz4LD/XRsTH5sBNc8DM0C43+ujWj3xxAT2U7x0Mwwu8iOuTBpaecaysGZXFJLo7Q/EtLi1oTHkT0FZPrmCI3NjqmQEST1Ri3WqW31jsdFGSsn7YLnvgEO//xF9jk5JSAm/tAsLJ/7z5bODFnkxPjoW2Yt+/dt92+9a1v23e/+0+q74vxDHbLg1jfQH2FO5WdGXoMyPJ2Pk3acjtRGXLIUCNaxUr1TH86Vq1ecQfFrGNKk1J1QyZls/GQdzpdgye9d0yW87JUmq96AILFst4nRmxqUkSMPYVdVLaUAq1s8QwRqwA9Ahgf8OFRP3uOWMOwVPXnjf3Bn71UcDuL6oGA6FXYzRi45NP7yhNBHKx1noXC3bPfBKHc0SRsK01cU6CS7m+Fm58Py9HeF5S/WMRQuLtyLL34nWtmn12mTzoYVnd783yaz0jxbdZ9uT4uYA1NQhHkEWu5uFFnFXMyupk57mt4uicTkP3jnmShqYDY8a4fDyn0mXxe+G445d513JP/O/qCyMq5Zk6p9irw0gS5GPcrv5NgubCUxV61oXnqUf6k44Kx1iqlEIy6OE5AG6ySavihjpMmIcooOoNoy3NAjzJyZOhk6TlCNzs6aMNN0WW3NOMRDqwY+8JmAP3Gd5mMZR54oAvod9+t/UYttj8y1NNh8UEz/sRP/Liyps985jO2ZdMme91rr7Tfu/3jdmD3HuunjapNnavmQjI14XvbmgxlOj0O6FFTlxNO9ggG5a76BlGy5PgeTaYgLrcG2RQC4iUvd/23TGeYalbR6MZ52taIyBUpO1VbxHJ5YSVscCB0M/34/MJEJnzbpRZ1wZwEOZmdx0PIA4WiVIDF6NMAc4BbrQ7JI4W9oM4xMqqiPhVCGBaWMgn0CLRGDfR7pN5LpAn1xACcPutZdYMIaroSxDEnXRuKWa0O7UntnGyJcaxQRU6F9jf6rNrnNBJgASADdqi7AVgfoMKwk353VutFZU57U8WOHZ+xPbv3yNMbwIJehlLj91Qnllf5mIAwAZKe9YX5RW8Pw/t8fFSP37HjRzXylWAgs0gW7cjwiLLgY8fcIY6Jbk4zodr3GpdodcoEI+vUt04LHKAlliQUtmxEXDsWMcfJ6/n82flZfR5CFx4+slCAmH97y2HFhofXCbypBdP6JUAPX/ehkWENYUGQiKqd+rTbpbpRSwONgZTuJhaDB5rrSx8+2T5ZP9l41v6VUYcoEOYDfQEAR6AAi8Dv4k+PGxy/nzVFggG161HzHxxSDZpr4G1pru4noACUoQ1hURC78X1tApWqOhRUaOrttS3btthTnvY0OcYNxT2Qj8DRo7bzwZ22f88+O2/rNjv/vPMl/vvOd//Z/sd//x8KvOTrjyofqlVe1aV6X5GhpHDMBUICvWJ4SwBLtKX6QKccN5whgQNGgkaaPUl4HfuGq+kQdnUbkj0M6M5kl5o+VOFcBwC2n/7mBHNofAGru59hpKJNngBbYziDqS10Nt7eJSFY0NYcBmCO7NItrp3l07TGYP6yCyj7ndlXlEnGdDN3vHONTIJSkZOVvucA6AELSQtNZ753esOw9oGYp134pUeyVGTpypTSy9xZ0hx9GsS7z7aPVj9nLYJBgDEMMJcLZZTjkmbnecyeconHyvQ414Ugg+cumBCPVZxGZw90J0Lxz05khk4hSzfq1Ik/KaRW8BWS8Pw4ldUYTCQP+ZjslraxGm/tSaEPEfMSMfc9mR6CgAbli6g+aFZNEKv8zf7kZSVnXnGazEpFBk3JWmdFJ7N3p9t9+l9hRyyNg69jHxBTUbkg2RB9n9dQ9qlWNEUP180blKF/RKWwa+QU5/PQmytekut5/nClo7rlQMN+4id/UvW/P/7sH9umjZvstVe82n7/9k/Yob37rJ8ezJVVieNcgBj5s4C311vKcnyhDj5sDbn0Xr4OWhtA784hTrl+Bt+iUML2FUlCtqypjkwNXW5xPTa/2taflhr2fXEUgjutD6/dK6sNmkqAHg9qPnjaLEqAnvW1U2ky9SzKA9nr5tnelsSWSPMAdn9PNwzRQ6ohCR61a3qUJqC1BEQDgwz88CEuWMIK0Ct9mnUuL2seYs3vdVAn8qvXPeOAandQrygqVb2wvyZATzFcir0APjI3/gB+OSCES+OiMw8WDh08JEBnE/faEMDZEBDz8OZwEbUy9fYKMAFdskru5RQuaw0ya2rpbRsabOh9AB9EKTi18V5kzbRKuRI2JzF5yqagqdYn0EVUN3NiVtF81pe4rjwEADoCOMA7DWCoN7t4DM/3XmXpSflDU3PMfXXPYFF3E8RwLAA6bW+DqN1H1onSPjE3p0EzgBkucW2An9+PzDc3eonpNPntuG3euElZPBQ8WTdrgrKA1LmrlAy431wP78dfNzKi41XgMEdff68YG7QFrBcFGvWGzS8sKoBwZa2r7MneYSMoA8DCyMrV0yF1DvTzgAcVSx/6E578ZJucRoHvLXALCxj7HLLdO3cL0NHPYF7Bsdx73/3K0DmH7GCQmJogg/OP8pTAKAyVnL0SOZ2JmGNwbKIJMCmQy3pmYJyLu6inp3gtwTH6feX0lel9DNrg80WfSqeEmr67cTugY7JTKwBdNXTpXRA9mbUxgZFXt69/CZoju9BzXnKIk8AqWmxXbNWWw3deYlYNbHGdjTSBSR9rr5NCRtdOYr30pIciL5ms+EDzdMDz7M8zW3eeY7IiaQsTF71I5z3lDujet5+I6sr16IXljmBLW/jk+xrx+rJzI2TKGpmqkkKIcTU+lh3Xy3syUOnDz9zd0tir0ssig5I4bc+opWPzOrU0FBIQulMhX7kPsg7SGVCMhl8tHSLlDhKpZCEJKPncrLin5sDFigRrJnzhoHVtY0RtMr/sw7AylBVcOMk99iStZiuoD4QHvtdHHwAzOdRm3KuyBqUYdRjFs5Wqe60WUa1d0xnFjnGuKRjXrqrgIKh6lU69/u9dGN4yDaDLLwM2qN2xTZu22PU33GAfZh76gw/a1Ve/QQE3gI54Wdf6hev6Olzk/oEBe9GP/7iGSHz2s5+1TRs32mt+/gr7PQB9915R7b2tAHTXJ5r1OG3MsiJDZ0a596MHoEeU7u0UXkDXA6I5r/7wFl/xoOSFl0vcWQD6StB5pwK6HqHeLqBr4ZbU9f7guQDC6bhoaQuxSFmsouxO9TffTDW+MR2lIpIjK/HJTK4glT1r0IunAroenMjQB8jQJf5h8bmitNaLiY8rhIvNz7dGLXc34vDN41RAr1JDrwOGddHTCeiAOP/O0Z08/Pw355OOaWzw/IHiPnF8Rn3oOMaR5af7mcxNBgYi43Xb04UF1NxLArXBoQEbGaYf2j3reQgYEzs/v2BLi8tuctOPs1uPALW9EmZF0UVAbcqHb1S0AQB23hpEXdxd9riROOzV+hgR6SNOodB5eDkXvqd2mk5Hx0dPOr/v9rGo/h3QeS9AlIfFAR2DJZzwGqLE5JpHz/jykpvVaO57SwjFdeH60XPPvxGO8X6PO/98/RwQTHtXZ2BcpyGFfgQZlLn4g0ZAavvlZR136hq0L6Es6q2o9OBOZDh/MdecvnpX8RNwNQYGffKTwNxpfNV+QywFkG/Zts3GJydtamq9aHeuzf59++zAvgN2+OBhWzc8bJMTkzqeB7bvUPlFr9m/XywJgESgXo8WNgF8CngIeJVJ86y424pah6JW6SsXFbWX1RSgioI/2XBF1fFSN4nT/A6QRY0yJlGlLzsA6T7kDuje4uk7i5iqoobuPdvOMDqgtxCwxVxtJZgB6BIAaqRmpHmRFGgH66G82BGgu4VpbszBUkRrnDoDohVW1DYJSAA6GJe96wIxAXk4Q2ZWfiqgMypaFLgDuidVnlX6kBH+lcY0kf3reH1Con+OU8D5pUlgMTfdVe2AeKrj/TNkF6v3R2CYgO4jULlG5b3yJEBPzjSBNYRvOUFNk/SCBXXNj5eIgFnWh9hy9jh83jUNjYCKpMi9CsR+iAHI7gPP0CtgSWBOGdBdnE5w1An7VRgPmem6mK7Tki4B0HZvBL+eXDs+z0sVJGacOwGSB4wetPq91mo9CdA9KZOzp3Rg3VnsClhYB+hG+HxN+gzNQpjKqEukgh3uqoy/rr+BDB1jmR0C9AMH9tsdd9xlKytuxNPzk6P9HS4I9bdLLr3UptZP2+c//3nbuCEB/eN2cPdeq3ExV9o2UO0LYRijxoBdB3QSyocAetiqFJLObBOLPvRTAd3rDWEd+xgAekaNLJoCoAPU1WcaTlK5UcTqcvBK4ZzaYDwYUABXEpnooYm+dqi+UwHdZ5PTThXDUtQ3TYtVy41oDKBfsb5qn62uhFK4teKmMtFTKwVoo66FBbXEolMJQJkNGXrdav20nvlsbjIxp9w9Q89/K3OMsgB1VGrJ/mD2COTmZ33wCm1NLG4yb4ICbFcJQjIyB+iaSz6Vi2ydrJwxqyPrUHH7AAqVKuSC1hKoe3TrP0sxYfZ0aoJVFGH9elGGULVLv095wKlorG6JpzvFeUGLQ49ryAMK8nnOYVbZdYoDafXq6+uXoYQD44IoP9rR8GOQIltTpOgXpS3J2+kANrLmlRiVyrVChEKJKifTcY3PP/98mzsx64FFp6PeenlV46gVjlgEPjx9XE/ODzDnOJ1Od5Dni/OUWrcH73in1Mj2KQVg+5qGIwA6IO6MtF8PMn9qx56hVySKm960UeuBQTzT0xt8dOvBg3bsyDE7cuiIsjjc5rjGCPwoVRCYYHJDf7yEolyr6KBQG1fUMAWe0RLmYrZS+5XaoZzLcjrXN3IJ2BLUC91zgHdhwRqAHiKhbpeKb/3KhNlUNdAoTZiCxo26KzSxi+K87iwHSYGxZ+jacyTs8t5msjzWW7VS09alMkb0PavVDs3OKYBeztBF1ab/vYSETiRLABaADnbzfGQtWh04nEehAH9ohr6E+yHPLTl6kcl1B9bKTzy/spFf4jo36fF71Z1OlqyoAqwwZ8l2wqRYqta2WnQuuIHKQwG99KnFeiiXU3NfV7DEuhBb5VqiDC7cMMjfm+el2SZ04X45oGsPYY8OckEtsyE6Tq0WawmckrgsZpl7GhTyQyWVDujLzXb0gwOgBAskaTiCxvQ1tSC6zXl+lu6j12W9lU+OhlxX70KAvXGMSWV+sLKhHeHeOfvcLTPV+7zDIzHF+9m9Y8oDMZ8DD4MCoF93/TsLQH/DG35JgH7nnXdZsxmA/rOTQx02v/6Bhr3gkoul0BWgb9xoP//KV9knb7vd9u/aY4LxlbY1MIEQXUCvhtNHUu9Fhi7zeUXgTrmrthH8nPetSivhVR7VOrzQXqbc0/b1XGfoUdiL/tmuFWRm6AnooePwdZqikqitcOF9frLXPNjkpf7k/6LtzKkmvxlasEG5i24nyg76GMEYk75a7WbM/UUl3pTtKxfWNwCo9u6gG9HqfUg4YpZzqHBlikBgNjho9Ua/AMTr5IjaXOHO35RU2NRT3EGkefDgQTty5GhkW664xvxkdmZGQi2CDOxeR2l9G3STGECERc3rABuPVr1/kyh+ZGhAx9BuYY27KvAi4545fkLZPANSEIrxO2TyXBeBgoweGEvpUhwYA8RgzozURI0inFMWXsdMx/vm0QsA4MwEr+vYwkGu2ZTwkPoy19sFTv7A0cqytLwUokcyYVebSjCjvl7Pclyc5v3zvD+AjDBP/u+1mrJcata0AzICNvvReS9scbk46lluQ6P7w69gCzFcTG1T14Hurfvku9DI/fwBcsAG44jealXmPEeOHlMnSTXMdHyOvVsBc9+HhwbFpLCmuQ/0oU9MT+n9R9aNqdbPNSeQIAA5fOCQSiB8HgERgQzXhraY733ve3bw0BFtMlrnenY9Gy0DumfSoYwO57Q0oJBxSQC66NEAkcwKueZJU+v9o6U0u0pEcmQvdAxRCiG4t1wloCOGjLqswFmULc+G08aqzQegK8BQya6rQk/m0HvkvV885zQ4A+dMI6TvcuFE51mVlwq8HOe6GtcbOKC7PkclNN8STsrQnVp3F7SsQz+Ecg9AT+ttiW+53gKXonVdl9y1O6FRj7KiuISi7dX3Nu3REch4e6x/+QTFXoF5rYfunW7LGj+HreFcJOSKG+FgnNcyts8QLHqq4Nm0vDXU1ugdD1pLeBHI6tqPcZl9IxT2sJBk6FKv+5UsQNYXir+nkhTeLzRUWpslQPfn2YV/KysEFO2iju6lFWdavHXXAV1rMseihqhbWbtsxV2DhQK+swpzFyu31JYnrcDDAHq/9FD+XGn9iG4/GdDBZwB9w8bNAvSbEcVt324AOgOuvvSlL4tyV4Z++fp1HYZSsAni5S5A/8IX5BT3yldcbh+/9TYBepUFI0DvC9EBLksuikN9jsqdPnTc4qAWXJrfnZdcTDUi8o06djlDxyxCC4WblYK4c0y5J6ArqC/60bP2lVN5fH10wdyXYjwfvshls0qNpUc0rLLlNJIJ/3gX+zm35WpMV7gnoGc7EdkTggYFR6uYHyyrx7FDoafY2XpU35XiU+1w2e+eWbpn6GwetFv1NRpalEnfZg961s4BE7UTyRe5KUCXaxsgSn0p5pFDiQMeTi/3y/GMUZsAKMI6vr/cXJZHMm1rQ4NQ+DyQXq9zoKaeXbVGvaHMnHo7wJ5+7GxIGs8ZtqBsmBLCAOrq02bE6myh2Ode5PEB6KzdbPtBIEbGze96BtDUNaMW3wXJVWWwiEwWcUZbdkc56nxcY37XqTkXFWqy2vKSaHsGuhC8sHZQswMWZOAcH3VzyhkEItDvmqAmhypvleNZ4HgykKKtD7YAP3xq7+qf74c5QJHb0vVgBRCA+Oz3is6D52jmhDvjLTWbVqXGTmeBjH0YaIHAFZ3EgA3QvqYgwee8j2jaGq54GPfQS+/e8YtzC3bssE+Gay4tuwlRo1+MCyY3DzzwgB0+dESBTPabOy3uJbPMYJUAhbmMgneXqodpScxsiEfLNTE+PIUgRD3fGSBERiV2IQRZUbXwtSGRlQcPLo7qUT+5ukhCREoWloFHAejZusaupeC7J4aRZMto0KbKBEPbnQAV5i6Z5aqT5yQAjIChBOgpSNSzqefCAzt9cjHLPQe9eK3c1fx+kU4H6L4qvPyHnsMtc73U50rzYuuK0Co84gXy3jNfihkKDZvvU93fFUMB1U2ZiJJg9PRLyBfHxvEloCeoZ4DnbmphW6v2MQIeunkksnBBHKU0PXsE0rAo4ZW/ipvmsovORPdTNunW0dkjXfzZUZmMgNXNZFxE5i3H0ZaoqGb+2dAAACAASURBVM5XSjfcjNkjTYJsxzA//27bYgrx2Nv58np6uuv5dfJefi49JQAo1cCKAPTUJ6i0Q6Apz5aujS+PRr2vBOjCJF+bSpAiSFGXyKo5oL/jevvgzQ7oV1/9eu3df/qnd1ur5fPje145NdJhAyBD/3fPe548n7/wJ19Qhv6qyy+322+9zfbt3G01ajwrbeuvAegKQc16XaRBHSwp98zQaXvwvumuA5OEjIiegt4WPXFKhq6I6l8B0H2zcApFNfH0qo562Ekij6xtBQ1Cn6xPO/IJOwWgR+SWtbNuXHAGQAcUKpgeIGjgQXN6F2BeXfG6ukCcSFF+72E1WyoZcC+0+OL4+/ob1qfJYV6LFU0+MqKsPGvqTml7DzzZL5Qv2V1m2vnAtFaatiwf9YoNMjp1jPY1ryWtWzdiHan1V7TBSg0P40AdrwNAA+Zk565+5zPZtGVX2uPAmcE114/77qDuohmOjUEqEt3NzSkDlqUpwSMCNbQGcsWr6Pppk1lt29z8gqJ3aHa+pNRHoR/bFTXperUuMJe/u8RCtEYFM0B2HKMnuV4cl6xWsY4NURrZOWp1mAJ66Dk2vhr1fr2WDoFUm6sqE73YqguKyQnVLP2lKiEQMKFxSGbBbWol4KtWrEFLHUptDCbaLVvAMAfmAoDFwbG3V+dDXZ3XZFmFdhd5TDS8d572N0SCY+MTotxF0xMIoJ04Ma9zIRjhxmRPPxsGFreo4fmZtB85K6Cs/FbNz3NwNQSVAN1zdv8TKOuBQGSH7o3ujEhagyad7qWxyNjTFzwcGgvjJqF71IIjQ2dP6gK6P6vUmZOqJkt34RhEq2eV8Rvh4eCbqAuRaU2N1rHwooc9zMEv2tyL4CM6ZyJrdVe3LqCrZlzq+hGQZCvUGoAO88DnspZ5gusArnzInR302rKznS7UiimWZJF4A2h/KuwD4ny7QO6pvT8pXHcCcZlWRd9+CjLLgJ7fOxXQVUpBSxaEA1sOrJwEdaH419jnwACCdxgKz/DbnqEHayN1vTJ0HAV71aKVyVIvYkCV36Dr3fRM5xBtehqOFTy9vzdUts98V8dRZOm+arv0vAKmGI8r/4VoUQ5S3cWpuscA8Io0Gd4a6G/k1yPalWWl2/YaegJ6iOJoicsMXUJrtVT6RWOt8n5iDVcjQy8AnRr6VQrCAXSSJ3U5/PzkSKfC2M2Bhj3/4otFzX3u85+3TZs22hU///PK0PcC6BzcSlue7h5xuopcCnMNZ6GGTu0jrGBDnZ0T1zL64zS9rSBEIBkVljN0+tql4XQzlXRLw5JQ9fqSyn1FU918LKlok6iBKd46RRR3KuXuivcYeRgbbToodQE91KIR3yXtl32tLHoH92iq4MYGjZR1NFF7+ExrdKq3agByBFIsFPySuZLZtuaRpgsuiM4k/IDCjBqOBCQ5LUjsQAJ6ryhYMvTMgKnrZoaevuNJ57KRAkBkmH7QiC+YBtdUlAvA0juNwI1WrOFBxHBE5b2ii2XpGDQXG6S3yjEgBnMbt79lsaq/PhapG/R4PX1ZVD1tag74WTPnUIjYySQJAnzeOKI2r90DNgCT6w58FnVm6QtL9LRT814SSJO9yo4zGAuy7pUmLnPzxQAXZbG1vmLwiqhETahz8Z80BVDtas1zz3yVG5iSxnz3mHLGsc3Nzvm8+/TtjoyGGj0bJtckDW88K/Vef1zpANj0tOf8pJrW8+LGPaQEsrBst7yFiXqsRF1mc4uLtri0rGAOgSBZNmCkPvfhIan3+X02rakp3AI3KkDifpOhLy0s2QnEeYePaIY8GwXPbPbL04t++NBhlVi8pSfZIm6hb6IFbDtvXVCxyVA55RubXVgin+TtjXGUdDTR71uakOb1S+8rV2Cro4uEIUAoa+gyoQrrV34HUCKT9WzWgw7WK/9ynXhmxclbZymw256nOnAOAgmvjayFFoAuF8mwOw2FvWj7wuIl1fjdJCf3ikCdACJ/HD3IiFIFe6tGSTvgSnUusZi7m/EZPFOeH0VXTZq3qA1YI088HMgsPoRc2aKmcKtoi/c2XQG6xlLEvhbrWaUjRHu572X9I3VQMSQnMNuTpqiRJ6AXPfJBuSezxn5Iz3iRoZcBvceFuCnuU7VFtX3mYfRGj3/qBOJ8o42yAHQxkey7ruyXYl9Y42ZB+bnZxZLtaGUwdyreywOVHsR07mbUjR9cQJ2DchBqKiCLkoun0zjtsR96ucYFm0G3F10kbhgEw7t+wyZ723XvsA/d8mGp3N/wS69Thv7lL39FwZwA/dWTwx02sPrggL3wRS+yyelJ++M//qx8pOXlzvjUB3dbnSxkhR7pioQHsjbthVL3NgBq6E63uzrdWyyi6T8evly8nhlnBPPQGjoPdQK6piFB0ShA4N8VAfocYLTashaZn9ouvGVhLUDPGexeo0unuKDZT1HPZsuBK1DDFCdoRX8qqGvW/aEq/I2J/fy18osOFSdGGM2m+wlzzeQqhfq2gkiIurCLvaR8VF2cVhuX0KPYVD6hReD1eY7dM2NmoDOUpc9bdBoD1hga1IYO8PB31tAT0FNlDZAD6G6O0GNLy00fuYmXcr0/SgrLttJcijGbWLzWfESrMl9XgkLLeRYFqAM+PuOddqHsWxWFLKtaEYQSXjHPfHl5URk0m4fqqpot7rVPMnQecpnENH2cKiBEvzpzzlnE5YxPfvCAfcuH32iamaZHuVuZWALWaAA6rxWFGzO+qdGLvWCDISOo9inIAvw5XlHx9J/L/MVV/XzRX8/x85ly2gvhXuyPhRCI7JkNAMW/2gLppW+gc0Cw2O91/WWfCse9FtjBgKDkh9GI+j7Ph6ZiVWs+DKljfu/ajIqti5XgJernHxiy4ZFh77unvUmT7iakcidgQQNCa+D8DNT/MTsQE9bm5mf1e7yG8yJDp55+6MABXY8CFQIgsm4pCAxf025t1elwH5OcXElXNyMqNDKX7OzwGmXUzaNDILMiPVul1rB08FLgXFZsBwOKKh/miEwve9CVBqiemtmULyUlWJHFuhNdF1y5pvJVZ66CZkt0s1tXmvNMukeE9AZSZpNstAR+bpKDLSv7mc8Yd21ION6FfamOIw1TIusTXa+Jk47GfBYtn6q9+i9E9unUvavXfQ2p7bUYZu3vnZl4iv289S5KkeGMKbMcSkFKFZ3CTuYlj8+fqa6DWh672o9RsWflUMG9D8LheLylN+h7jXhmJoL7K1CaYi3zq1LYq1Ohan3h1qnum1DMc9DVmmfpKhnS5hX33WMMb4LzoC0CpHDtZNtLlzqeKar2OaNclZy492qlTCYheuq7WoFVq/auhp9+MEnRXZGDYUiUCFAQNdIlos8IMTaJjwLNAHREwurCiMeIY6wRUVmvTa/fZP/h7W+XKI6xqVdd9Tr1oX/lK38m7ZXe9vKRuh6xfgD9xwH0afvs5z5nWwD0V79agL5/527rrzCcpWU16FIBel4qKBQH9OUY0MJCb0atKNsGUrXhiyZqYKW2tXINXSNYtQjdkYnb8VgCuvoBnSA5KZpWlJxzdoOez2qLRC+rHRsaAvjoA+8qIGO/8Rpftq7R2oega8U7AxJssCMFzN0xyCf9IIrr76N/m/XphjISxkUQoTIBfejQ0PSy1/utoZasmg2vW2eNwQEHr/BaZrIZFDkUPIuMBwZamGxQtqIx0GB2biF6ncOXGqGRzG5WFD3Wa27SIeGGel9r1l+v2VCjbgMCd8/a3CjBgxbRdtBhPopDOEAmQQZNXzXnLu946MZUj8YULsAbapv1ybXj83joAe7Z+TnVtuPZ1WIGeHKSHRunjBZC2Ja1PyLlpUUmsLX0M7LiosUQpyk2YZUIgNEe0XuArwJGsuHVVgj1lqL8EJbA4f0tNzEZlEQAFhszGxSba1rrsnGxiWXgxe8p2FOPvStnVd9vt6xfjAeagppMJpiIpT90DmjCWMz1lhc3cTelkJatGxkVlT9IgEePejAWQ0MukORngM383LydODojyh0fAtrW2BXHxsf0Os1sX1y0++67z75zzz0Cfal6Y8PTRh8bd9mKPAP4IvuM56kkUSn6rlVyCTGiCwfJl+Iaav/rgokDu/ueq4ap5yJU9OEElqptXtD3MIAu07GwXi0APdqOXNJcVOrdDFJCV8+UM1vulo6i2ySCDY1R1rpgTTigqx6qOdtdgHTf8Qh2gqnsAkYEPiVAV7mw16eZic5XDcevgQuNTwV0d9t0I5N0pEzuPbnTsMZVB4NfE5U7BKjdtrdTAT21KVmy0LUM3YG6MIJyV2Ct5z9acbkm+mjvFU9A5+fanyR8PT2gE/TKpCcefgDdKXtvGQuCyMMtLcyoqRfhmYsFfciPe8Dz3CwGZhVlicIK3K+F60fSEC1KG6ttq/byJ7ojCufRVO17W9vpAJ01TYZ+RkCX+JCA5WRApw8dQH/966+yffv22le+8hVv5+VqvqzR09FAisEBu/THX2TTG9ZL5b5p82Z7DYB+6612YPdeOcRlhu7OTb78JYqToUw3Q/fhLD7D3Os2WdBy0PTaQ1flHjgV0bG7Pq1QZ4mJa+pJfwwzdAF6aUPqqtxzk/CKnh7tbFaN9H1wwHvCfQZ53HQPwLw1JhYeD1kCOhEbQOIK6iWpn131mr/HxlAPpzj3EKYGlqwW0SmLADqMTLnRV7cBhEwI00ZGVD5hgfNweYbOYBa3Rk0WIGszHAeZtmb2Rt82AK5ygcRqXgfn/KjZ8bly2YKWRjCDoh3Htgaf79OKfDOmrOBGDG4O4cp1GVhAGy+7iY5vcvFgR+uQlMExNYwsM0U0Mt2gpSwycdnnlgZmKEPWAAb8zBGL5Tx5f51G1zZZnWRm3m/ralavv/FBACFfZBNsUojhaN0TgGmzaisQcnYgR+h66UGWlAFuJ21slA2WlwTY1N1Z/xwfJQSCGY4rx7u6qY73yPM5rCEflVmVAK6GcA4hYMUtkJc1EKmjbL1a75dl5yKBgFTx9Ka7pS1udQhfMaFB8Y9joJcfmjY7M2szR49L4Ae4o6ugxJOz7OXGV6vJneof/v4bEsmlEK7YI+O8062s+L4/6ZFrd4WihX4m+6TT9llCKto6ndAuB2yFxi5bSIOG9xKpMwDsNGku4zXajns1nC5DJ4t1mXXBvoh3C0BPMEpBr1gGicqi5S4CCZHcCrK5T56hu+o9bKx0PuFLX6WLIoldv0q59rSjFj3MOQwkVOhptlW0xXrmqiA6kovCnKXjrKWuRzAW+Zl+flEtjmw/j13HHy2J5cTF9b4hGNMe1+1uKGfonuV3Pda9CJMdIz4BTZ076sd3TUJ+adpjHZYKBm3Zlh4G0MlGNW0yrwXZuY77ZED3eCym3EUpNK64r0eJupx2wxRtkeRF1ydr8PFq6eq8DOOT9+K+JuXe65R7rkMftRsBBmUklaLbAvXM0NNY5uEAXY3MAehOuW+2t113nYxlaCtNQL/77ruLSZUCdDZ/HvaLX3ipbdi4wT7/J39iOEtdccUVdvutt9r+PXulbkfloD4/9UGGMjREcadS7m5TGIuSv9NcJkevnqaGnpWlBHRl6BhRhHWfDyfwGvq5pNwT0DPy9ywjWiG8yu53NhQPaTTAboCCFmDjxmS/dVFPFyBiZ8p18D5qhBgsPDZ0olYWr/rQAT48q/mdFUQ4vdZukQVk7SqMOuh/BdDNrL/Wo8x8sL8h1TWitL5GXSIotcRhLRv1dP6d4Mf3HMi9X10jOQMIPNKDQoqaTsw1Zk41hX3VeQojDRZ6x/5/4t68yfLzOg87fbvv7X1WzGBmsJCSHZcrLtsVx+VFEkmR8kcQaQIURW0kaEpKJX8oEQHScj6BiwC4ikqqkjgRZZkASPpbxK5yRIs7ZwcGA4DAbN2315t6tvf33sYAJG3KHlQXZrr7br/f+77POc95znOWRwu1vjyu1WWNbsVnxudAgBLfaGTaEI+xlc/CFEbUcPNztkL7zYxARGkH9LEni6l1SAd8onM5KDloipc3R3YeUhTIoSCuRWLzQ1AGVgBOcaQimw+3aEocRqhvE5g5JhSimT3W6wnGe1DXqratg8tZFlW8aGGUDbDOSa19aDtYp/awG9osewBM7gmU7ugrp3ugJ7KB0sc1nCAQwquBmsU1RCkEwSBKEXgfSxOWtxbGAnsEwpjkR93Agib2QTyIWe/rxzYJ5mvrm7z/pJz39uru7bt1B05+U5RXNJyHYzNNjUZMef3atfr3/+7f1be//e0WvORAZpnE7ZoJPAdQd6ZLNFFWzRq7M0qjmkRm9lVP76/Nm+codgZcAHPbpyZnEuWuhICAYUAng/Y2gN4ydJdU3HbO52HmHAvrJjjTawyANAA6Dats4ckaaosQFBBKx9A6o4djxZQuyxIGOlHZQ4aOoJ7hJli8uMNh3RrQW6Z/KF0RniuDakLxD2mYSob4UolPOiD1g7sMmrGgjFcFvvLjOALodgsc1oJnk5P671pAWQKYB/RAOs4GADr+/DhAJ5hzrKvGTVI4bBU6ACOMyXyGPmib0JWDi6i+d2XQLFsh0EiZFJS+gyvcQ7lZGsx5NkZngXuPIF3TIimgY1AXB3wJ4mgsY2MmlY51J6Byf6sMncnRAVrnFRA/eP6h+oM/+J/r2c99rq5fV4aOMlgAnUzZY8eXCeiTtRWK4s6eO1d/9uf/mo5xjz/+OFXuL7/4ksan7oFaWKS1Hi092GMulTu93F1DT4bO+jdrY24812fgxRkiUy8DO8VlQ+JgYo3KU42Sof9VAHoiagJ66sHx7QV95Vpas4W1RyQ9hQFcoL/RVjRxzdgOXbgbyCaVSaLdap/ZGLLhADoEILhCyGTxMGR+8FRYOETPtTIBCuLkYuP+zX1S2qASNQN9uTZW4Qq3Wmuba7W6vkqgjrqcVLGzWajdIZILqOP/AHZEzWz7wYQsW4Dg/aNGB8p3Or1XeGO0mrS6FkwNaz4HuzUBsHPSGxvRNGQm9X6XBxi1clPYmpavO/Rm5wCLvgKbPK2NvDdobQGtTNYDgKyJXmp7knOV/O7Rn42hN7DIBe0x1EkRVPF5cNh4xCjuierfKC9IrSqBnjJ7vBbo753pFltUoA3AGoafs2wopcfAteP7gHGQDwYq9zlRSjoF3BO02gG48Yc1bMxsd0sYv4dIfm9PwkkEfuqjU/Zgqn0GdTt8/NfWNbSI0RNsQEQfQg8AYxQyMfaTB6DDQGrFmXuu7R7a8ba2OZseGToCjK3tuwwEEvQhuPne975X//7f/b+k+5hx+jQOwxb/hR7QQ4crBRZQpLYuT2gT8ARolDlSP1agpy6ZwYdcQanaoHDQUSDqA/Z+gE4nwZ8C0BUADna1PLI6QFdwLuaRhAzfcTJydctoaIrOOGZtuUB5Lou0ehZHnuLu5Pdr5LMK1CFsk+8H/sQqlC18Zgvz+ENQybPYTUu5jcRAfKqeQO9OVj8Bc5593RTKlPhEWQ8lj5Sv8L1k6Pej3LEeA+jKhN1/jgmS1CIkpFB75vJEgI6ulberocvIRWcMLV7jiY9rfWh77/j3dpR7dFComxOH3PuOp0H5ZBcBk30iqJXYx3mrFZokLSUNjdJ26Ydgji8xezGYURlFaylOcWiTYzDodYM+9J8Y0M9dYNuaAB0Z+m9xCiTGp4LN4z36jbPHZjj4xqvL9a73vKfOgHL/13/GfvQPPvZYfenzX6ibL91gu9oCM3Tk5/DL1YCD+4niAOgceGAVag/oodx/rCjuCOWeiDhe7j/LDJ1KSUZsMoXQtDRbJrIdRlz44NeeFgVl4ABAUFWgrulKxb0iVyrUQDWRCRm6pgshM+eBDsEMxDFQ3eJAYy86hkSg/WLCnlROekMPOmqnsESkh3rc6rSZEQsC1NEffvrM6Vo/hvGaooz1ViQ2w/fOnDnDuihr+KNR83Xne1qeGEx2and7u6bbdynKArW/ujJhzS7UO/eQh/QswuJ1dlDLtoZETYufxwcx68KmqxYX4BonpbhaTdwq4gyANTrX2vMZsLk43tQqd9aiocBnNikQzmdVf7MOGtbVMhe+OVzJSx9DT/CH1rJ+DoC2WlTUnw/xGrJWHbzqNx0tqLarg9/sgDN9BHgcPYtaOAC8lQMAxOiX1efGdQ9oh+Ln+6WbHtgAifUQrLHPV0bltDTdQZCHd4nnQUbDvbtWC5NlDzRaUNsnWJwlCCUxFhZK902ycOyCgFMegyWViBiYoAwy3WFr2t27d+j+hJZHfGH9vHzjRv3FX/wFa+jICuYBXddDjq/WkrTadvRzctAapEZYP3HU0sG+ABtRRgOhmz3C2IdzAr4IrRCrYb/KZYvKjjdn6Bli9BNm6D2gt/7kJCbuqw6gayymP7v75Y8COtaAYVprhnal6VgRwIlJwJ6RD0QAPICeATAcduXqBYfYMLPGdZVDDP0O1IZtQZyyT7Jag9yLDOuQxOgagmmz8No+LboPQv9hLCrPSNbI9L23FMWBaaNgWUldAJ2BMyeXuYXO7WIU146XRbnv7bZpb/cTxem1zexFS2F7WUQ88kdQiSMMYMoiWJ84M/DRkDAsjhT0olR1uAQLc7sXwvQGnRLO0t3voCzdpjvpwV9chD4CYjaXT454uceSmG1rmTXwEwA6BZXEC7Et6UP/7Oc/zwwdojgA+lyG/rsXjs+QzaAu9wvvfledfhCA/ucc4vBP3Yf+8ks3WKcloOPjkF5TTwSzOtfQYf0aezuoMROJ9IDehh04RpQa3I4+XJepoSMgwOFk2h3qeQpDRrWzUKbcD2ofNoJvoXKf0ckutn+WvTlD0L4Q6FD84doQnbUc+fMgd22uKR7bjtNdA6AnG0WvJEHKdSqwGbEF9OXi5o3oioYqyJw9Q9oanJodgO7VV1Noox5MlS0yTNE6PMg8FILU+/panT13ljX0KK7xGaSihef5hJ7soFABJKC2IDxDxs6scRl1e7kewTBnb2erZgewoh3VGij1CWj1pRpBqIfaOoYzgJKvwxozc3fb2rLr0gb0DFYRqAO4VF9SECPRI+kqT1OLpzVEYAI4eMKjDx1GKQpUOIkO2bl713Vm4DmUd+j5nYdw08u0ggMyDsFY23zGYhJ6MkMUR2DF6FqMhn2DFrhgBQjGvIxQse9wtrrTSTEDaFUDXTgFoIO29/Q/13khFGAJYTImgHIU6lQGGbgGyITxOqDa8XzynR8b6UTfIRCBWAjtm6DXJ6vrtb8wqo2TJ2u8vlH7qPtjvDDazWyvO1qcUPy2ibGw0FYwK8HdSt//Qc3AROCAxQTDrXvUDDA4hQASk+Fu3aoffP8H9Zd/+Zcc3IOWNrBH6fSI2Mk9aUM92kFasx9zCxaDzM7dhMCVMKlL77Vz3UZkQ6VmD+3QgMDmgUmtF92HMvcW+4ltH8rZ2hrOotKRRFGh3LXXVR6TKZzKbqRIMx3OqvG855QEdLqoJTeDnIIGPQVMcKPaXcyCSj9yekttNlmtxGVhBMwU2M1ELIBa1hQFOBBogJ4e8F6CqCmX8+edZX8MzhOc6JqQene5tKngva9SVsL6iAhO6D8o9GXoYkB3OSUTJKNdCOAj8GQ7KEtGmmlB5ouiRg1E0oCWYeKZHNzkX8DEgJGQdFr8PpkQme6EGcLnIvPGvS6mjnsLrzdG26TYNCr0kVApLm9/FJKKZWSHAoKqJYCu2A++Ml9S3gWslUM7RLM1ay+sB8OTrpBy11mIMjaSZOhm0imF98CJdjMZy/wvf/jJ+uxnP1dXr19tgA5RHM4rBtWffHRzRv/qpaX6h+9+dx07daq++rVv1OmzZ+tX4RSH8akvvVQT2JHu79cyDkbTbR5n0hTuEOgge9jHRaPIRZPCZF1qygYL91CLPtE8oy1+SAM7D/m0w7nhn5QT6udVW7PD2jo8rK3ZAevpcTNGQz6+MpcWgD5z43jGp4YmtF6CG1wRqlWdtuBLhk6aJqP0Qli5RkpAJ8UqZzRsMPptB0jc7uaEXRkd3h83CqIvUbMIAuR1vse2Kx4yzhSZSXX1m5jL0B88vbWLI7q0wXb0oYcv8Pdv3b7FDBPXmD2aCyO2RiE7x2tT4X5wwAwMDmcrq2u1vnHMLS0obCDiPKzZwU4d7k3r5OYabSBhlIkQCj/XwjusRVDzAHUry5N9K0uXiI3XwEYiPOAInFL98twkuKv1JCI1bX5F8xSgOYvlAYws3fR2ZjGrBahznGLmrhY4vA7+aEzkARkPtsjQlEYdAz6NWB9Gpg2QptFNgoXZPoMcBDsROWHzwoAHWTUPCruetQlkHB4hkRLr4BYU8V5PNfccr0cGAqDu8giuG0E+NXIEh1TJSy2PvnbV09dqCYNZNo7VwspaHbK2HiX8mCOHKTCkedQ6AxPWVn1SkZFiO5f0AjvbW1yHuA9qF9ytK5cv17e+9e166aUbtUXnvrsc9bq9NVXbIgbhZCY2GRdlntFstJvvwz1UbndOumzh9jYDeWPz4gwXgGVQlrYmrTF5CciHX+OJ1RZGfQzuAa1jMS9btLIGyWhVIqBuimwuNU8HM10KQOdIVqvwBYFezzHScYKQgxh7IVR7o9wZdSo4AKADpKSCF9ODFyAkMJHI82teOJL4tDsxceD6VRdNNAkpqyWjF7T5+oT+b8KusJAKRNq56J72CJfl9on+dgUGAW8BvmyC8725+63d3tzXYnQj0WICOIlTNbfck98IzBLdZm3i82o4iwIyvjdeK4F1258RDsfH3aI52epKBMd1mcPIlHj+OVuUiktBlq57MnS1XEagqKKkyH21lXkAo9acRZq9FwN73flZZenMoUQwowKj6yRS41Nl/YpSbvQ42LN43LnzFwjoTz/9TF25dqWe+PhH68WXXqznn/9aE5EufOrhtdkilMQA9F96d22ePi1Af/Bc/er7P1Bf+tIf182XXtKBt7dfKziAyemkFuZJawczWr8C0KFOV8+kwJx1sAbomGojA4CoVtmvzVqlZqiTLAwIiwAAIABJREFUMqQATray2WwHmN39XxDQZWChue/qsx7MMhiMcKavbDpDK7Ov2S0ayQpF46n3klGUNwdrrvZDxoEelTZbWij8EcCl7hxRBtTjUpJrjCgEPydPHK9z5x6kIxieE77mOIwVNIFmUq1abVqKqvH5kJ0jaweYr60fs+PbMkclzvZ3a39nq2p/p9bhOQxL130or8GTHFCYg3YNgjn+T8tWzYyXuEbimXzuHAg5DEhZqWlXIimPihTIK0uK1zeuRw/oApDQYs4s8niXSxhsmZ/FewHVj+e+N71HbQaDSDrX6XDigUjxncCNdLg1HzhAwVZM791hGaUvZ7BOvu/gwDS7yqShVtnYO0zTcgmELWy4Rwgocs3scx1xDVrTdrBsrMuAoIeHxkitdZP1zVpETXzzWI1W12sG2hLWt6Ol2qXqWwEF+tNRZkDwHpaDrA1EnQAPmBuB/WHL8axe/9HrzMzxhXodvu6yrXG3bt+6Q0DX4BmsIwRDYtpYaktgfqQ/eS57a7m34ygCjkxe+j9NfMRL4DIYRW8aoZmsSPdXwa8mubnGysEiOnrTnUNQdyaNU4bnDtdp7LiVv6eNjmCKIKgZ2HAXO05RQJBiQjL1CON0xvmQJ1jjMskyFQweMzpmjEMWyevUAXrr8GGwgf5zMWBHz5SUnsQeJNvWFYqTZMosUW2HZs9lV8krZ1RAWf4YR+9fv8eP7nNlyFbTm3ocJrsp6JPtrwBdo16RieKde8iVp8jJqMqAzkRmcQ7QRXVrHGn0Fuo713vWuhGgK5hMcDJ8JvxtcYJAzgEUAb1jPXpthUXOeh6UtsC4DCWKIRkc8IJniu2t2UNv/QDuJQEdjncdoGdoFX4PgSquEwD9Dz/5yfrMM8/UlauX62NPfLRefPF6Pf/8NyjW5TX/9CPrsxEi26Vx/aN3vbs2T52ur37963X6bAfoN26wdr6ADB2bJqoRm/9jsUN5HUBHhi4wVz+5HIp00bmxkDV4DGFawQZAN81uBzoKfjxPGYHCzsLsv1iGrhuDu3ogy0hHeln02ARHD38JS+SGpsNTtG82X4AU38MNTm27p65YdiAVr2OiqStxzWhLGqMbHFYwEFmiz/rZs2coeorOKBtO9eB7dlwTqLOdaXmZGTsGdWxsHK/F8TJbnc6cPlEbayu1v7NdO1t3aglh1eEevwTomBuMdiqVJ+B7oIlMEn2F7o7opw9i8veAc9IDnVXa1NkQZDG64Q553oBvao8R+rS2Ha+10JkUIuIgHE9YWrg3hT2sR0VmkI6FbwrUlAnH8Y1GMwzuDurQw2YiwksQQNESh6l4JoBvQuhc1jdtSUnaP+UCGu4MPetxp0rwyKCWwsyMEdWaUNl0VKPJSo1W1mpxbb1Gq2tVk5U6hBgJAfjSMk4pBjGyOJWwkOp/XFeUi2Chu7RYayvyi8f3tu9t1fVr1+vO7Tvs9YcCH97x9+7c09/fuMVe9dffeIPOcbjO3uAuUXUTvTpg0WEaEn0A8gB47mOAuv9+giMN7VGnQw9cbBVygCjBZAfoBimKvzySk5oZnuvqCe+pfGZjbDeS0Qhq5QT3oarcaQHSWmf61z9RSa83ahHVrQrjEGTQLpTGTs6U51T11iGR5tfrYx2xm6Yb4JPrlGvSX+NcUw02sTI7XQJNIqcPpuvRdlOazsRyyDHItWuf5fxm9A7D//lJ+BjzGE20ltZClRpIQXMuuf3UuUeU1SdAAsghYYEAmIwfvSLMfojbnksOOSiFotxcFV0zndm5KwPboCBFFx+ALiGmWh/lYhidh3CIP2MQ4oobS566PgreMmLbjoYu4zArd3kwSQZeW3V8dTgF0Oli2LUWoqWvB/Snn322rly5zOEsAPQXXoD1q2yOFv75IxtvBvSvfZ219F99fyj3G3TpIaBD6h86jSKNIUOHYGePPuxQvMMMRYYGEkXow3pZEdTnM/SOckebmqf9oh2OF5LZev3VALqHNmQyUkRxat8AdYhasRWgriEZahvlTirUQ5jl7Q41s4Zj5LBPVqea9qBmZnbhucI8pDi8AGI6ZbchzVK3UiYsW1VcQ4xTPX36VD149ozsZJF1OQtHTRbGKBz/SetSzUGHur0fsbq+tlnHT56p9bX1euDUiVqZLNX2vds1vXurltBatrdNQB+PMKIQrS4Q/YH+mgnQOdd3EBMmkGmHclcbFTWu9wiB0HDE+8BJOYb1cilPxVgMYJ8ACf39Q7Zh2q7tZkXkEc6hTsfedLBHVJ8jUNNOJN08nZoyi8mHd62OMrM1OLikZB+y+JRIbDJjpbDRS73RZAsO2RbGVjj40ZsRyGFOtsZrAcBFkR3AhK01MbbQYaTsZlaLy6s1G08I6vhaQC+vM/QZvLOX0LMOj4GF2kXLJGv5mujGlkoP3jl94jgFnXdu36ofvfpaXb9ytbbubskVjSNkJRJ89bXX6tVXf8TM/bXXX6dtcKYH5mAUINrEZHBwH07Yt/jb/OiLN/9SqPUwXFwD9rgg+clOCAvBYlLELFHZuQDdmbpp5sFFzKOb44MeZlDHpEdeBmacrjY2QZmhjnjHNlG+t3U7eBbgt12elg7J44HT9oT9H+MZWuHadEc1ZZUWsHe0pmyTSwFV8zl708XDemrv3gevKw4GuxD0fv/J1M0Cxp2PQZnbNNmPbkBXDb9HUbBISknkdhkvf5VIWVPm5MQAunaBUr8wop5n7+mWvD4woYmvutSDZhQUEKE8EN8TEfTJnNVDjjNAAc9wu/g0OEvh2kkzMNHuYW30qVTHxu+SMY5AUg2CjYWRsRb8N8RS5tUZxKcDxgEwnrcBerMmzrS1oZ0XgI5rdf7CQ/XJJ5+sZ579bF29eqUB+vPPv8CSDQPhP3p0c4YBD8jQ/+EvvYuU+3NfRw19AHSo3AHoqKGvGNAHerwD9NTQIQ5Ka1HMWCgOUP8e+9idoWu7uF7xVpR7pP9/pYA+iEXSO62DA3TYmwFdYr5B6UwA3rNtqQemLK/AmU1mCqHDEsHh+1E6B+BSg4qRhRy/1O4UlzUEDYhYsXBAkeImbm6s1iMPX6C7H8AaixKAgUMXmRTAPDVGZOXpTUf9i61RMB5Z26yHH/n52tzY5OhTGCXsbN2tvek9Uu3707s1Hh3U6mSxVqAYxmZlreugJouzmlBIqDr3kGHrcOhLDaprKpOXEl00l7ItR9Jp+aGYxK0kVtQmUIhgKN7wodXSisUSiAUvA90lgIaZC7Jv1uk8JxrXC5at2MQyiNDs5fxhiyKAnAeGqHn1C6edBx0AUo6rZ1UHBrNyZoyi3ADo6IUnoLdSjWpxWCP4PwO+sD84RGDqRKZmeM7UVcdrGwTw0fJqjVEjX9uoEfrUR+PaAnMJO1sAPNtKUSfD9DWY2qCsohGRsC7GHpxu3atbb7xR927fru3b91QO4Oxqrac7d+/VjZdv1tVr15mdv/LqK/X6rVsMLLC3NRCj8wrvrl8gcAA8f6f7gZzrh5LUHFh0mX4Cu6F2624OPNb6FJZsKKzSzzglsQG6qzxMFPJYH9Jxq3NGLNJYYBPGTC1mHSII1izuDdUtgKHkygIzlfCUDfJsIaMtcTGFanbO5HqJ29qRUIGDi+BNYEBP2U4lKgf/XfA8h+zB2+6aE+RdVw/g67zRn6aAj7jT9zfAxXq/gXXu6X19mtC39YYItKFJyORJZsMONyKERClPOiLtK6xTBUGajikDJ9fQ/Rl4SXnPLUgN1Z9WRxpWRSsTUPf7xxlEQW10AhYjOqYXmFs7Yeo+roE4DxLMqVVXbJHOATF2DA48cpZ1fE4j1QjsZOhgPGUCrM+lM0eOksACUO5PPvWpevazn61r167WEx/7WL14HTX054bA7o8ePcY+dBwKoNw3Tp2u57/+jTp19sF6//s/UH/8pS+zbW2CN4fhLKbcKXbDRVgYyccdQ+NTQwfwuheXdafOtpFRkrSWztC1EbAYNYkIHvGiuKCen6fcq2D2+bMWxdEc37QMleNdpqnWq3lATx2KtKXFRaFRaRFqQEd7kCZIzQN6QI81cwqQlLE2Wh70D0ebqiUL4MIZ6TQ7cY+3AR0L5fixtXrHOx6uRx5+mI8DgN++c7uBOZ4bIJ7e54xVTaSPn21uHK+zZx+qE8dP0PUNYA1qfQQKa39aBzv3arJUtb4M73jU/9CnuU8KGn+foI6Ea+fMu6936jNEQSwAzDWQm1soW9e6MtgDPecZr3kfQNfh7/IGAwl96TDPxC+BBO+BBzFgW/btYimbkAr1OZ0NmJq6Ag4JhJQJSREvpWx6jtOy5ROTB4kNcXxA07gFwQMFd0PNnvc+2RYtHz0HAPsEmTZbmpDNuO/eKuwlmOTgPSyv1vLGsVrZOFZLq6t8zBQGI4sTGtKAE0RvMrJ1ADyydM5zn4zrYG+Xtq+vvXqztuAxv39Qi2h7g+hpeZl0HybT3b5zp1688XLdfOXVuvnqq3X56pV65dXXuE+xZxjfUKzU56qtAtQTvE1Hkmxb2fcRQO9cAHl9DK3KtIb73EZlGvTbGpgNDm1tepZLF2CDQ9mbGCYok2Y31R4w7AFdpZAEnqqPi4wIAITVSX0/+o4hUCGT4OAik7VIBkdMa4EwHfOa+E7vhoEJWoidkRPQDeQJhgIi7f37fA3gzmXSTcxnTZNLRQo9LBimklwMUZ4juhOcb70YTgGLaXv32ysY0jVSqx/OTY3NZdbqLge9X/wcvfHSKOFMwR4DI6l6v9TpUbi3DN0Br8DVJj5uk8weVNnGKgfXsB2HyRbXHVGKTzz4x7oKiqoTKMUvIME6TW66skkcDJnExqt/EBSqXKfVDG2DGFcIczUTg17ufG57agTQLzxUTz31VH32c5+vq1eu1sc+Ksr9ueeeHwD9nwPQ4U61NGGGvnH6dD1Plbsy9C9DFPfiSx7OsifK3X68+zA6gKoUtq9HAR29vd34VKnFBeSsRf8EgI44C5Z8fQ19WlC3/2xV7hwsb5pUfx+oY9TQAW5RwTfBgw9+9oWnTmLRgxbiEjOhgEvosZ5uTuYYgEudhW0tcJGLohn0PUcPorVKmd7KCpzXsEjQL7xa586dpcodTmdv3HqDNDtHsTa/clHcyYzjEAdQx7jNk8dP19kz5+vkyVO0eN3fm9YSVO0Y6bp1uyajQzrTrUxGtQK6n/VkULa7FMmRgsfmS+bdZeq9gCyHyf0BXROTciCR6kSQ6AE3YTcCAtr+6ovV6+prPnjQ52bdnTQ5auNSqYfelrgOY0HxucG0SBDH2ns3QAObHkY4sG/FosS1Q5bL14s1rHm5xrY4e8F9iQgvz08AJ32XFjBlIHys27qgT0ELKL3lDw9lugEnPqwx7lup2lFLJ6Cvb9Z4ZQ3S29qZLRZo98XJMtXyENIB0PHF/j4fghrQcre27yEr36mlWdX60kQjQ2cCcwTbCN7v3LtHUL/24vX6y299q65ev04qH/ee3Qbo4rgPoA86BwU7Dch9SIrZ0L3Lz5KBJ9CNfSlWn0yHBt9wKKOtX27Pg70BUMQf1mKZNWkiI4HUOuyAlMxiBkAfiPX8bQBz7eNhSAxjGQZlNsGJXqDjdhsh3WxiB19w340h+EyC42uZx6aT5iigay9Yv9HvIQNTxMk8tizuM1nQKsvDvy2M4zOqrBZtSIKEo3sx+7rdP7MQYhszfEfsjWrTus6aUzGo+/n8bXKfkgS1kmrMKO4pBlHp9UK5myXjQxVsaw3JqndgcvyQBA5daQ5BgNT2cohjINXpJlog59HBYQLFviHIV1dF/6fR7xb5Zr22ejrYQgI6zk0wES4HeeLafQH9U59S29qVq/U7v3MfQP8XP3dqRoXheFz/+N3vqc2TaFv7ep09d6F+9VeRof9xvfLSDbarzXZ2mamjOY+WrBhuc8TLHb7SULruAIwsAFGftUES/tmLHMZqgYgUjRHFMQhwK1pTubtu8ZPU0DNtjbUxjngN6fb2fejqzXRfIUVn+cLBr9m0cyp3Azoyrdam5kxcrSQLtYyD1bXyIWOcP9ByuA2LTlU9LODYV2KdwDiDoIXhKugfX56QesdCAKBvbKxp4lcOfbdW8TDjKFA5wuFzBXSxsPA658+fr0ceeqSOb57msBe6vUHJvTdl3Xyx9mt1CTazi7W2DIEKm5hrb3ebLVtQN3DWtAE9/ui9VqCBdFTgvr7I0PWJEfC57tQ5CapCNfSy9teLcJ5+0CMZeqh90aMGCduOogc8B1QDf6uMMxkroMrhOq7Vkg7EmuIhp/GwfLyzaU6Ms8nMYCojwAZlzWAMgW7rn49BkQ8Cg38DBr7uqA5tTykhn5znKPzCdYGQCOA2Xq7ltXVm6OhWGK+t1c7CuHbRaCg1VY3GK8y4J5gr7xnNLfCgodEBAZ0Wz1Diou8do2jZdw8v6oPaRinn9p36y29/q/7im9+sGzdv1taOAgz5iqdp4SjJPnfW3fcfAPT+UOwzv7d7tJgT1cp1zkQ4pxljzH49RpWtlciwnYVxPnXA04OUcizj+g6DWnHPh5ZKZOYZ6apWJ08Q86FOWrWrK+dz4bkTsEQ0B3BQbb9T8R/CgEVBShgEUvjUWEhsm4SgL2n1QNsHlZmtkevI09Asgdb60Eed31ERLKN1hgTV8gj+mqYEDoI4wmi6EVow4rKThWaqQ0sz5WN07vaG+s99SxLE/3PUqGrTvonND4HPxcBa52dKbnRudOAsdi0amajNLWwkAzGAckosoeGlDDSOOfNmwsaMe3C87EsPSdb6joAmiMVMe34WCP3QxoiOE2XnEM0jJqHQFuOmXUN/8qmn6ulnPltXrl6tJ554oi5fvlLPP/887wG7mj79zpNo1CSg/8J73lMbJ0/Vcy8Y0EG5f/GP65UXTbnvYtoaX4WGLQfwHjeg7x7I4B72rxxFh4sYBaR7B1PnZCT+0wC6VZ4/DaAjStM89B8H6PN96KjVkO5pmQIEGolSB7OSlNBS90xkGeoULkNoE+rFYQPIdPRaU+QObkyJaiXKsAjFgg5OJTvcJ1UK4MUag0McxrgiIhT4DVaNOUg0DETjCQPk6EFH2xr60I9vHq+Tx09xchssbGlycIC56AD0gzq5sUIwXxmjZILsfKf2drbpbw6fdx1wytDzFTaDdrLNEEKHX2M6+J7tlGVTF6qyWWsfuZ1FNaiA+QDqrnV7mEsbVzgfJ7cDND7iCIiO0pKy8c3cdh80OKgM1vwZ2Bq4NvlQpujFgJ7hFZq05uvf6nFiVTTsZhDThWLngRNBk6n5DHqhhafFQrGTRTZKRyssDawHHCqwekWWvrZRq8jSV9drd3FSh8jQ2a6GnnZk6s7q7baXAE8KYpQl9mqGIHUfJZWDure9XVvbW/RHwIjWrelOXXvxJQL6d77znbp1566MUsBIoV8WnwVNtvf5cxSg35TRdONKj/5uz8ocfeqUQ6SOR5ueDYWoWNZ7QW0TNXQZlMCJ0WYx7KaRUVGoe4GMDnep6mU8IlMki8sgDLUhCF6fxiROTJQ9uzYfw5cAvVvtGrB2LXRqT5WqGlatpKMb7+Cacg8kZuvSFdD2VNcznvdEyZSzZoK+gx8S62YW0ns+BB8WtfnNpiVvAHy1qs6xUQb0BMxsDz0S5Ch5m+92OHpPh3r+0F2kjFeJVzTm/CyRY9CZ0yY9blXLewugS+cxlP8SLOn13xxg+NSZlzs6OR20QgqI+qRsCAycKJplwKsMGToExlhP0kVh0BXd7ynW1dTKtwL0y6DcP/7xunT5EgEdZyqEqwtPEtBHtJL8xV9+LwH9qwT08/X+X/1AffmL6EO/URNEj3twipN/NwF9EeAtVTvGOOJLgF6MLqXW1Ipmu7FtA72cfvIM/b8qoGOBzLetNXFL6nC+mdkQyMD2dlHbUnasQRiq6yaaTnvX0Js4qFVx3RhJmhaN/pRqbqr+MXwDw2BkGgNvcY41pf0sDu6hvkix194eD1tMzcJXonhk7WhbA6ivjJdrc22DA17WPeMdwI3sHPT6iY0Vgvl4AVnlHlvaAOiov9Lcga3W8zX0BDNhJ7hlugydWYbbVNgaRgGXatI8BNzGlnaIoyBMYLcHdiLy1De1QYdjgc9ntSHtejvhEDe1aW++xlBsbPeMQE1vU217AmHXa0/g70xl2qFntbXodVH+fYZOJfuu1OYJCsMOKMuXjoDvEcEph4IA0PGlLB178BDKlPGkllfXa20DgL5Rtbpeh+NVjvGjFRA8q9kWpRY2mRzlngHkwCDs1iEm0kHgiQwdoyw55laT7LanO4XD5Nvf+U59/4c/rHvbU8/5FruCQDbDRY4e0kez2B44CLoWxc1nSboZYKje7o/mSiRLT3uWdQ8uAzTHOJx3rnLQ0ZKaBfWj6z0JIXRtJKJSUKrsUO8IJZq4qckcRmUJBZn8O3/Rc+273vDAJDNQKvBttOXsj6+H4A/3o4n2vOa6koReIxV+lemyrnuQlQ9Izl8lJY1CJ364D97703NNGzegqzpoIfr7EECcJ5v9+/0eO5KN97+fckz/vEf5nbSEcX+SUu/axBqbqjGv+uxD4i7BojQBuSc9YzK/3t68ynrQ1+rw+oife+ePcD9QZ5ZOF0yV/pJUEaxd0kCHycoEPqzoesj3JezEGuwz9M8882xdvnKNgH7x0iXW0PF7mCS58AfvOD6jQ9dkUu967/vmAP0DbltDho4REaDiJgZ0zukewb1Ng1lSR4dABhsEKsamUnVNQ3XoTKF5e8pdE2kguNOcZNa2FtC29vZOcaHcf1YZOhXNyFKPtK1F5Y7bnw2RDcXxnlPUWg/ZIw7lOW4kfcN9cEc8hgWQ+jprud74dItzAKRr5voPZs7v7Qi8MZ98BdaeK7W2KoETPLuhHMfr4CDe2tri8wPoAd7w6Edmju+hNx3vC4B+fHOzVpYwW31Zz7cyrlVGjRibKjEc1OxQvCM7P9id1sEu6sLSEDDIsfaAB0ZnvZqM/CigM5NBjZM9q2j1gHpX5iDKLEwV41DtNu1waKWGnteTIx4BwK2BcghMIKFriLVLsNQPtMlzAri00sDVVB0OCvUrD54K6Rnn77bf8yx0nwvZ4DSjgaDNgN6L4vh3O5uFqsebk6gXzmf2wqZ+V3XhmDahm0SuUyNm3xi8QoOg9Y0arR+vg6UJRWv0gAfYQmcwXmEdnXsq4jvUAWF0g0lrCDB2diiKa2wEOmEQuO/v1yuvvFaXr1zhGNVXf/Qa58ND78FraKvkuUO/1ZNtc9rquPMZ0f0O9hy2APT7/ZyQyde0I6WzdGVPYqu4/jjXG+U+MHAAdK0v2HFQUR4//pZBex6Ap3hFK4MAWqVbCD3j+uhsP/34zEptvZo2OLZe6tOEv2iA7i6W6HjwOwrahrls+F7OIGbUc+YxApl+ouIcoPt15c5o4ys1xMsDIWuV2asn0/i66h348Jlb00Mp4H6BVsKi+3E1Q6e7HjnoK/JMem961Vy14VU4FMqgHjm+Wnv1/expV9H8GglIXFuf+0yRAN7/3aY1IYxzrkjeN8/ylAE6zxElK7oSDNruk6WnRQ/ZOaZVQhAHbRKCFgpN3a0zR7k/+9m6yAz9EwT0rz4Hlfs+y9wL/+MjGzNMOYKX+7vf+z4ZyyBDf/B8feADH6w/+dKXVUMHqOzs1rJr6HuwwVzAiFTX0Q9HnMuMw4Xfcx9fbjtbEEhlvz2gs6Zl+8jeKY6qd7TDjf5rAbqi89As6RnF8kgvaA54ADzmfe+C0UDkRQ9yATrbpazYlsXpIOzRz/cZwFBEaBEbJ/g40kfWtLePrBiirBHBF/VzfK2vrXE8Jp4fhiDpdcZrIzPHpDUEF1hY6E+H2xdAH9/bXF+vY2urtYJMfn2NrWsnNtfq+MZqra8s1doErWrIA6F6hx3sbh1iLByMHcK8HKGi+iz4KOUeloDrA3UjZkNqx8GHV92a/J0NQ7pyh6+ZonWPNTTFlgwd1zbHRatlGtyR3arfVGmasvdBkNayA39P9dBhIEQYhwQt/P1+QlZXj+wBPRk6RGgN0J2h43vKzJ0leswwfcUBxG5LYiANtbv/D7odQE2GdwTvg9VahRXsynrN1jar0JsO7/aFRQbe+DssY1Fmw/oElc4MfBcllB0BOvwK0N7mAwj3BKp4rEMIBafTnXrttdfq6rVrdfXq1brx0st16/ZtGWdEHewUrKfOj/79KBCo3j2fm/XZ0P2AQ4CgPxLNKUPWemNYT7DG74xpfIR1rAxdY5o1SKpd9yYus2+GdRLY07jfdCkjSZm1r/JcepPFqoWyT1daNEI6DTNpS/Vpm2154IchqVlm9zX09NEPmo6scP0fxknDWu1KeAZG1upZJoDAzIBO9jRUv/dEMnJ3HLElsZWPohcYSgw9KAeEh2sQ9z8tiKZdyXXOLu0mIvKxmUmuO9hR3lCGR20/5NbJ+Fl7jqCtowFSYohuTWeTVk5c5OZCrU7Uzj56JwDMrg3UyfI1Mne+XTdZOANKzw1gWcpnPhX+nP+gnnsAesvQPfFyAPQRk0P0oaOGjgz94tVr9dGPf6J+GEDf368pHvfxcxN6uS+trDJDP376dP2b5wXoj33wcQE6VO6oe+/ukXrnwYQhFbzUotyRoTObNqBrwtiwqNKfFzcwCVisSuxEcYpKbf9ao0KsInMRZOgL/8UBHXR7weq09Re7vt5FljkM+sWKBbk93dUhYBo5NxnXJWKJgF4ELmxVI1Uvn3Mqtxn9qR9YtVopK5EsYGQqwPzY5kYdO7ZJ0RNU2BRhQVwBH+QJsvg1/h+HdxTwvVPd5tpanTq2SUOZzfW1OnF8s06f2KzTxzdqY3VSy0sQahwWR38c7tXsYLdmZBuIJD5APVKwM4DRhplXLufz8+CVOZzKALZmbSBI1n3xTYA+9/g46R0BdGXoOer9f/KONPtsfb4DgDpT6blAZ+3pr06rTAw88rlY94xZRFc/z/f5eUhrKkNH21quPQM0Z+h2yMD+AAAgAElEQVTRXyTAUAlHlpWkX/F40+38DPipbSFpBY6gecnT1JZXawHufxvHC34ItTiuPbQKAdRRR19EbzpidK0VAPrudMr1gfd6bGNdFsa+d1LZz1hKwkUEu/PyjZfr0qVLFOa8+uprHDgD7UzsTfossVGcnRL4aAkljnMN1Hu25K3QPN/3SFM+p2vohHOAPNuABqU7NTIdoGv4iqBTx7ydGFu9Vj9nOyoDRdxPHcaZy6CeZIODwSLdOdLCJKuWw3kCEVLuFHfK558lHQ+AoSlXk2nZGIcWxVFUJycVsKFfu7/muTRMGpwpqubcZ7ODpW6fsfN3OIYSrY6DWU/bm17naKPsxcIE47AHmYDna9sDerqGeL0dfM2VwWiqJcEitQ0N0j1Mh2yQPmHicfwd4lz1q9vhzZ9VLXeD9SvfM2dNDO55DPxay6zFi3yDTkt9Hzmi2cxPzjeJZDWTgwGfh+5wAFfrtMBZDKtXALS6bVDAQWAHQdzKsjrIWEPH99G+bVEc8JTGMhbF/fDq1frtJz5RFy8rQ8eene7t1cJvnh7RKQ7K13e/71fqWDL0s+fq8cc/VH/yx3/iDH1UFUBHvaj2NZ9Xy1o946jRWfKPua8DoKvtgTVgHrymz+YAXQueAhV1Eg5e7qRJZxz6gmEs27MDDmfZxmQe/67DYqls/Q/WHDNtLVv1TdPWfrwojsNIbP2aRcfXCFXbZJ+eUuSIDXOuOdyj67vOgm+RYde/KrGE6nCMpCMSI6CrBYN6hBG82Xf4njY2Vmtzc6NOnDheJ0+cIGjv7qtuzszKbVVhAuDsBcMZ/DtDNQD2Z2D/urpcy+PF2lhfrROb63Xy+HodX19Rdk4/e0xVQ1bbATo3HDtWW22+Za4dkKeenjXRwBCUZiwT3YqUA5ADG2iha8Wqswr8PNdUx29vFzu8jyF/SUAxDL7gYRlNg8E4MXsfBvCztaw5/vHpb3aE77XA2n9fi+fprCAMc+5RG0t2nvJLRHeqv8v5izoLr2NlU1C57nPS2t7BngISipy4UNwCxCIpgyJkamhjWzx2qkZraGNbpXhuD7Ep3PJWVmt5eZUUPQMFqtt3a3tri9PW8HdM7xOg6ypi79JgZme3xkvL9Dp45eWbdenS5bp8+TLHOMLECCydXMEGvUQDmbZPhiCvB3UwET0I5bDE/6M9uR+uK1gwSLL0E7tlHbzpVUaGC9qdlK3bp9IWO9CjmsKG9xVHRpbFQGfiOnhyIWqWaefiAZ6arZ0H6Szm7oxmI+osL58ylHvORk78i6GMfQ/k/6VVTtEparCdOxzeJxMF+PJzumNMmtwH3wDKp6KD1HZ+uS9fSzhtYKKI+VkB5hRAJcxKHVqvQ21BA8cw3vHfsx++ATD7i8kR/T7UtqdymrJ3ZXkY6WsGIB0m3T0erknq6GJEeD3xPFo4c0mGrpP8HbLmYhXdkiqYePXBRXsOleBb7RtBNUpoXfsfJzJaEHy0Ts7JjOxQ0CCjga3dpSYNuwUCZ5y9lMCypVaBF0XXYHcPDusCneKeqqef/Wz94Mq1+u2P/7O6ePmyAJ019N1a+LVTizPOwiagv69OPnC2vvLnf862tQ9/+MPqQ3/ppVqBWxWoONyzzkc5CtzUujmVqKPcuZkS5Xt4BobQ82OExrQ9LBYUbhYntfFrRNtLjk3FYWJAx5jWKT4AAV2iluDrvHRDYhDLmPg7bTKP6S72WWKwSBtYL3/y3OTMR9d0uE5d6cBAh6+CF00HstHJaFTb29PaRd0cI1PRBzuBM5duoRaHTEdyYIUuk1WnzByosuWQEvREw7cd09ywcXGgVC0vT2pzc50+7ufPnavVtdWa7myzdh7QQwaGfzP78jCYgC6EcQ888AC94FE3x1CWY8jQj63XBuroSwu1sojrg5Rmt2rfVDvMFNh37zGiPgR5+Hd9sK1E0bKm+SMZYN10SEcOH6xLtqXRNmqIpCUEck9w0xmohq8brrWVDUsFd3v8Qh3SeNk+/B6ug0epZGKQVoHddHzXK+56KzZQsq6c5pjXzlp717qW2jyEeDQfQp/7PrQUmtIHVXgAKT9PoKGWKQW2aa1ihk7DkdDwctwCM8ZhQB5CA8OZxeOna2F1kxQ7etHh647sHO1rGJWLgS0UxJpSlHPhLmvpcLPj+0Nro1ul8FmQoaMHfPvetK5fu0alO0arYl767bv31L/bA0vH0iVLD1AfzdAjWux/ntWSvXFfQHdnRwA35RZcZ3lc61QASFHIqOK6gdBufq7VmhNRTRodL3YSjIEUgIgZNNujcPnE+mjC2VAiwjcD8pTmpfea5Z7hvGI4SqU7mKgO0G2k0wRpNJfClDgBOgMQMxjZPxziYUtjZuJu3+vZEYG2rkfydNH8CTPCHigBwyGD8wjvLTV+1aldovK0N4GpGYN+7rf1BnRgNF7jmoF6xtkQtgudT+puEeim46AFKM7W8TzgRliuiMVyhKrcw3F6dAcMg1JcV/ejO52Xg6NXhq+jOlRcs7e4sWmBfF7Q8Mlamky1M0fJs51srIMsAHnrnnCrK34nng3YX/BtB4gDHzCmug1o4ecLoCMYF6D/4SefrH/59DP1g8tX6qO/+3t16fLleuGFFwjmvK+Pn5rwSmO+8nve+z4ayvyrP/1KPXjhfP36R36jvvTFL9aN69drGQMd9jX/GqcHpqVlWdBsj7PKZRYQQNe1U+yUwSaLIJgOYO6QdqXuAjnjR8xH9SkWL+w/2Q53WDsY+4kRqjT2P6BffJS+mZuOmqL+5P883tsWuh+gx1gmEV76SwlOjtS5mO1i1DaExThKnWVUIkCXh+CU9clp7UH+j55DCMtg8rGASUmKblOPxbWSzStc4vCZVUhnKxr6mNGSAN/2lRUFSKYH0e6A2jhsXx955JFaWV2ue/fu1O3bt1t7GAAdNXNsnli/phQAUxnNSF+FlLFWV8Z1EvT92nJNRrOaLBzWBnrPcW/2JIaDSFBjQpFRarhI/2egogXCEQsySBpuC6+RAH04TsjgcJSqrqXEdv5el/nxOHLdKv2mhGCrl3WguV7YlQBIquKgs32kXNvQS6+OhLTAJKtrrUy0YrRQx2BAUHebmjQNGE3qeizq3i3j0exxiF1iWIPrFoFcBEB0sjOIinZXF8kOLVuHlkQEdzxMONt5n9l7nKwSyMDjfXzsNIVxmJsOkRza2tCvjsmKAF1cAw40SfudaUQEJVHes3ZscOABj0twWPXGj96o733ve/XNb36zLl28VLfeuMW59fGQCMsysHQ6UPOnMV2dEvoooAfYE/DeD8z5M4vf8N4A2HFE5AjcUMJmGeIw19oUm+xqoMFVrAG9Lh0B694wGTINyoydERQmrTo4ZLdUtCAIyAedZexRZZKEU1IUeK4GbbbiFkk2Ii1r3Xtido7TcwB0FTwNzZj7vjxxAqE2UZksaZhIxJy8hgH05s+gkkSYzVxn4d0Cu2YY1NmYJye/9sisRh77KqZBAkOYQQGE6AIXIanpcHZJs5Ys6hnLApMQAeosUzBhHHzpab7UyrI4+wXaEdD6I3Fhwgxr5G6U7H8kA2Q+fMElBjUTNnA7NeMglo7hsDqdzFsrmyTE0qsmSyeD0ih396anFTbBIgNKDWPRGtonvc7PgrZK+njILY5MLJJZTNWkZ8RhnX/okfrDP/xk/cvPPF3fv3ylPv77v18XL12ur33ta2wt5dr+4MkJewAA6MjQe0D/zd/4rfriF75Q165erWVEjwZ08Py0b12A+lgbijVuZNe+8LihGVenuo2EF8y4DjU+lTcagz86hapU81afAtDZNCVAx7E7RV0dURpoQrZ1gIr3pvYCHLaBXUWHPqT7ZugEdC/uZOSNlsHGxkLm+8+hlIEAim3ZtsWWlpjneJTkwT6d23Z2tGgnkxGpTixe/NFsa1FAPaATwFy3CqCDqsVrgE5NawZnsC8u1okTx+rhhx/m13iyVFtbd5mRJ6uJAAt0D8A/k9ZiAKMedTzvXp04vl4PnDhea8tLtXi4V6tLVcfXJrWAKWMQwu2hxqopXepfldvZ/QA9oBrF+f0OcSra4+zkul1AHFkBqXoP3cjjWw7h8s1A5wfQB2OJ2ICGKfAp7JZABFGae477SL9oryHCZ2ronWgqGzuAO9TXB7eqHJpNqYvNC6Ofg33PTVfmy3nr9P83S0Pvfq2JAdCrpqxB6rCh41fYHWcdbBF1hph2qdFkuVZOnK3xsVO1unmskLHDDbJwyGNcMtZgAhtn6AASBWjqpVfPNehPvV/YD0/GywRuDHD57ne/W9/+1rfr+lWMVr1LMNn1OMxh4tkwPrcH9x6ss3aa18BcMG7GpAf+I8iu+VzKGuMqhl9heyA8Ehoda5dKtw7xcx4ZqiKzF51VYOpYE70PoCOoQkCl8b8uh+EXfQYoe4tPuPb3UUBvwU1KRtgLyQSb+MrsAk1gFikIS5bYhcF8DwD07PV+z7yJ3bDgcnh9nZNpu836jaAr3SsB9GTqwAECurc/VwsB3S13Tu5wvqsS4XYzj1rG8+7vqWRHQSwAPc6JHKqjWjivpdc+z0nqGWITbTMe/rLKgmz9cueMzg+1fqZsM3R3xFjGV8IZe65rtAEpV2astRK/wQQoBjn9NM5enCjo9wwLulnK5vvtAF2ML963pm4C0C8A0JGhf+bp+sGVK/WJ3/sfKIr72gsv1NZ0W8ZEAvRRjVdX6z3ve1+dOnO2/tVXvlIPnr9Qv/Gbv1Vf/PwX6urlS6rd7O/SWIbRKx4sG3nNL7d6k5OxAMqyp+LNsvRAtE0bz+LaJL3SI/5QUADABlG23wE6AoYdZCvIStznzgwdrAAWOZXxiiizEIZ9n/DTkaipIVVwRLkLsGVSkAydgMTI660BXXPJtVBBzxF0TMsi+0QEquwY5gHI0Fd4KOKqRIWu9ykzCmZYHloSKpZZopXTovwUQOD/AHy0o124cL7OnDlTi0sj9RJ79joAAq+DfwO4oXbH/znEBToED245fnyzzjxwok4c22CGjha1hf2dWh7N6tjKuPa372l06P4OXeI4+KKzLE2W3UoVpt379rX+EE/AxPpgjHz6djdExxzcogMTa6cPCALqcJcjNY/XC93OHYT7Oni7M0iy+jh0fWqAMOqJNoEZD+l6MzudC1Y+o8osavlhUONrzazDpQcF2TpE8DvJ0FM71zCfeUBPht5KLzQ9qZrygIxAyL3oLtdw/redsDSwRTW3peW1Wto8WePNk7W2eZwlNUhtAOiLKyu1iEmAaEXz3mEtnSUAlQY4BMidAmAxyBCRhp7w9fDeb968WRd/cJEZ+s2Xb9LrfXtnjwcu34uzoLejyxuoeIDFXGB4H2A/guVKKFr9N2UT19DpE+5BHQ2otY70nvpRncPqQKbDvWzHRvwEbApr5ukj9gRALbmUegToWqf2tveZxG4F6hUkKux121jL0RepHh8RnX4rNWqcuayyxsSka4DD7y1NRLlzPZqhIhNwlBk5CuguH2pefPQHvofsHHBbKTPM+fMQ2WRa33pAbx7tvB7ZxoSa7t/qyQZgYB9DWxXKfY64ceCqbN+tlhYgNm8TPoDQJ1tqvmf35dvoJ6BOdhSiu1QOGtc8v7qiGsh3A/QSwA0TLfdMref3c061x1kkiLWDwTopNVB/wPWpDH1iC1heU59BZCvYLjqrCw8/zBo6AP3i5Sv1u7//e8zQv/71r9EAipqXx06vEtEw6hMZOoayNED/jd+qL3zh83X54iX1xO3utolFiOh4jvFA0ARbmVxYpR71oe02pRI3MFK5yyKMDOhbDV2PJZhTBIeIFY1SMKqZ1S6o92Y1iwwdgK6AQgNd0q+ryO6nAnQfxG/ycrcY5a0y9PsCuqPBxTEiTjj47HCj8YaOYa06YRWo70vH4kskivtB4LalJBcqghBnjAg6ZN8qI5lTJ04QzDePbTJzpte4H9PAxvPP8R7SRoesCsEG5qG/49FH6sL5s8zMOTkNs89h/bq/w0x9dLDHHvQF1s4x+tNzvAnIkZY6NOl6xkMlCmMNw93PjZyNcuTn7LPyNnnN9TwfVIqBVGNv1Hw3NCGgnah5WAvRQhhwCYwaeJMyhq5dqMnB1rKn/ehz7rJDAJ6Ufawh/RmTaXOQDexym0+8DWbcv82DypR77hkDQ7BS8bPnQa0DFIcIBJT47GB6aBNsEOXglY1jtH5dXN2sjRMnaQuLUapLK2u1vL5OIynKvMwOYd9ypCwPJ7i9KWCjSRJr6mhnw/dgKjlhiyS+f+mHl+o//se/rIsXL9ZrULpjPKxrzMpC5ueWHz0k+8MyxjLJaN4K3I+COmEZH8VA1Zgc16E1Nw80bTf9qsvOlZpgvyk0ALUNtgZrIpO93kS52+yqK8OKafOxg/2cDF2+CvOArs84lCRDb7ds0EDcq9M5AhaglzZKk/bRgMOUaS54SrvV0X3nun0DelpLZ55FXPYUVLDF0yptneGqf5M6tgAtazzDQrmGeO1xQyzwDbDDOlnqXid8ShDTzuwjrk2ec2xu11HtWfRk02wJQbsdCkF3i0EFe7jnjDjZu5Kl7A8MhkG+Oa9lsJhuriY4v9IC6L1JDH4D+wYBzNH12tahAT0+/AF07J8FnzsEdNTQKdoMoKOkJm8SVGMvPAyV+6fqM595hur2T/zeJ+rylcv1jW98o6bb22wtXXjs9BpPr8nqKvvQT3aA/pGP/GZ9/vOfryuXLkscAuU0Z5rnMMTIOdX2qEynqYyEaHSisnAC20WqPQ+pxy+0Xj5FgPHzxiKQKE7zzw8X4Fe2wHoMp7rRtEa0C3txO0CXI5IVEr4xqQtpw7xFhm6FZRbs/LQ1W/f9GMpdgjgfGM7yeNA486H1p4Va7CuHW5d/hhsPsUSEG3g451WzRuvhEhg4DroJrQ6jET2UV5hpr9aZBx7gF1rWdna2GUBgU+l55VQH8xgYygAA8F5AyUPxjn+Dqn/00UdqfXmsISugrmZ7NUZOd7hXh7vbVXs7tYQtAM9iADpU2zalQI2NNIcPs1ZDd8ZNu9rmwpVsRMDd/25fK1dWjucdKFdF40O9UVH90J+ewwC3muJD3rPOy907jjV3HrDKRMU2pKYmGhF/hnq6aMF0YZAWxAGRencyJk/aYxDTsw1Yl9YbhBIl2OHxLrswm/e85FDTlKtYTyJff6lw6S6HkhOnx9mnOpnL4SE3NrLy/aWVWlhZp3scMnTQ8Kytr23UEkasIkPHtXB2zAmKNMA5qN3pDkEcvenMtiLo2zuotbX12tzYYD/69777vfoP/+H/q0sXL1K3sbMrXQs+X75SL3a1t517A2Wsby2ihOc/AZujv3MUzPFvwoOFTYTulpHqle8H6KIyQc8KJJm1s8UNIL7I2fC4DjgL8Gc+Qx8GuKSiKubd87RnYpfyNgLoYYTE/ViPkc/r72jGuIA+JYh8Zmp0ELQazBL4NPuSTniqo3eo1OvsGUqCSXdY8mtJizuRnB4nu0eCwMc7SaAfPuvFYMUG4agmFcrJkIEcNQbYi+hUkdEPEcJlWdbyzWakPTPXjCLB1tOP9ZR5DmiRFptEsfEilOPLdJgUK4bBSVKgM15Nt4G7OSREdldClFY8urRncwb3yQfXmM8vXFcmd97f3MduSSTEBHeOXEPV2KXvwGMlQJWXAZkgYDA1GyrtJuHFHsd7QocKAD196JcvXazf+/1PsMPk3/7bbzAx46yOx06tqoZOQP8VAvr//adfqbPnH6oPf+Qj9bnPfb6uXbkicQhr6CbaM+DdlJ3UuKLMKYzJYIJQ7t1FSIQmwZG/PBMb74VOczhw8XcIAtjnPqMYLn/nsIG0uDlD1wbIUjUQ8Fv2c39LQO9bVYbxqaJxbQH5VoDu948tyOy+E8VB0KA1LhGGKE0p2xnB40bhmraRiKKgQEFjEwjwkW1XLaPuWbPamU75s/X1tVpZxhzztXrwwTNUquO1d3fBBsjaFIuHE8Hch47MHO8FgI8FgN+HII7ucTSVgbUrZA17VLNjwhpAfWFvWgfTrRpxpOp+HcKEZE/DRgjIAXSfPHMgbVFhaEQe6h3YkUrv+9YtnMP7xCYlgPmwxPMmG6eYy4NZ5hTsFugguOkBfS56hn6DLIqFfdQCKINuB1dXvfFNlNjTwzyYCcXn3ZFE37mhw2rY4NgQFMKZEg2gIxNuwJes3xQ+n897YDeT/Gyqg3UDzwJMXtNBLSGW1tNiraxv1GTzRNVkhfVy9p4vLdcigB0KeCvfF8Aq2MwnBy2CD4A1p8J5zCvXMa+ZgiUEirdv3apvffs79c2/+GZdu3qt7t69pyDDfd3JFntQzoF3FNAYhBnQJSbsldf3g/Hhez2gE2A6xToDM2foEefmgEYOCU5Fc+wlxgJFj/0Iz3ds0HlAl/JYk8LMJqa90NMkaTrCmrAydB7yBNrB8rNjwPnzeMipzprxnrpCzH38AA1w4YjFdq4kFaLKogtexSYNzmdYt1GGR1k/lHY85StapzkR6axNJySLhWRjBNtpmKQskqbtA1CENDzr6I7FCk8tjSH2wn71u2XgqI+hPMAlCt9IBRjSb5CxaGyvrhWAHv4JWOvg8DHxkGcFF42D8xZN+X7xNcO2CdBzTklcq9fMWZ1rHu1NY5q6wKid7ZkGmXJbwDxr0dPkfjygq9SD0g5LejCQAl5gXx9WPfQQAP1T9fSzz9SVyxfr9wnol5ShT3dY0l340KkVxggQxb3rfb9Sp85A5f5nde6hh+vxD/86M/RrV67yBhLQA5ld/YGT17wwW6aeC2pA56HjPvRml+CIWJGkK2GetEYKH6KArm1Nrk4C96OAjrDmKKBHuckNzjLX0QxdsTLr6KZKe8qdN3Mueo0xQZpOpUiN4UgAXa0xUSiaI3DPJtp+OJbTrRRpaUtGyYWEwQ+mzwACYA5ws3CTAdj42ebGOhfy6spqPXj2TJ1+4DQ3jbI4GM6siRZbHBHAmfEfHDaxHAa6nD9/od75znfUsePHeW831pZrDEoM6uDp3ZrtTWsEVzhk6PsYq4nuBqm1W4aO62oxDw8vL+ZkAwHgtukjPrR6PXXytrniAuUWQInm9CfinFDyPKrjkRyPA7IjooVlXDNQiKEGKeJrbYMSgvXZNtuROkAX+87jVjXS1OPTdmlRIKetMXsfespFj8oeOFF5DofeLrYPEJpxDQ90TVvj5K0moNTwI4jTdsHY4D5jfxrQ2T0wWa7x+ibHqI7Gy2pdW14jmOML/eh4Xlg+w1hqxODJWR2uDZgD0pRpq8vBq350fBaYyXz/+9+vb33r2xznePv2He5NglTvnOdDMAdgMkvf1YbMb0XHvz2cBxB9QHPkZWrPCu97QOdrtCmQMw7HSL89GTH2l0vRzYFDXs9ym/OcbTb6aNxmiNaYSskeNCDeKCu+CwZMGQDkD9Wy8bbCuvbMrDt3gUSw14qJDnoiCvxxgM5rkXM4LCvBpmhuo3XfM2DaO5gkps4KdTywfc4dISpVDXeOA4ioqhegY1ktjZWgjEaDwY5j1jmVhKqw1mhxgFc2oc72tAbirESZCSJMMjCerKZHquOI11mnhkfi+j0Zt/Bhxe4NI5txz5N4Za/151cLgHrAboN5nPi5bt/udde2eRTQsXclLBQbiLHVCJKw7nA+4fXgEIctBS1NAP2ZZ5+tq5d/WL/3ux+va9eu1Ne+9o3ame4ycFr4yJn1GQ6L8fJKveef/JM68cCD9X/96VfqoUfeUY996Nfqs5//fF2/es2ALom9VN2OqkgNoe6tFgVPo2X2nA2b2lWyZxjSKArPcAHHqK6/c5wrxCcwrMEN8QeieQ2z9cN5QGcmo6pMXgMCqaGK7tKAAT2/FZWm6mvuB3VDf+jzbG7FzVJxEpw6O9CI4vo+dPYihvbpFoD6j4c+6lYv5XNr05P2wyQ7CgstSHE9jEYDVXXi+HGCNdrYzp8/x1nooN+T7aG/HDVyPB+odQA8DmH8HRk7au4///M/X48++iiFcqzLLxzWMqgxjOjc2aqD6b3a375Tu1t3COiL2NDof0dLSReZq7thMNCJ6OiosQ2zpU4sx03VjUrKzxoVH0OLKGQ6VfF8jVyiOKnd+1Y5KZS5MZJpMutytc+brafcFdhF6RwoMUi5LYk2qBFHpfUwve85qCMyg5Xvgcan4os2q7Z55Q5yppA1pRKAhXY8yAXo0oeY1uVGP2iHGttqeHCZlpczEScoLkyWa23zWG0cO1Gj5fU6wEE5Xq59WsEK+EG/MwByH3R6rjg5zeuPr0Eg13u7det2vfzyzbpy5SpBHY5xP3rjdmNF+gMtgd6gCXkzNcn71KWurqw2LH876j1adZ1Iw5+Bq8vfckIMz56+dNWudR7xgGXQpr/zDy+/4Jf/pAmW3xUjPgfu7QFziozhXMLntIFOHhZ6PJm61nb0DUoeBE8uBRlCE5wQ7CjYG9a7kqThgtDXwgF3MvT5zJp8ED8bzusAmcxfMD9il+uLNXRPWGOygX+Px5q6xnWJ3n9fQ1fiADQ4q6SZErBmS9vGQ6/LVlLdG3n3C9BV7hKzib+DYqcfg7UjjLNpQAW+ZWiTSxAg86TB80PnzjD/IZ00LBc48A6gxywm1+ro//EW2Vli45hct8a6+Tnxe/hZXEOpS9mHU5y0G8CLFZRHkWXbCRTvZXdf9xG4+tCFh+pTn/p0CdB/UJ944rfrlZsv13PPfb0ODnYlHP7ts+szLEwYTbz7V/5JnTh9tv7P/+dP69xDj9SHfv0j9Tmo3K9eIwUFYQ8vs0IpidHaxCfUtIcmkEj5VZ0YlJ98cygD0XGsA3XWvx1tczFrLCSnuXWADitY1lBYQ5erHHPsDtCVmR+h3CNEzcLuNimHLBjQo3JPdi5mQZ9B2DNs6KihFeDIDY+0MA0PXFPu3NK0GNTikmg6C0TAI9oPqutFKSNa3YuvbIoYt/jYxgY3yfFjx+od73iUAA0Qj/Or8EQAACAASURBVKUowAP2nPg3ABxfyRDxuxcuXOBj0IeOGjuonuVFbFaM/D6ohYPdWtgH1X6PgL4/vVcjKHTRssYvZYwUTlkBgWsWf3pE9FJ1ykCifbXxk+6rZonBBwh+ZoDHVWawQwO04YAh1Z7aOw+bwZ40rEe0A3gwDoHmm85WEIh6YL8YJyk3RnhNq2VJ34tRRshfZvhmFnigW6nO9+ne1gEAJHJjZsNDAgAsD/foKaKUF70m1TzV8F3bGpkqrJkWFMqQiAcUBEJ7mEUucxmAPB7Lww2jTPFmlpZqZX2z1o+frKWV9aox6uhrdbC4VDv7CMBRMsHo00ktoQbn9Q7XMZYH6NU/zAFH8A5679VXX6WP+6XLV+rypct1/cUXOScd6zt7bwhWFYiI0legf7TW+LMC9OGsGcA99OkQ8us9xmMC/9d7Uw1dQXwmoet5pBcZwILrs+sl128NoriYyApYh1BDzzUfeDBsN2i3wKWXec/Vw+3r0Qv8/D6Skyo7zdhoxSMtuHGXUtZ/+5k2XPtEANSUD7EfdC7ptM31wrXiuGkKdFEidCume/QzjQ5nGcCGV8zAHOV71yhjMFdAjvXHfdFYCsOF9THYA6Dc9Vld6mSm7sDKZj6i/8UaxIiQmbk97YfAyedrN9c+LKMSBcd1fbkjCYFLvQHzBHzZx1nzEcXheeUfoXIqy7WFGnoP6AiMDlg7Z9AAQH/ooXrqU5+uZ58RoP/uE79dN2++XM8/D0Df42dfeOLc+gyHBTL0X4KX+wNn6v/4v/+UNfRf+/XfMKBf58EsQNfixgoB1c7oyf3n8WEnaLdoWwrSULGh53HYQOHHZZcDzGpV1U0B6KoLCtA1SAGAjuwfB9qPA/SecqdN7RHKXT8HaOqC6jAT/dEoYB89Nil0ZJnqmGpqonm673n7tLYrb0htHmWRaqlKRq7aPw9qK42zGeRypgst9TFkgDPW0DG3HPVvZNqnTp7kpkr/+b2tLS4EHPhoa0NmCJBHHR1ZOQAdWXsWLZ4L2TkkiGj7WMSIVvAuO1u1e++WauioMR/sknJHcGEFSWtTwiaJqUcsIbnZIYrhlCfUa3vHt6ErISAtvaTpMUfoFJlhVrBbRZrHPYUw3mwWQzJGjGsVGQ/7HZgGjfmPspXhpFPt1UGmjmYBOuM3MUpRuSfYiFVrxIFSQruUR4pQB4my1fnov7UeZeyqZ1K353Rd/nAmk6VkXxIDSSgTYxmAOWqKAmBPCYOtq10UOVYVM9LXNmq8tlkrmycojts5xBQ2ea8vofuCgK72PtRJGVy050ON0nMVDg7rxo0b9YOLP6yLFy8xS7/x8s3a2po6k/Wh2lHtORD/UwG9nahH/jIAawysEqg5ZOB8icFLMrl5C1xcK1dGJQ2FnPHkKCcQd03fgNayXwuCB8jsAJ3GWQkhsFWcYLTgoOcP593qWompDSEZwER9DwlIhqRBZ67XWtMRREvu88znUMqICbJ5pewpwUmEydIRGFKIp2upLLkTj8IMZbzUsk5lt8rQ8QD4k2eGufRt7mpCcMSsWtfFeZ2vker5E7IA9r/PBRFF1cbTxmAJL9bOhtj+MsuVOE+BbgIcG04xsbApUGuHM8C21xtKiAH1BId9ItZ4n64DpzFUrZSiGn0SHtHpEMXpumCtAdBhAYuzCGtRwcgA6A8/9HA99elP1zMA9Evfr9/9+O8I0J/7Wu0H0H//wjqKELW0slK/+J731vEHlKGffvB8fejDyNC/yAwd3D7qatzu7DUfsmK6xDFbjre7amg5MUVVe1EsLNQeIj7c0dSfCf4WVzCTBuepGc4BdLrFAdBpYqMMnaI47rX7Z+g/DtBFo8dnPpQ6q11DLTiZu89+RZaK7rnwfYLPbV8fABJ1DR7AZE15Hdy+NobQbQgeINoQoONGYw6uazy4Js2VTbQqAB1T0RC1/bWf/3kCNerrpOQXRqTWsXiw6M+eOVPb0ylfC1T9+QsXSNEDfLGwpBQdy951piwcwD6mAG6rdu7eqtnOthTuNpahqsXAGZUnFj2YgGSv+DneQ5SdieRzJjN36YKagSYUFU9jE6vdGVG735wAz6wASvYBlRlcekoTjVAo3pKqtP8SC+Bdm0PDffW5vwF8/qbt59S/iqwgk9cGC0z8Hu5dFDxDvVQ1dNTCekEcP6tFcBq4g3s837uN52I5Cwegac4wMISv0UiDVZz9J2sXFavIFAE01Oxj9KUD0Nc3a3XzRC1vHKvDxXHtooUnNV9Ycbq3HoCO96NuAzUPq26pz88e9MuX6oc/vFRXrl6t1157nT8bHMcG++QE8/85GfpbATq+39rWGsuW4Fzix3hp91nqYB4jaleHv2qyckXD+lKr6I8FdAaTDmIaTncDTezHoYAe9zk5u8+tLjsPlijEt7Nizk46cSpo7AMTJkBhDKwg7zN0/H7OK3yWAHpr93SQIUMYOHvofcKXjtfCwla8f9oW+3fUPjvMixB47nF94JKgU4CUfbsmuFODJkNlTZRycP21d8lwIsHEmkunRNp2M8kpGoaIUru6Pz4T/sSTgZ4JZrNc6GzJlOg//S4DOveEB6+4Jx0c5XsN0JuyZ0jljj5OssmEe8NM9JQkGfj4Dyxf2bKGBM6lH753dxLhNx9++FED+jN15VJPuX+tDtBajMf+Tw9vzCCIWRwv1z96zy/XCYjivvJndfrsuXrsQ7/uDP0qFziyQwnwOgWmI8NkyyJlND71TYDOGecYsCJA12aRqEwXyksJkS/6LVk7tKiBLWszAjod4gzoMgf4yQB9hnOpgapHF5oqD70akVwudOsrjpqV5X2Z0CSj9zsY6Hj7PtIWsh0Wpqj5MVF3mvArgB770hwssC9MHZ81NNOpeC1kTmhb29hYr0cfeYTCNmwsmMSgvgQQw8EPKh3vEVR8hHFQtZ88eZKOcYkWAcKrK7CkFaCjLa32pzVCNr4jQEdf+gI28+527e9M3U6nUkUyVlLstj9lhu62uQB6ywhMcXIVNZMPHWXM5FGTQ+TvwTKptTMYavTXEK0Pm82ZEDPaIWgiTa8LzdfgRhNS+zardMDyEeW3UvM28k5FvHavRD+GOpb39Jzy2Nl2YxoA6Hs47EQR8rFp7eoey/p5ShnJ0DkVTNl43NcoquPHWay7KKvY2CITDuO2hXZCfE1W19iXPlpZq9nSco0mqzXZOFbj1Q1awFJ8ylY4tNLIX2Blsiya2fUHBIaYTbC1Pa1797YI6JevXqnr11+sl2++Unfu3mVtmJcpVqAujWQvzU2oSkmso5bfroaeoOAosPfUdw9cSSBwoZKhNyCMLbADc2afFLkhQx8o99SPebB3lLsZVgZMXBX3BXSfJM1y1PMFtADN/Oix8eHg65gPyt+ztqnZADMJE6Tuj9Ik19sj9msBwvCLfTBD0WSnZG+sEtfmfD81arwYNyurVgAvGCKNyWWsCFbPgTezznjnE5TRq65DV7dZgrUQ6ToPIPZVvzX0GQB4gNuYJffggtZ/C955ZshgRvXrYRBL8/F36xyek4Y02r0uhQ5eFKnNR6jNQGZuboQeOWede2QR5rn1Cj3zMqT6R9tnleFH6a/PzL5+AqzOBzK29sAHU/fIo++oJ5/6dD39zNMC9I+nhv6CKfdRLfzBo5szOEZh4to/+KX31MkHz9Wf/ut/Uw88eK7+6eMfJqAjAsfNwdCGADrpR9dOSe2xlhq1u52YnD2lrgWhGgB9SrpemT5vcnr8QtH1GbpVihDw/LSAzslrPAxnqtu7Vt7XxeUG5Tq/dm4Th/AGuW2Nh4WzaURCFNM4+kzNdaDn7CLmDZZDnPSrhR1pT0nEF8Wl6i4HtTxxz76tHjUQx1PfTAlCEIcM/Z3vfJQZOh6LASEIDvBvfAFMka3jZwBugDl60iGES4QOwIegbnGE5z+sGexQp1vMzgHoEMbF+pWAPt3mxlc0HV9i/7vLJCMCSeCQQ7k/nHuxU8AcFpYNzBPmdf3o2mDaVQC1HCii37W58VmVndstyvcOJwv8C4YTNQeHm1P5e0PVU+JNC5OcQQfQAxoUj4ER8OSzqNwHYYwCjfRzJxhgENEo+TjKJfBz6wr9HAS4GgrRtd4czgoT/aD2ldmGKVcfdOj9RakCLWxrx07UwvJaHY7GNRuv1BJ609c2apFtbYu1s7dfU7Y8ImhfqLVlCyxNOeM1wPKAVr/5yqt15dpVmcm89qO6t7VdO3An5PXRDet7dRugN6e0n76G/laALpgYjGV64FLMprr9HJinhdalLApYnaGJjckMB/cEG13nWDgm5T8e0CPMIhcYRbOKkA0WpIy3L/jRWnpnVIQHpOtARSBl2+IZ5SsfKlge4wOgJOvWmh0YxmTsbpbjZ89zS5K5wJHZMlOJUh+13SGTB6jjLFRWrEAXZyqsXGWmHIe4JG3DGg4AY94FOoAI6ItwTWufqgF5Ho39HvtW0u4NN/SaeCREc0yOGtUu3ZL6/HvP9qFtUD9xr35vDOWk7K2EmUMqOuhH5s44Jxj4Xu6Pzn35FuAayadFq5lmMwZ8hG80zKkRAf2ppz5dnyGgf5+ALsr9BVLuPAc/+cgmx6eClvv773pXnXrwfP3Zn3+1zpy7UI89/mv1uc99oa5fvao+V9ZvHc2SZnfPqWvo7NG1NrSPitoisgkM3N6QoUdVGro9IjDNTIeNiUeoesLOLv7fKHf5Wkvo0GfoOKu1zEfeQKSfFlXpVtvGINTjpJsO0KlyzeMiSnN9NrV1LOz4GqvGPdTduR3cmtLfvP5wF2h74prbmnqRHD4RZuOmbpPaOYOPETJuDGhRlH3+/IP1cz/3cwTp5clybaxv1HR7aop0j1n6j954nXX09Y0N1s2RpSNDT5SO74HCh1IS04rQg04hHOxed7dq5ix9hgMf6ve9XQZjHITByF3ZIw+HNngAJQMZdACc+5qTgNgtYC5hpAZGparHpTYKHg/QqlafLh+jQ0YCF9XXpXsQK6LrOW8XKyXsYo3QAphuBde66U2fKWlceToM2/vmTG29BwC2Xkv3vrWpxV2tc5BrwpgD2SE3a04f541ujyiO/fCDlztYKmzmZPdhGZiduD4IMN3ZwSASoKlVwZipzPGXC7UINmhtvRZX0La2Xsvrx2pxdb1Gyys1RtY+WqTDG54DwTno9sloSa18EaDSwniXA4devPFyfee736OX+xsYAmSfcrTSIQAG6UljkNZ5MIyfjBDopxXFvV2GzjHJDr4HmBwYmMjSouVRIG5Qi5dChF/OjmIy1Quihop4I3u0RrTiHGGaZ0S7YRd8KSbUby6NUirSQwgIZmzYOtfVwAkRnmnAin4n2hooXa/FrnyVIKEFU02a15UjsmedWYqlNOgwWRM4jz3pLYNtyGaAzbHAkRPCDOhkWeDVzoyTo7hahi7BmrJ1lBfxPGyHpmEWGCy/HgB9SYNeMrMcUMtuUw9BotiVe0ClV549ZF6WGJBof0gmGGIbQaaCAWFYuALn+FI39fqpTtAcc50WhWX/djqJvgzSkpckJE3U6tZFs9HoI8E1EiugIJ6OoF5R2NHUR9dCPcoM/VP1zDPP1OVLP6h/ZkB/7jll6DwD/+iR47ND1NrG4/qF9763Nk4/UH/+/Av1wJkH6/EPPl5f/uKX6+XrL3Kj0tlmEZS3uH3VzKVCl+1r7F9Fk8fgL+ex6pMYh4r+cvwusnoSTu2DEEzBjaOGhznQqN1B3AWqHX3Yblnj65vOEuWeI9hCt2blacrEDkwNzCOcwgajh65bmTjowlPPDPxp+eCCZ23XKljXkELThz1UNu8b40hLGcDQS6mBAYfqpcRbZFuagA7DWzAIQxtH0iYeMDicuek07ADfA6D/zb/5N6hYh9HM6mSt9qZ7zMphOoJ7AI/nlfXVWl1dq81jx+r8hfMEfpiGYCNsGNBns332oB/sTKlqR2a+v3WnZrvbdbB9rw6QDU7v1uEeLIAXa2V5UssYFkPvfnmIY1HhzgOAcB0wMhZfBNBMJ3LEqnYRlzBy+BOPlXUoS8/BmJY39ZbjcBkGrziqZhYh9zjmgDy4B4Dngl/k6Aa9rrN5Dgfi9DPU/8SCpGshoC4gR382in16h6zr+360AxnPE4GabU/xHDDaCAinD53P0U9y6vzPM/QFa5sjiTs7VVLqjvBRZtl2KxwMMpDx4EfM2qGpwKG5vFJrx0/UwmSlZuNJrR0/VesnTtYYoI4JbIsT1tI1HVAugIfTHZZh+FwoFZgp29reqYuXrtT3fvjD+v4Pflivv/5GbePzovcf98UHkhinTgzbWgS131Uy0BHYZ5NSmAyDL1QLPuR+EFky5I85XNPhwlUzJKUtB04m27MGKZupPJDALbXUZPWZ+icNgeN6nlWStg62wP1B3we4LSftaN/xGOUMP8JnYsoRqefqXNSHYdnP8yS4HrvpabxeNmdKdJDnyox3PAtOtz7D7BmL3Ava3PpPYxVdFoPADSxtAlrWf6P4Jmj5nnLcKu591cTz5/FatL72Xuc9hLmWp/fhtQDoUaEjIES3DSRIIyRi0cbYQAlPLoDvTH7sC4BrwUo9S5Qes2pQZbcGmGaP46ajXfwlnC83hifCQ59LzTsi65ZJjBkzhtxHdA1JWry22jnSAgHdDWXostRVBi8WF8tDU9cwmU7MCBw9n3zyyXoWgH7lYj3xxMeYoQPQMWSK++1/ffj47GBxoQ4I6L9MQP83z79QZ848WI994LH63wzoWFQUlyxCdQt7Rw3vay1lrPXhZ7J9xSGUyFOHdvTIAHsD+gjObwJ1PorD1zC9R6MxoXLfH41qB32QAHQ4pdnXWoDu+mJqSF7RkYjg1pK6MGWBRXB/QLcDmSPgGSc0pcZuMxlS7wJ0iRdExy1h5Wl5NfGHjGqKs+N1WAzdAHHQQ1aJ9wV1svrVtZSUeS6RfmJNMhaViHrRIsJMFRmiYvtz5x6sv/Xf/k0OZ1lbXatxLdXuNujRbdW5UENdQS/yhjL0jXVm7aTb7bLE0bh8zzP2oLPfHH7IoNfv3Sao1y5a2LZrZxuGM7sSrlCVuUTgZJRrARve8x6EfdiYqIdPwDbY0CO/lznc3ZgKRdgRvwGcJu26qE6mdhMCOvtURefpsPX8584wIi1uiH44UMFqewoE7QylQ8wubgR0D9tJztU5dUFhRplBNBK+BzqgJFYizQclOs13hhY0ZSShgIehLo3FIfNvURyfz9mFy/epi+v/Oj7xWLSQIXhC7RtBNDMDHpQqg3GSHJiUtTW2rMFoZuXYido4cYrCOMxGr9ES+1139vZqB+vOQd0ahrjgEOf9Xah7W9N6/Y1b9c1vfacuX7laL964UdMd9NPK5IYtbvBQwLCNzrUsbmcKaP/TAF33e8geB3BCMK9/9YDeaug+UGOo0us4KBRL7aZrQVLwLUEgn8etii1tIqDPGLyIZeyjCO3jpjPi3h7+jX8sLk4GF7kuC2zirOaCObT4EdBNsGucaPezLnDqWcGeOg+A64yZ4zFadtu3XUUhTrWG1exjiFAzr7xnIaNLcea2AMaTw0ZkZ5p9Iac6D2ABM+L24kE70rScBflRAJ0aEp7jmpym7af/U1cS+1Vgx5KSBHh94BLhNWMOpLkOGsdNzRceN+gZuW7jNJjApp+qNpRHtS4C6JHFJUNXSmKAVg2jlTHyvGGoOBXOg8E4qY4MjAAdH4WAjotBQH+onnpKgA7fh499/KPUsnz1q8jQDej/4pHjs4Nk6O/75do41QP6B+tPvvjluvniS/Q75mxhgH9nIsOLQ+c22dPRZ70TxfEiWGAUIdn+oQ6I/QVcUExLU38iKfIDASlvHByyoOQFoGM6GQB9LkP/GQK6hW7qDVZLVurnQuS3A/RQtJ7SJdZJw+ptjCD41a3nJQFFNYPhCMIU1+OcdQGoBOg6WJgtQkE+lpMQAg7ZAh7Ugw8+UH/nb/8tzkJHpr1U4zrcV4ZMfxFYv66u1OrGeq2srrA1KXUrgNnaymqtra5y0e/tTNmWNgJdC7X77nZNb7/OrxV8oP292pve44GPe9ULa1z5YCYBUIRpAtkGCi4XGWm3qWrxlKaNpsxLctBQwc72tvsDuqh6e7TrpGyUp+j4RLqI7t2zjmyebXMyn2B2YaZFwzd0H5jRImjtvQocJLKeONMYj2RIYsjsSoUgKMMw3J+fiXRRuTeZXehVUuuDsj1Zfmh6BcTCnAHQPT7VzA8H/7AvXaIinqm0H5bRB1TwENZgwhoMZcDELa1u1PqJU6yrw0WuFies0/N5EIgf7NX09m2tXRyI8J9eHNetO/fqxs2b9c3/+K26fPVa3XjlVdlpYrwxa/hodVyocYKvuPRFS/KfCeg5GN+UDTs/TBCetdTDFgO+tKbGx4BBVAfGrmMPmVdfGopKkmGFgIJvaLA+7eTcg0lOBMR509z7mtvQAlgPI2qMnEeFpoUsbNMcoJtIVj3cE+SS9ncfqWXcchxorElfz8Xrtr3q0pX6pCF+Ex2l4B13lof73KTBZJpcfbQQEaDDSnoe0BV0c01T1t6Vtbhn1MpGG1aeeTgzlCDyCHawCrYL/8Y2bo59yWqNgnKDVJab6yN9jUyaJKqW9iIT8jDNjp/tiG2uyjODPiHlNvyeDNQGJqWVkswPhR0K0xSwpyOfB3ANwWdMpbSnHJtohK8B/cknPzkA+hMfrZuvHAH0P3r0+IwGLpNx/SIy9B7Q3y9Af+WlG+pLxaG1hC5l9+RSDCdAB2WnASrK1JuLkkPn1CYoBADlzjo6JqqB9ugod2QZbAEZsbaHzHwHBwb+Dx9y1NFZ1/vZZegIgGIGQ2LKLUxNzGc0vl+GDuERs9vM73WmgAgeFokmfOcyzYA7HPoALlS4A1AztYdtHKHzNCJV9WhPgUJ7zeywptO9euCB4/V3/87fprnM+uparY5XC5E0W1mwIUCVgfZGVu76NMR0pLsPZxSPwQ9+eWmpdiB225uyPW0JLMDetHbv3iKgLwMrrXKf7WPymoKMmExgYSeb6TN09aGPuG5CsbcDlwAocG11TR9uuP90LwsoeDNGCsRNmuDItKUAPbShqL/YxEY8l1a+sEaMtFGL3sWIUA+1YRZj+G20otYlhZ3OTpSgK1tiZp/aV6+Qt0hI93MQxbRInaMdPcwigNd8GZKBJLt3zbBl8iqDRRSn7E+9/nxrbpWjI9zKMl3jDsF6TJZrgn70jU1m6HCLK4CMOJpawFjdO7c4wWm6s0NAXxov1+tv3K4r11+qq9eu16UrV+ulGzdrz6xAXBjASjHT6QbvULTmz8bD8j+BcpeMbKCNkwENKnGvvy47YlYa5svf7zPUUO0NiI8K05J5hw5tdKsobFGiHaDryXnt2S3hP/P4mpRQ9yjakXR7JJjL3PsmbUtA4jXX0+c8ZXomqbsGDdDdXz5oTTJCVllhAL0ZQ3l4CDJZvDcOZKHdq1kN2ydzGhhZVsOaAZKAPlkkoOOT8jXspkYwjsOihYmh78mkGdBVplNB04VUzTZg+UmdVBSakrHQ6yNxkI4pSZVNvnzo4rkC6IRivSmePwF0apY8PCxZN0uJXsM9oGc9C7HiVqKrPi9c1L/zfGIiNVFTv5wefbW54s/SksIDYG8D9E/+IWvoF5Ghk3K/Wc899zwZQeLTPwegtxr6AOhnQbm//4Ok3AHonJiFnuWxAZ0XrQf0Q4I6vNYHKnwoamVz8QAl5Y5MXtk5czRnxDhMCOj2cUcNHZT7FNl5CdR/1oAedzi1qcgxiINHEkVHFHcfyp2ZJw/wecqd4iBEm7xXoV8s6vLilyoZAwwEwMi2UMOMxSGeVfgmL2REajCcOewA/fTpY/Xf/d2/W+985ztJpa+OV2ptZY2T16BwJlgayHFZkb1xYMvSmF7waE8iJWaQPkC9HJPVDvdrdLBDp7i9e7ebyh0/X7DlIzaA2mlcczQ9CZAG5Y73TRoPEXsH6I2idCkGwBtLRCUAmojEenjqehmN2raAaq2KurVeFBT4SwU79bkmM3PmSvFYXpslDLUCYpIda3s0C/LZnHoJKW4BOt9/1/7IjYt6HEahdllbwF6bFeteB1sEPPEZUMuUx5V6elqo07jA8TXSyhIHOnuqTymIQ5vjknwAoDnZRS3cmRQOD7QwwjgG4D2Br/sqR6ni/2hZhTMjAZ2f8ZCtibAOhoqeXTCLS3Xj5VdYO79589V68cbNeu31W8yetAZEMy6anUpwh/v5swL0hpARcTloQPcKA8pWx9Rv9mcO/90J03SG+uQkBocqt9bFR7JxYKDfXUsX6JghSq96e1U4+AnQExiqTu3XObQqvTNEma+7e/iLqf8EBPp8P/7P/cRZaMlLAJEgJ2sM+w3vDfXlALoElyjjYGqaAJ195QF074Hd3R0xSBafDYOUAOhDhp5BTgwo7LLIIVXpsXdQQSMbK77V9pmLaJMoC6vp2WELZI1S7QKKllSBrhZbxfto4JfLqKv+WEMGdKqo4gVhQBcdrrNF+y/3daDd+2CkTYjzmRgQ11rwnekYyuxrJBV9+Qb3eTyW8iFW1Q89dKE+CUB/+mkB+scE6F/96vMUxfH5P21An43H9Y/f+8u12WXoj3eAjigBLzoaw3IkKlxHSabcOQ3NfbPqnR0WHxcjwWlUhwcICsqUuwxpdFHELyrZHRVKAbsE9Krp7LB20PL2VwLoyjaRUfeAzvdiK9e3otwJ6Habi4IzDnQqMSQMHIqyJpjbrGgpM1FPR5a42yh50c9qF6EGgdTPTAY/0DLs7dXZs6fr7/+9/55KdxzmeM/rK+ucjY6s3EoUZZFYHKbOVpeXa31tnSNYcfhv3b1LCvEAtXKPS0UN/XB6rw527tVsd1pUueNnB/sa0JDJcj60ea0oylK/bAAdW4fqco5QzIAbXQ/W1jsTGdx5tXd58lQLCiR24+N5UekT7NqpAH0AEfeot9qn/s3sdTSqZYi9fE7wGnOzqgecMDCyOAAAIABJREFUgievW5lxpH1MC5pzs/m6HtyhNE/RO7MOt8vQVS8mGsnOB0DnCjcgyWFL9XYZCw0jJvW9fmqf/h3VO0oFco7Ttcc1giIXPeMovVBnAKEQgiN0HKypXQ1gvgSzGU9dgwBVc6I1GAKmT3du366797aoZ8H1vfbijfrWd7/LDP1Hb9ytrV0NDkLQhUMSOwFu2pzI2II7t7f+Z2boR6nMHLIo49AyOjXlHrR762TXLwbNQmqbHr3aq5DT8hXAzjnWBkwNjpJ5viRaXjGe19AxPS1AdFDo4KOvWw/tV73ZiYLlKPXbW+ko3Zyy/TUKgxHwDqA3xuLI52WiaidGJV2emkYTMbm+caoZgt3m14rpj7vqcgigB7hGs1rG9Eaq1TWXAs/LCW3N72HwdG+jmL0fsYbSZ64yGgscChwXYZilSWS79GCwXquLdZTZAtA1u13ZtYWpNkJjqQ/lOGhrsMaxjzJLwY58dLeM+9wRW9h2lnXT1PpgSR0LLoO5K6cXimLtyqjKI5zD8LlFejyRUJvvbTYrAPqTydAvXqzf+ahq6BLFOUP/9DtEuR9OLIoDoD/3QiFDD6C/+uINHt54cRzMPaDTPQuAzlq6RHHK0E0mWPCV4JS1iAOPRWUNPRm67VPN3dBUBnXzuQx9obZhLvMzptzTDoaghXvY2dJPCuhHRXHNge5IDZ3ZSpIC12RwOCeWAXWqCFAABEpGbmd6X+pzP6yD3T1aLuIKXzh/rv7RP/wH9df+2l8nJbazPeUEtpOnTjFLR40IC5d+5rNDtq2hBx3qdDoxARwACoi0Mf0HQAytxMFu1d42hXG1N62de7epft/b2ZIojuJAOUGR3s8QGY8xBKBHgITDREYxyLh1JCmrVv6TwK/PSnFNNOdYozphTcq+ctPos0NseLt4OTNKoCTwRv1ctXMBvb2pcWhh1rUzb9XHdBKk5s1OC7ev8P21LB22jAJ/Zdn+HN7oeB4ehByTq7KIcjIdTuZFpep21wOFcD48m6DuCAXPYReZm2BfeLiy4fcxBhfZcyvb7O3X1nSbrYuQQbDddGFUu3gvS4u1snms1o6fZGZeS5OarKzVGH9Hlu3WOtxN7Pcf/ei1+tHrb+gQHS3VjZuvUNl+6eq1euP23ZpieqXjVfwOrjmqrBK1Dgp30sc/I0DP9SQ1a+9/TVIcBAeNBfEBz/Y9lrsHejwtWU4jmiGIap0JFL0u/DwigsIEST/R1saRZB/XMixPY3u43HF9BjV539qHa5SyVBMQxkCrc4QPE+Hdo+yTNf3heVtJwu+dPvWJOo5Q8soS581mQi+zJayOADojWjEi29vzgN6CCwQBEwC42Ul2jygJ6IfgKGZyZG5tMDoa0JFAV0SWrCSUxfsAtiABQuCJPcCyZddrntenhon97AhCPLTGMxCYobspj+cCHe3ghLrHDD0BlN6vWIsEOD3D1oM3p0rYm0RnSQSuCsbo427XyuxlfF/OerbU7ZgFVA7GE02cY0ByeEjhM2royNB/ePFiffSjRyn3US089eixGVrIFtdW6+//4i/UsTNn67nnv14PnnmwPvSBx+p/B+VuQMcBAkBvg1WoDgbAqoaOWh2EcbjVAN1Qi+o/xJeEDwszjG6UKA5fh/iKoQOpEbUqwMFKgH5Y26jr1ay20bpG4wwIGiSuS/3E6bCrLhKqtaqbqdf7qdyR9TJTY112XhTHLNPZn5TaquikT5UXnd+zIr1zmkpvSt8PnbGSIc84atATrKSMjVkFqHj3WVvAxXo1TgoOHNmlyO0djz5af+O/+ev18MOP1OlTpzS1B3PSN9Y1/Q4DFDAXfQIwVNsGIm22m+Ga3r1HYFgZj2vr7h2OR8VMdKjcdwHi07u1NNtn1r6/vVW76E3f32096Ik4+6EqDP59tgi43U8K6t0HYjuMS4Ku1JEZxU/gordMQJdvO8RsMolpgA4K23aR2BAMgBxtq51NpipqWxsofbV7DYMr1CbiDWVXlNzfAH1OTObnnjrGTW+VM6lc60B4ELL1UQZBEV2Fqg/NmwMzg1pC5yVDb1l6A/thP2HNgM3h5DaO4lVbEz4rSjb3trdk0nEIB65Z7aCHfG+vpgf7NdnYqDPnH66TD5yhII6a/hEOLcyUllgL13MHAslZcTbA3XvbtT3drSvXr9fFS5fr5Zuv1Z2trZruihINAIK1AajEPTAHXvMG65XknagrZRXex0abp89f/499a36eoPBoht4LrRRoN0FDa2lLXZo114idjgwzyfPzHndMo1aPxFrNq6Drz20CcjtL5uTT+1Zw1//p31+EcgHo/J5e37m/2+xC3+rjRQhq3Y3Ug3MA3o+U7Z3Qso6xdpAQpFbcmCIzSSr54YyUEJDuCOhAMqNIMbRpb8umNDp1SW2+UporeNYV8GQ70tAxyNF7RkCoER/SXqi7Bbij3yQ20KRoqKE3nQL9OdTiC0sNrEYAKe6j3OjUU9XCG5wZEO2CZZrutFY8vMMWNFrnEjzLum73J8nBkXur81z/9b4M2fv4PoWPfWbO7pshaMS1pkvrwUED9M8++yz34RNPfLyuXLnCeeg4C1gqfNKAvrS+Wn/vH/9CnTh7tp574ev14AMG9C/9Sb1y/SU5xQHQx2pR4sHk3j8AOgRxu25dwyGhtjWr//gGFSHL9lA3Z4+iOLWxANRJd7J1zD3t9H1fKLiQb80OCOZTBA82u+CyShuDdqC3G8kZOMHbKU58/1u1rRHQTa3zGaxyb6rYpg5VIS4HPicyWZWJ50jkmedSodV186w4H5haA9IhxH9c2xafSe52pKmd6VBcBq0DwM/ZGQxmzp07VxfOn+ewFVAyJ44dJ92+tr5OoES2huuyvLpCSh7943h/pJJYa92r/Z1dbtCdrS0BOljaw331oW/fJbizLx396TtbBHQsHtTh8x55CDXFuQqpee+cQ59/9/Q6WhH30bswiJfwmDFmeTMjhwFMJrEpC5WvuNTmh6hF2ouAoMa2tNTdBwqa4M6pb5p33B/QGjYhpze539l8qHtPOsK5xRVsekAFAaiziRUgKSCMcI61Q9fvmtrFz50gpgmhHNiEfs/G74e8sF59OKNrG1rWVH9Huw6ykAWq2re2tnlw/f+8vQezZel1HbZvzi+HzhMBIpG0xaINkJZIAJT/gFUCAYJBRWJmAJXLdpXLJgJN/wMTgxmQYpBEmSZVJCaAMH+GLRI5zfR0Ti+/m6NrrbX3d8593Y2koRvo6p7X79177jnf96291157bTYqjGdqR4N1KxiYat02ds/Z5vaO1VotK5SrVixhHKwGIWVeCTBcKvPAPj7t2tHxib1x9aq98eZb9mD/0IZjWIA66eCOVzx407S1sOrMmX36wUWNxBlAx/PLC8ny6u34t3w9MssE4T6Za+M6A2T5jO0smIpVwucOIMzlvAmZlf2nertnw1GycSbfV0cG2vh+MXUZiGfgnoF6PmtOoORhTQoqHM95/Wl+dvgrZPc5lRMicMp5iWeUfSZAzRgxZc/Q1gDQl0o/pOJBWxetQgMu5snJgEXAD2B1ZjbEcdKaJUDnWeDOc2K2FBjEfhNIujkVvnMmH37ed29FjTZpXgEFcT6TPoc10gKotRgL+gcDOtHfjayKPAfRNp1wKyVyxVQGYyCVWxsK9vNM4VK85rmAriOdh8FW5cx7hCk+U52eA0wR+doISHA+YUw2MvSXX3rZrl27Zs+/8Em6Nf7d3/2dmDrc4888sbKY4oBvNezn3v94QK8GoJcd0HlwyVOd6nZk6q5wB6BTJOEbWFmZbwoWWySimRZhGDMVhZ+T/lNsB3FdrobenwPQ7R8F0LGwGNV5DT3opMyy1gUN3JGqqzMbKUJxqZnAWESij1SDZf01+mN9gpX6lx34onXDpw3x+90JDYwcAhxQ1LEIQhhB8dZYPd6gz9fXVm1jY8MuXrxkzzzzNB86/htOcLA/hMc2DlD0onPD4lq8Tkq2Ah75o5EN+6LSQblXCguDT99iCpvXHin3IQa0AHynmLaGOr87xfkhkMAnZh0jKHC6OwBdArmMFsQzH44GYhCgpPYMIcsWyfV6b7oDuvpaKOISwCofUJaqyW6g0fBVvE4o30N0lzlx+cZLTnHKqPErTB6yAzg2LMDcVenuCoeHpu+Xsjky/hjo4jGdA3yWZTNHyVHt+Yw9rGUV8Km2r8NX6xAZOtTnNIHx8ZAqewDAJ/w3BMXz6cKGgwkBHUH3AM+uWLLW6pqtbm5be3XVGu2O1eAWh8lrI5/YxvhXLX6o1Z92e/Zg/8C+9/037I2rb9n9vRP2rSNIw/2W+Y1oU7k0Ooz5wZfP0PG5Hwfo9MTP/crajTJAzQNrwG9YUC/nvpmALJ5jdEY8dOTmqBgBtAcIUWfOCehS0IrgWheQwD7P/iXg9VAw7kqAdATA8RkyGNHVBbgrf1VQwTAWgBKCTL++xITkSgqRGSoW8EQnuRsuZ/RYh9QQ+ajj/LrkfiihZU0eGOjmQeNy2F1rrSIwz/RT+ZIFtqpssrVHgtnU3wXs8XUBurQYCJyVvArQOcvAO6qiTxu4kzwZInhii52Mv1APzwO6xhmrXS0ZyjigUzeA4UIeRDAACs3EmWAz/wwD0B+G8XiOehIpQD3jpRAtuzzNvNuH98vLmNiYeUD/LAD95ZdThp4HdAYbn35ClHvK0Ld37PUzGfqeZ+g4WNCCpBq6aHJESgT06EN3YxmviEv4lMRh7nE+VbZMyr2oegalMwRD1ChVawblTiEcqXbQ7sjQs+Esb1eGjpUTWbVUlxJCJWrKRQ9ijTJAx6IZjREZCdA1TMXdqpxm1mPNlNFcoCIQxFikRgYdR3x3ZBylhWrOKRpUuwgAnVOwzKzVatHSdXtrm9T7s+941nZ3d63TaVmj1UzTuNB6AjDVQhH9haBgMZ2xJQKiuN7JiZWwsWEsU5gT1IvzMa1fAeqooXOHTcdUwVOEAXrcAT0BlCtm2Yvq5jH4wHRVC6W7g5nWD+rrFfdeV70K1C8OEWaZLtZhPdxHzuokQH1JPa2i25WF6/uUxUskpho6M3SIw6J27cGmnofWs9ZfdvDoWQpIRQbiORY059xrXyrJ4P0V3OEZpf7zXN2TtrL5AzfmqeN5eoSfz9iVtfvPeDdEHBqi3DVbnb99oAv2DDJ01BbJ9SzQigiToRFLYCOwLoWSNTodW1nfsFZnxerNttUaTd5bZFtjZt4I0FEEVgdDfziyB3v79ubVa6Tdb91+QEDH3sZ5QL0L+3eFPD8poKeAN1frDdVwEiDlwdXTgMj38/S29lKWIUtQ6sLJfIaVMkDtP9bQUwblh3Ju6EkCfH5UL+gFvY61QO4oMmmfLuAgHM8vhjblM2oFPVmOns/WRfM7oAdp71R7UO5LAYK3Bqb3Y8CbOTLGXo3gKKjkFPQ6UxQlEDpX0ikOZ3kAuhIX/KyyZVDa7kWSHXHq13ehW4A4qXsmQE7Bx1ASB3Q+NTJhwZyoD13tav7b3zerdsTrIaNVchYZeojiMkAHxyDDV3bC+LmE8xCAnsoQnigQ7GMi4hkdQgbky/xKfF3PLhrvsrAunrVfhZ8huC9hWvaYDP3Tv2svv/xFewuU+wsv2JtvIkP/vymC5XkVgF5Chg7K/TGAzgx96pQ7FdM+vhTmFQHocMOCOt2nqvFj+NxbAhMOKDrRiHyZsIY+sykz2WwoAg9NB/Rh0QF9PrPhwjjDGQEEMoK3H9ABeF4bywF60GbaAOoLVwtZkRkm1o7qNnogjIcRBJAFjXm/KjcEoKtj0R+wOD1fA/jsMwNvQUMW1x8QzBAbc0Qn6rQSuG1tbdn53fP2xBNPcC76ufM7Vq2DRnUbUMYBem1k+aifo91sgvrrCJ7sC0amoNtLAH4o0pF9F2ZWXEwE6IMuxXBFAPoMAroha/h6TUX26ZDIffak6ERwwPGn+h2HDzYOxH044EJQokxB9dzwYlZgkFm9SsWGzBCgLgGWXluGNKTYKX6ryF4SymvPPngAee07HYJuDiEq0OEo10uuFMlbz9jiJ9ON8HTHOqCpjGfTQd/HQclP7GYzzE4dgGne4fa7kaFHds4hFx5sMNvzGiSvH+UteAK4Q1wI5Hiw+tcY0FiFGTroeQD6EAFHuWKd1XVrr61ZGa1sJegroFeQNwHef4z+ddYolQHBWvbu/T2q2+8/2KepzGAEwZI6V6Rj8a4EuOn9hBm67nOUbrIDUs9YDNYScDkE5rPRGHrCPevALbo3MxiJr6sU4v3rufvLQJNA74/AqeAoNfJZ+SCqCBzwJ4VR3i+eMmn/Or8vAokYPR1Uf6LI9QEfla2Lh8p+630zTiL/9/zYzvi+yP6iRh7rLICHAXFuahrLPp4tl0tVz3oD0NHdEN0gevYB6KDeIY7WoC4vT9LK1yllUuLYjzGxUq+jWxMLQEkRAZ0XKHAPNpiV21yrnBg69+cvLlgawHkcGXoCdO+ekbbIxY9s6/UBTugKydHhoU2I55YCsLMBZ3RFZOi+9LfsU5zlkFwz4CXdfDeT3vMRlDsB/WV769p1e+GFT9mbb77JGjosoHmnfvcxGfq5qKH/mz+zvdt3OKxBbWsa4ydAh6e70+15yt2nqvE8ckAnhUAeEH1J2ChFZechjPOLL6I9AT9PSl4Z+qCwsMF8ZqM5nOIKbzuggzxjXZlqSK/t+EZUBpaBEEOW5JxUsvEEQgq5udHjnZ7w+qwAdIYAEWnS/9iPO9pj6vDLU4HSD8xsPB/zXsdBABtUOgYhQuVM6jkz9J2dXbt4/oJdvnyF5jJPPPWE1eoVAg7ADRebIm20rMHKEwERle1jKuYB7PPx2KCbh10j7DttNrLCbGSLCXzdu7aYjsDhms3k9R2OajzIPEP2i9WR5KbaBEj6O3uGQBYj6+FsNOuxm3P92cjS0Wrian8HdG7apKoHkyMnOM1JVwATGTrrfrC0ZcuJ/PFZf6Z40fOhpF4XzSdAz4G6HzCivh3QsS5jNn0a0pKxUNQ4+P0hoAe8sS0unKD0Zx7Qce8SmCeKXWuRIqTcGoy2NV2H5gFw6hTFkgo2uAZnJRsNp6TgAeiD6cQKlaqtbmzayvo6LWFR2sI9k4NglRDBqn+pbOhvx+sjw791567dvHXbDg6P7drNm9Yfjm0sIkCiOJ9KKOutn4xyV404SlLLsJbA8EwixP9EOc8DsDy1rbZDPc/Ya/n6pxNuunjVy+KJO52uN0t99DkAhofGErUcQO60eLi6oQQRtXRHLd6ifGdHBCk8K0Js6ZAQdyED9IC4h8EhQD2f6cfXWCZ062OsPbU9Zu5xIVYNvUKYq+DnMUxGojiALy3BEqBzT7lrG3KN6QzlFxwxBTKvguOQSQq8Wa5EOxvnUTjtHmDuuJ4HdM1z0L5DaTdE0HmPNrF3KgmQLXVAx/3PZ+jM8M8AOvvQwQwjGslZ+eYp98jS4+yIQClbl4/O0LV+MrFnIH0KwPy8kRBOTB9f28W72BChcl+qoV8HoP9r1tC/8pWvULx6BtCb9nMf+MDDGXoCdAmKQuUu+1cBOqIz9KCH9Sud56LRn9GHtwb5wQhXmUS5u/VrahWgNaADOlTuRbWqDdGi4xl6pnJXpp+p3HW7wsud7+KR9k8qiiMV79Z7ynQF/sgsUVcCsM1hxQrTHYgxwk0JCxQHTdDLbpeomqpTcjwES7TVJU3si5kin6IGsNB8hq+tfkr8/HgIRWPRVlfX7Py583Zu9xytX5948gmOUoWifYxxlnTyU/0V1DjGqWKjoF4OZT3c3saDERfDYjKxGia5QbWP54r2tPGAgD4b96wAM5sp2jqQmUs8xsPG6X8u/uQOpkUclB7d9NjyE17tmYqzWqvKejEyE9cRpIw8FJ+eoQfqgktgow7unbMRFMS5SQRaW1Sy0HEqGj/GkLoXuovYlL3lAN13Xfg6i47Hee8q2+hHdfGkQEOZh4a8jAnWWUmFqWBumpsQkN+b/N6VLQqYowSgVjpY0kb5J/rSdSBLGEQDEK9l0jUO7TdgyiYLG49wCOp3H62JxZKtb2+Tci9UKi6Ek+yP9wxtPhUMsDBS7VjzAHZk5zdv3bGjk1O7ceu29YcTHtxRu8chyaDjPwPQ9fPZGNEY+JE/BJeyUkZf3lERzEo+M/evsSSTQittsrQ2aaYTglataa8T+veFUDAsQXVVGpkUVLj2NM8Kp2k52UsVukwYx7MacLisnPdtr+0fJaEg4COTPNO29jj4iBw/TsKML4GmBCUtnFlzMmyRQWs0qs4gMUCy8Y2AFG1kosmxTxzQKShETCjDFzm3oRsBGg+3APeuHe3tVIQVq8fAHqxOtH/GJ4rU27N1PmNJ8dB3TttXv+8JJl0FL0MoDPIRY4qzCYCeWAko3N2qPJ+h01ESCSdKVYkplZiZgU5KQNTBEp0yqXvJGbxYp9mfGeOS/7cUdPr6jWAqmAqxuN6jv1iobS5U7p/+tL300kt2/fpN++SnkKHnAB0/87tXVtiHXqjX7L/+pX9mq1vb9trrf2u72+fs1/7FR+gUt3fnLicp4XBB5sQF7RNr5OOOjBI0nXzccdNwgCjrcaMJ/N0XJ2tUYW5Pt7jMPCFN0lEcyAxdmTna1sx6oNzdJEDwmkF4MFDRTsJjKh6Qi4bywhVF7U6Xe8+4mB/ndDwYiHMjsjcsSLR4YHOE4hk9VHowou2VpbrAhmYjOqQlHPJN7sr6mAKVKEX8bFEeyqGWDlMUDGyJkZsbG5vMzHe2t21395w99dSTtru7Q9MZCrR86SMIq9WqrFODLu6edikWwfv2e+hZHvD51gpzq9P4YWYT0OyDntkUmfrECvOxTTAjfYJgAovMa47RbkjjhCz7XqB7Ic1GBqB765oHSBLAYaMqSFQftQ5PtQXhkKnwTwYLnoXDCAIH9HyB65Sqnf3Plaq70skdLjnPOZXKVjawFcmvW/X52DgRHcdmStGVH/4SvOGr0iEIQDXERy8z88NSgEqTmgAXJLwU+ihL5/NDts4xqwJ+DpmAwM0V8urd1vfTSIi0sR+4NJbRmqLCmD7q6paAKA51dP4dnv4Tqdz5+tiztrA2RXGbVqmj/7xMMSuGsiAgR+BTRUA4HNrpaZfBAur1yMzv7+3b/f19u3Xrjg0n0s+ENWf4K/woNfT8lCq/SQTcCieqLQN6XiYnYIh2Nu8ewb11QWqOCX2Yno6as+8JZucAMO8ailnyYpTEBCmwUtCiaXcKtgToytzxy/0K3fhJ18epiO5+mQIS1QFci7F8/AdrpWDDg2U/u7QnnAbJ0bs5CNQazCIfx3O/V7hnMwBdfC4lYiHWop8E96LXxCOo9CCCo1AJwu5cKQ4nnXMIqll28ewZfyKThswismjdK2esGPz7xfJ+J4IkOyPzD94nUYZznMq3Ol8ZSDk7R2V7tNRxhpVfpycL+ewcuIXrY7DnYlyo3Hmn/UZGkhKAm8SC0V7pPvE6zYVD+WctGIjgMZiV7LkrVnG6PyWiIbJ0dsgBHSZVGM7y6d/9tH3hpS/YtWvX7VOf/JRdv3HDXn/9dbat0fHvM5c7ixkWdqViv/ihD1lna8te+zIAfdc++t99xP7tH/8J+9AxCo+Ajugd888RjfE3Ht7URhypCoGb+0+TjlRfqn5LnYnLnBQ15UabVwsrRCEEeiwOWr+WbIyMlK1qC+uZ2QkiLF94UqNGfXF5gyz/V7b0HwXoErSV2LeoRefOdSFighDE548zmvVRgvgZttpERBXtbXF9UXtb+EHgddHou6TFYVAtLpzR5vUeTV/IhBHUt9Dqh/5iNxlZW1u3c+fOUxgHMdzTTz9j53Z3NGPYa/2wD8QBralwspeFql1DEoo26A8Yv7TrNSvNRmxZKyArRM95v0tARwg3HfdthBnp4yENG3SIapMyG3HxGWlObtYsh/AgW4esG+aAMcC1cQZ79L/6XHVR65iLLpW6DlivoSNNoHASgK6MEpk4Xo/zzqPNj6NXs02W6mBolUMGklp6MoMYnRP5Y9Ij7DSABYeYjCowrlDuTGpd5N4owQwDtW2NpZWyN4LGkkY6olyCNQNgd4EjzYKwf/CzCP7cP0B1etHtyhTUYgVLV2QrothnHD2puErugZhbjkwfvecAc7S04GbgPsNZq9Zs2fr2DhXui1LFJoui9SfoVZ8x0MZ0p8V4bCdHR9Yd9K3XH3DS2vHJqd2598DuP9iTqhkBhUOnmChXuXsQFff8rMo9rIKDGvac2OqlajoAQ5ymFZatJZ3BuR51pymT9sWXnkj/3CHq2hhmnT5oCUHiZCLQ1kxtMWYB6HheQpsscyWD4iRqXFdk/xLe5cs20e6YZWowJuJ9WRL0Lw8u8ggxrcUA2tBZ8NVy9f202zzz0L/HhTiJQUZOp2JegIcgManbfQJZtFHi21ErV8arbFwaIRZ09FrTGc8bMg8exKI8hdnm7HryBC9zts+wj88yZjf43g8/EswD8CgmJyrTz6oE6gGClxKgBFdJ0ltJ+Zw9nHBzHDwvgLiE3EgM/fW8RRZMWF6omGcdo51PbaLerZIC9qj5OH+U2CJ/A0aNAfnZWsZXWBYN0bQHcxHU8f56HzquC4D+mU9/xl78wouctgZAv3X7tr322qs2hQ4KhmAwlkHb2qJatV/kPPRNAvq5nXN0ivuzP/oTZegErymFWvDBBbUyIaDLfg+ATgc33xhac8rOywt24ZHixccZFzXlJvq2Q9TCWhUeLF3iiob8BzedxjVzs64V7AQPJQfoITz6QXCegYtUzGGhHxm6ai4yxFgGdBnms+2KlKqoKVJXTlMlatXrpUHRxMLQ4aUe5wALRu45mpYbyqO76GUuFGXcoFhBQQvrpSO1rOHf2u2ObW1tsxcds3IvX7piOzvbVsP8cSz8MkoDuGZRk7hWGhA4+MJ0BNE0DFza9SpHpKIPfQE7xdHQ5jAXmQyZoQ97xxydCkCHRTxxla0dEtuW20C4AAAgAElEQVQtuVQRyNz1SqfTUn0a105AhxVsESJDOZFJNewiN2RrOEi9B7XgGTojWmbpFVhGiCZ2tiTqaMyQwiEuHf6qUeFCUEuOwGnp7HM1a1CwjE0YIGhjFeZgIXRvAZwAdb4XLW3VdiJAl6e7gMcPUWQvAHSABCJpGbunTJ0jUFF750hHGQKF8E4uU1Lss/5JHwINoGAGPpqwxo9/x3sPBiPS5CNMx4MYbjjkz0H8g2CmXK/b5s6utVbWbFYoU/k+XhRsNJ1bHy1vs6k1yyU7PTm2E+9BP+31rdsf2IO9AwrjcGBTNMeuDAHeDwP02KOhY+DK8DMBe7GGZ57f24ljygKtyIr13Fx062YiUfOUfs5pSw5OylpKyY5ENwMCMw7hRonQETbNApByP9oeg4qGA2JkzHE0R4au989hqdfuA3y4/+mBpHGY2a9QaDvrlf4hb7giDEMQpx3lWbx/L7NtHyAS/yZtgwvT4PXP75UyP117aE849ARMj08P9OcCIxnu9zC3ChYuggMH9Ag2IiPF2cKpm64hyhsQ6fr0myyJb0Jel+gJ9zOI7wowzEobLLZ6MEcVPc1r/BSl+U5ooVROCdJfzDKC+swIB4kDzhCs+/gcPIeTQFbBcLBHKeDJCZnpoJLTbGRP0gOLxwC6fiZZFC0tC/wL1nvU0C9eumSf/cxn7MUXHdA/9Sm7deuWvfr6awR04LCc4pB9I0PPAToo949hHvof/6nB+hWADrcm0LkAbdwQgCwNZaCMBe0OyhCA7kIyWuexucgBHRQdMiRQ7GcAPcvQizaHa08O0OFCB0q/ZwU7labuoUjqPwfQ02L1yDPL0IM7EJ0eim4CiJv+U6Uc1p+eoYcYJ9k3OqBrO6leq40mi03U49UDLwGbShvK3gPQIwKGd3IIVxqNpj355FP2sz/7s7R+XVlZ0ShUn2LGPmGnIxGMoa6O661ijCYpWrNatW5N+HvTZQYAPrI5auWow05HNh8D2Ac26B376NQRN7goM5VV4tqTK1qY7SReLTe4xmvtHBDD6XFx/PhJ6HatYe/I84vCNynYlUEB7JGBZyI4GuXkBHei4qR+D49qWkBCaIlnlo5FPx7V3CvjnpzJTPTG8whkFUTPhPS4Z+LBQKCsEQ5bqRjkm3w2gVjOAR2A4l4AtH5FjZvPRp4MFDIicPXauMA8wlAFdnS8Yhvjgi0ryNrxPVC8o6TS7fUEtHTzkgEN+8pRGqpW6RTX7KwS0Oelii3KVVLuxxjI0j21WsEE6N2unXb7pPjx2jCVQT0dGbosNwXoyQERKvfHZOgBwin7DjrSD84qZ577YZ9ctnLhuA/UCH/sPKByIqHvUa4DJAcs+0nbEOyLXPz0kxJ0xWjOCBoy4aXAU+WfjG7NXDP0r3nCNdeG5ewbqXcPCAkSDLweA+g5AWvcqzwbQZGok4exawLc+f0ER4k+EaCwm8OzSSlOtH7jV9jYKktE3TvWvoIbvEepCKGsjzR1fQrfKxKNhRKdAMIgnbFeyLR6B4Qy29wQl8ThZX326br89fPhTdSdQ2Co81idRXkmzKudPxTQCeruOAtA5xnhNH0IAjO2Tvar8Yv33stkUbhI1phLxHsUpLLgLSPl9WrL+foyinFKHT3pFTBfvHjRPvOZz3DaGjL0T37yk3b79m179fXXbYqpi1jv8HJHhg5A/4UcoO/kAP3BnXtURzMjwVAQgANBFoAub3Wk+zgsODaVtB1G7Ylq58AGbAxvQ2CbWgJ0xYtBYyE7xyHE7BzOV3MEDmqN6xcKzNL/UQAdGzCUzuEMRoGO5C9sp0riK5gsqPbBh+81J1Y5XcQVkSopUkT1EFB5m1dS34JOgXqULnA6zFSjk0EJRV5eL+L8dPQfY7IWW5PU8vXUk0/Zz//8z9t73vNeW11dtSojSYEE8KvM7FHgQKEcTGYqVWZ4qFEjyyfAT8dWmk9sNsII1TEHsBQgnBnJXIZ0+7Bni/nEykUaMLKGTNUqrjPRRtqN0Saj8oAAPTQIkaED0EtFeRD4CcuMGzUt1TC96lYUcIdpDOvtyJTxm3R05qMcwrz8n3kFr3qrxQQsbyfRaJoDLRU/rpfuelDLY5Vi/RJvMwqWHvk+fa7RaLhI0m0rCGw+uAWJOYAYwhtO8oOgUOCi/m8FWwh0aVlbLDDwgMCOjozu8Y/rQVsfLZfHyNTndIabjGUBi/Vxenpq3W5fgVC5otedywIYAXexUrXO+ro12itmmLRWxiS2umFAy1G3a0cH+9Y92LdjUO69HsG8XK2xvHb7zj3+RmarrCsDdAHWDwZ0gag0A3FgBjA+BOjBbjhDxSzZVciJxvcDlIDlezSm5cmkBOs8m9HA/YWsPAYD0Zs/7waXibDEjEWJJ6dx8B7mtDf9HJYwTus8tYl5jTgyfGo2gi/Pnd8SYGUdKUtlBWeZ3EJyKYuLltSYcoazlHbSTp+HFzvuj5zBsz4ACkhz/uM410MQp4BCVq/Y7zGnPPYVHj4+E7LiAHSeORHAOntD8yeege7qRlOXLEP3XHoJ3HCV0SUQezREh+EBpADOAd0DSFlta9H8oAydndOg3D3AwLAXrJEqXPL8LE+gnpKwZQ8DlXs9aErKzCy4C3WJTrDlwE/Xp19nSxF5wI8TCiUwrFuwsAB0ZejX7FOf+qRn6F/mOQGM5LQ1OLLNCOi/TMr91df/1rYJ6B9Thn73Ph8ae4+LZmMcQK5ql4876PYpxWrhwENfYCyIBbL0qKErHoEwBzR2UJv4aihHSbkDvADmC1HuI9rKzq1vBYL62w/o3lKVvIa99sUABJtjmrLzUIPmVcfMsmBK4FG/6t2ZOhaAHoM6SNkHbeV0YKKLPHPHe9KBzuvmuGeqeastCYe/NlyJjnCYtPa+9/20PfvMs9Zpt9XzvJjR3B+UOxbVeAzfb5jBaM443Z8qNWs2WprQNRpaFbPpYRoD2hXteAT0vs2GAxv1jgnutphwk8/nEH7h9eDMlA1A4HW5yCUoZx2MPlnN9QAIYgLQHSXd2lWZOLI+1acBbp6ds+QhcIdlKX7HlLX0XPyAYmeCB0ip9ui95CX8nAdvESfTKIl0tkRlvFdF40hagCjjKgf0UL9i0w+HsFkV+AvQVV7R8wlRJJ6HJk5hncgC2bMnlKlQvx6P+L5YeaUqxIBFG41HNhz2bdjrkR3DocYRuY0GAx+8Dah1DGIJwKeXe7en3nP4RpQRvCnzQmsalc3lCoVxnfUNqzTazM5RS8ewFlDux4cHdu/GdTs+PLTTXo+ZeLXesNFkateu3yTtHvOoEQTIxUt1fdKl3llwtoaudfx4QEcRJR9mBb0uksaBIfQMOTo+Dkxkw2SLYvyt5z+c8MV0yAdmMEv212QsqYlt/BYyvp41ek09augcFhJDToKF4JGmcy0AHf/NzDHKPU5yi05+HKAHI+f2p3mdwA8A9ChZ6NpdUOhZekxYZKadhrf4B2XcErbKfrZE10UMFaLQdWFlBuhZkKKN9XhAx3OneNeBLsqPIaSOIENpQQbu6R5Gy7CDXiQDybnTe9pDgxTrLGs7/BEA3TN0MYAqpWKeRTB0Aeh+CdnzzQ0dYnDoCSyNfpfKKOJQInU4C9TxustFhbysTqJDXB/W78OA/pZ9yil3zEPnuYUM/fefWINtLgH9/QD0jU175ctfsZ2dc/aRf/ER+3d/8me2d/cBNwonwwAcUDNHtoFIhzVu1c9xWMQDovrY6fYAdAi38UttG6ptqB7lIxZJxcPytWgTUO5sU9PgF6ncCzb8/xHQ2QsJunwx03QxNyeR4lgCCC1e0akB6Ah++HUXUEQNHZ8dr6EZvdrwUV/OFivtyQjoHDzhZjQCqIJalHwgB4AZdPnOzo694x3vtHe/6922ub6ePIHRj44MHYHYafeEgAFAAIiDrgego57OZQSHOBC+cIIDRQvf9iHAvE/aHb7uULgX5uBNwEpMbDZVYEHFf75m7YCebYZH19DzgE4KDRPZAC5u84iMkrO4E6C7cQwAvSJTlFA9h7YhgD2Eg/mamPQJuL/RzqY6d4A5xWkz1KRHdADE40GrH+5ZgHOYAwHUkZkDTAG2+Py1et1LJlLXKhGTeG0GVbj3oaeNzzKfgrTBEANQRhqmg3pewVj7HkKcOB7Kf8DtVRkMVeXNL2W7WBvQ7/gZtCGyJj+ZMXijeG465ety7xVL1llbt42dXWt01mxWrDBAB6CzX73Xtb3bt6xHur1LYxkEVf3B0N5867rdu78n+pSZrQ9I+hEBnfsixLB+AEaGXnaPhkRDeo08D+jJRyDXM54yoASC0d/sZi+ug0jP2WfeM7jwGnoAOj9TMreRgjpPuecBndQ5ESED9KQrcYOpRBt7cJco+qXD38WiLoLN12IVGEa0gRcRoxAAngccDrAJhXwKePTNsqVKDi4CKJ9cGG1dyNC5jmK2PLNvUL5q1Q3WIQ/oOCOx9lUqdFU5Bxj5BnCKn0mb94Czk4MfwC3CU03fOwQ8scJniTOWAdgZF0fS7zmdShAf2uWPr6Gz8c6FcXz8LqYFoEcJTF0twiY1w0WmnQky495HaSHq/7kikRcdotkyRJL5kzH7uz5r7r89weN5cJZyv3qVbWug3F979VUC+gi48PtXQLkbx6d+4EMftBbnof+tbe2cs1/FPPQ//lN7cOc+I5jRRLJ+DHpgmxoBXQcNqLyYiUs6q4CahBTu2KgAddYNHdCjZh76dvYF4jogLMLoPJR0IdSByh31OzhWOaCTssmZPKQFn1/dS3+PI+LRojh5r0s9qYXjC4mbA0GHAD3AgkvVN330CHLer2cSIYyLGnpk6LhOOcz5BDE+Pbcc9XYcZiJs48NsSu+RRUbh9WjUStVnrPGiG5tbduniRXvqqadJv+9ub6llplCwRrNGQD89PeEoTFDuGJ26urJqrVaH1G20UvPzgztBXz2y9OHAJv2eTfs9W0wGBPYCSi7gTjCsZTrSuEEY6nhwktzeUIwKgYtK4EsLNcCXNfSSoli2nlTlEEdafI7hNMhU3cOd1q0B6EVllKTdFRixBuZq+dAoxKEXa0VLQpR7dL6zjYhrKetEAEAi806AXkfg42uOdWtl4MrQJTgD6GPKXbQ24TVxHaTlXMwY414pnvKRjhoDqfnlPQAxKHke7OghBw0P5S0YInVUwBEK31Or1qzRbHKmvYKQMbNytiFC0EgmQCUDAABZBJSyOEa1bCvrm7a9e87qnTWbWMkG+H4IExFMj4Z2eO+uDfo9O3b6HsANYdzVt67brdv3EpjHcCS2zrHjQ0ZJKddwsXK+Vni2hs4zFc+Q1g25ptPAsVyGntzahFxLCyuYIAKYe19IeR7dBrLl5Q1xK9jQwoVZI3Vr0SbmLJiMTdS2xnbCJHh0owkirD6hQEY0P68n/m3JsMipAD+j4hDH3o9f+TMtNAm4t/A4J1xFMJQLDCYznQvLvySCI6BHqhvfkHwhsgydSVsI6bxVrQrNTFx/XKxn6OwYiD3krnsMlHBmQdGPO+KK/JiSpnuoxyC/Eon0tA6wn3W+8l4G2+IBBecmJKCPQCpbbgLXHwzo+B51Z/n7e8tt3YEzyiP5c0PXl4F6lB4UoPrrJJjJdzeEo17Q7md3wjKgJ4rKW/JwDTG+9dLlS1S5pxr6pz5pd27ftldeeY1DriBSLfzexfZijoErlYp94MMfsvbmtn0JgL59zj76L3/V/uyP/8zu3bnHjTocD21RKqrvnBm66mh4QMuArk2NRVQpwIAS1DtGcuri8fMwT2HW4wNM1Oi/4EAW1PTHONCcchft7sNZfCZuLOj8Bjj7texWRWvbowE9omoNP4jDwD2Z3UDnLL1Db+4FFOJV7yfOAJ1Ro1PuivLcVCEH6DzUvZVGB0HUHnFP0NPvlLs7hOXHro6GIx4YeIArnRV75pln7Nln32FPPfmkXTh3nvVvZI+raytWrZbt8PDA9vf3uCDX0IO8uuZZJ2r3iP7g6IqRqNhdkH9OCeij7olNel2q39GXXlpAqohxryOq3RdwjlNkw8+bxGf0Rs5CTdGbuYUbvehw1iuFw14lATrLCzwIooVIWVK4wFH8A5EKTFAcxGX3GoY10daS76sNlgACTcw3DjMRfV093yoYqRsAM/4WKUPn50GN3V3ZeGDPFtYfDAjoyOTrtRqD26hZYw/g3+DUph5dVzNzjjdMbpQ5o88b39PrDZRdj/1Qxc/PJjYZD63ZbLAUAc8AvCdeu1ars2URhwuEcPv7BxyrCvBnBwlalbyjAIcCTWfmMyvX6jSX2dzetVK9ZbNi2YYIFJF1I5tdzK17eGCnR0f2YH+foF6rNe3BwQEB/eatexpri7GUKNdMZ/wMaOly+euS2CdNt3MwiBp6iNso1WI3TAqzuFgSDe7tO/jaksrdqfLUtx31ztCquLcEnlsM3Al/fDFjAchqqhZlnXN29B7nCKylb4mOalHWDA1z7bdpwlrGbCf9CK6fXyYILge5KgFlXRH8Xr9fCdB92h9fgggTZUuBhBgoAY/eKztTUoAQr8koOzoF9NkjQ8cn5FmIunIZ45jRIprNkudrOy7pzMzt9Swk4VHiPKauz6ekkblkWUAtZK4a8p+UbI+lPKfCdc+ky8Eej/NGSYNPMwzGJjpjflCGTnMZszEA3e8U9RdeslFAEuUZdzpJ5dBceSXR7zgV09NN1LsXbpQkusEaY6rktRCdFe5UmEtUyU74muRZk6uhf+Gll+zGjRv2wgsvMEP/0pde4blE7cj/dqmzQFY8q1bsFz70IWtubtmXvvwV1tB/9V9+zP70j//U7t66w+UBp6kFRXESv3Hx45Dz7DwZ3tPTWG0EFSsxO4eYGRNScaETZEPuEqTRtw7miIJJt5uBC0APOnpkUZsHoNMp7h8B0NFryeza66qK7kMPivKAFk0IVXzX8MGxP/GsKC4dXDFcQB88hHUx7/ZRvbNc+AV0CuAwlqpbylWftgWWYjRilo+sCNT5FQxmeeZZe/Yd77CL585zYeK1W+2mFQpzOz4+tm73lKIyZOcQwgEM6DQ2kfgO2XLUxUG5Izuf9Lu2GA2tCJe4EVzjRjYb920G9TuzdTk9xWYnbe4T1ZSVa6NH/TzZGkZGXSywdQ2qZAoD2Q8qMxm1rEUx3gez0IBGanaAOexJMw/nbDxhvO+jgj6VFyBmDHe1aAh2IxyfmqYe80IG6Py6Az3rWnBZW1i/p6yaqn0XrOEw0CS0aINh7sG+fzxLgPgAbWUMDjQIBcYuGIeK1xv0+/x5ZusIKmplq1VlDBS15EjM8FkRQJycnFi32xMwgmZHi2kBI27LDN5wfXhftraUy7a6sWXb5y9Yc3XDSrUGZySgDx2z09HlAEFkv9ezw6Mj2z84ZP38+o2bpNwf7B1zLeUBnfazLDsJ0pfykFymrYwmE8UJfHTsn62h5wE9WppCDJeFh/pb/v0YXIbDo2drAehYqxSSOYOSSw3fNkCPWDbR6wHuzvxlgL5cWc1wMQP2LFPXCcWTyEs1oUEKDj6tiVwwEFl/2hPxb3l+NzQQnNynUVl5QK9VZdgiXHVA8xueWsUSHPv3aLq2snRnBvAKwgw3UvJOm2A94pmyO4qGQb6nFa14i2y0h2XnTgpsWEaQpkOgryq9rtn99ymsFKAzQ/dKN83CQoMRole0GudKKuEQF8ES29r4W+dV+uX3RoDuZz+7JTJM4UfyoVBiIXxx5EyFWA4kU+k19IuX7DOfVYa+DOivuidGwQq/fwnGMgWn3AXofwNR3M55++iv/pr9mz/8E7t94xZP5SEO9AJU52EaqHoYM/R06fpY7NNmp3CJkXdk6Li59EEmb5LVz2lWg68Xi4bK7AgRo9PuzNah8Ab9zp7Rh+fPRs307EaP7a4F/TjK3Ufl+dECgCdtTYB37ieU7wHs/r3sSfTfyQDEh0GEAQEFcd6XHZQ7afkUt2YiE25SqMjRthbuaF5/0qklcxhm6OgBrVRpKoO2tfe8+z12bnvbGtWqNRt1iuIGg6710MJk8n4H5Q6VO+rnoIDRBgcQbbeaNhz3md1PRwMb93qsoxenYyvPp6Tcp4OejYddm41HpN7Z3s6949vCW9LQ2qg9nFHvS+0lCdCLNLyhrgBgXsFQGbSkRbuLZCUxyhPDVji4hdk56syiCsW8Lte2yJCEo1PYx/riwJ2nwAmiP6/7hTSHbnIc/oOac8kaddWq8e/o8oApD54BrgPPHRk1+sDxPCSgU0sgqHGK3FyIh62MujO+1hsOrdvv01qVAlNcizu+QZ1+dHhko8GQzx9tiGsrHd5PdBPA1hdrh37ukwnZF1wvBHSg9jF8Bz+H66wUC9asV/nccW34rAB06FTq7Y5t75639Z3zpN3n+JmZURQHyr28mNto0CcbcHB0YsfHJ/at736P89APDk9lt1uB3kEZ+o8K6ALfzA0u/ht7rZL0wL5rA+8c6ZhB82eztqoIB3SGRnggQJfWRVlxtG+qzum9zn7wO9f74wG6rzfS+QQvhRqi3LPsWx8hCzcIy/G+Z5OEM4fXUimR96DIZ6e2ah+ty/UV+aECI9HWOfOdENWdCXyWAqbI0FGHj9dAS23JmKXLRMqfi5vzkKFEiSxP/yfWQGQfg7VUcxM9TSbWLX7lwCfeI/YxS6BRNqHzphIU/VYJwcVFPpEwEicAuvwrovU4ZHdkZqIv/gzljiApAB24lQSYXkdXPLHMfmSPystnXkLjJ/bxtnru8j2I554VlPSNwobc2ZVzBWTwS9tvGUqhbY196AB0erm/YLfv3LFXvvSKi3iLVvjfL7XYhz6rVu39H/ygtTa37K9f/4pt7py3X/vox+0PX/4ju3n9plS3MM0wUHMasyS/IDe7J2RILcre5KDcmZ0XrYSaigu8ZrR8ljCOdWY1ahHQMcp1jKAB4I0MHf8N4EHdnoPaMM3t7Qb0qJtnNHgY0BCI2aAYmZwLWJzOonjibB96DtC5EMJRLZnSuPOXAzoP/VA9Y3NAUVopMtrM1No6hNhrPB5z0SmDK5B2vXLlCXvfe99rly9ctK31ddtYX6Ow7vBwnwr3VqtpK6srzCxx8AOQ8EZyniuS0u2DVsezgRf5oM8srYyMbjqy4clxmrqGmehMknlauatdbhhLHtB5CLuLmsbL+qhT/2wQ5kAIpywSvu6iomVNiR0sZbvsGTW0BREx2qiQ0SdLXX8eUfcijZ6ia72njhdTCyb7vtXGFwxCXFso1WEYAypd2bhsWmnV6mcb3Zl8JjmYFHrlQ/8xmWkgCgbfTKGah3hubMMRqHVNPmMdL5gnUO7DEd3Yeqc9U0mlbM0GauQNBhUYoAM6ncY1fN8RNRG9XlfWuT5tKv6O66yXi9Zu1hOgY69RwIq6XK1uW7vnbfv8JWuurlNkCF0C3OWG/Z71j4+s3+1yf4JOPzw+sa99/Rv2vTeu2uFRTxk6nlcO0PEsWEP/ARl6wK4YY2/p82A5MvR8/Z0aB6+h42ejbU2BXNReBZv5DIreF2KV+Svfi64w0SlpB/cfm3JPAYNT7j8qoMcQG//sseay9ZoTweUCgZRvutp/6czIfR6Ob6WuxEW3HgxxnGi6R8sBE2GH1t3K0POADlFchUNZsuuSNkDPD3uJYXucyelPZejkPSPC8UEuYb8co1BVyvBCAZlRBEZKvqi38ZGi3KfOoGmscVY2099xXKgLRiCqtsW8sQxZAiaFPsPdhZ14L2bo3l2TB/H4e9ItuH4jShvCQu+kyJnRaJ2JHYjAMqneI9mhC2lWGuH+4PmiJDMB+nxuF5Ghf+bTzNCvB6DfvmOvvPIKExRS7gnQK1V7/4c+yAz9r1/7WwL6xz/2G/bSS1+0629dJ702Rj0PpjIwp+CCcbEIBW2SDCTVMQcVqH6ODJ3W5GhlQEYPhz5+QmX36vRGlr/AZFVm6AR0ZOhWTH3o+BpmpL/dgA5w4sbyUgZFWh55cxG5p0DQ7vkoTH2tomYYhSX1uveUU4CTtcmEIjwU7mm6T0xkiwwdvsleH9ZD9mZZt1jE9dLiczqzer1Gpfu7furd9jPveY89cemSra2tchLc8fEhAWtlpWPNVpObFYCj3mxkmVpAAOHxZGhV9EAjSx8OrDidWMnp9t7BPtXui+nQCvQw982CiU2spWSLMD5v1ARx7eHqhK9hk4ICZl0X/fCRoSPrpcGFxneChsbmrNUaVqs3rFIDs6DRsGjHwr+Bsubm9YMfXvXqwc+EWUG58b1ZCkLQ4hatPquds+JBiXkJha6IJdSpISwsy48Abmvs6Vd2DN90tawpSkcZA8pyKN+lPJeI7fSkZ8cnYEoG1hv0bYHaZKPBbAKBKsyZTk57dv/+Az7TlfYKtQ7IyPF5MBkPAjko4SHCw2trKJDoPI6vxWfCvSio1a5Zr9lKs2btRo3BWkT5KI9BDVup123nwiUCeq29aoVqzcq1Bu97r3tqd669ZUcHB1RCI6g6Oj61v//q1+zNq9et15/QHa+MHnYElhz2Icr9hwE6n4VnWWcBXW4GCruSItup4Qhs84DOFeetPVKnq/9auWzWhSJdjAA+QCDWAsenMmL4MWvowUblM3SneWV0kk7mlBf7UaAZEK7BUZlKaxXrVvjref0ZJTxHkvo6z5iGjJVg7Rl6JZqkRMiizxyWyNG3zv3i0U4AOvvQveWSGig6YuJnNWEyL9qT456Y2AB0HQGZ25u+RW2EeuaeoSfK3Wvo+fntDogYgapz2OeDs47hmbmLDzUbQ4lO0g0Usgw9lO7BvpEdYMVNA71oX+xeChJlouc+n0SdqZ/nmIhYu6GQylZcpl1I2iy/z3mH0HQ2uq24H6B+C6N1UaJoDpWaoQ/9on2aorgXCejPP/+83blzx770yuvsOHokoDc2Nkm5b26ft1/7+G/ai59/ya5dvW6VWo21b9q7OqBHlESBA0s7MmUgxYUsCj3oLnYpQiBBYdDcZontEGkAACAASURBVGX0mjshsZCvNu1kcVg6oHPuOcVxAHdR7hDH0Rb2bc7QeWYFxZ7rHeQnYYbugJ+PpKIPM2roVPg69ZvgzYE4D+iwPPUeaYWwXuMJS0f2NaL0gPfV4krlBO7AUGWjRWlEAMEDR5b+zNPP2j/9hV+wp69cIU0MgIb5Cw50uJhFrUYb07d/2MAiKMFwllqZk9dQQwegg3KfDfo26h5L5T4bGzJ01FlBtUedKGx8dR7n/dG1EbMgXQcOM/JqlXVbCeCyTc+e7YKxjQtA2Wi2rdlqsy2MI1HZMgZ1uLzOKapi5jJ3gxa1aKnNUM5qNFYpxzx42LDCbEXAL8pfVBuBj4IYRbzM0NHOwnqXxitKNDfWQATagwrQEWyghAGjFwA5qPgujFqOTqzXHVi316cTG/YQ6thYy1zXANHBwE6Ou+xXB6AjO0fghcl6yM5l96p+dyls/Szz0b2aoAUHvAV/dnWlbRsrTes0a3r2DgSgVtCvCvDevShAr7Y6zNBrrQ4pXTjF3b95w+7fuyfHutnC7t/fs//0D/9gN28/sPFkYeVKADqCKrnIUeXu89AfV0MPQGcp2GdPh9ANlPtZQKcwKJehh8o9DkC2OLqWh7S323wGoCvblAmJNBx+WDrNukBA+hMAOmlSz4TTDG3W5Zcpd1evJVaHbV549lMkMnM3ZlHGQDBVDSGx9PmsELkzTbnShw/ltL5AmprMRFZ71thfAJXXeJOuxdlUbyPE9zwO0DFhLQA9aTg8IOHI6VzgEYwIPw8pd81IZdAQg9TcZEblWq+p56R8eC+McdbYYO9gcWYC51mMs85EZ/kbhkw5KHclHfHMXcLFTg78CwfIzJBMeqkCLaPozorz2e9zlD6SDiHWLfvQlZDGk6AXQQSk6C5g/76EfGQ2khWxlyVRXs3NkNAaFtuAcx33CMEY9lY4xb34ojL0559/joD+yqtfzgD99y+1FzRy8QwdgP7Xr31ZlPvHf9M+//mX7Oqbb1m93qD4jfaAeSc1r4cFoDPyQI0RNwZ/AtSRoc9AuctZZ15FLSgzQeDrOqADxCmCcwGc/Nx9chQFYw7obiMba/tRNfSs7KNJXx4viuJYEsE9DOhxEBCMShqQEWI2PD9mR3ONJY2sUA9MFJzK3QoI+HXUQAEc7NmGklgWjVFjibich5wzFrQthbEKFZaeuaAP39umACp68CVrt2Qw899++MP21JVLpGZBKaM2vra+xrIGaulIU9DuxM8wwezgCjcIQKpULTJDn8LQ5PTYKfcZqfbFeEgnOZuObTLq2QQmM9hcXKxoWZIALGpVMSpVVGKWweNQBfAR0Ot1PvcxgIt1ZGSYGIeKOnDZKrW6oW6OujTb2cDc0PEOs9xRA1fWzOlqJSjX5VuODBYBDVq7NC5S14evNeo1nyin7Y1Mk2I2ALqDO12tOE++SBMXjHgl/YUgwH0AAOagz9kb7qkingOy9h58z7t9Ajtc244OT2w4GNlgMLaTXs96oMvp2c4mQDvtD5gZt5odiv5GgxFpd6wvjK7E85l4PZ42wWWp2AHgmU5B7XF4BhjG02rUbWOlIUCHUY1b4JZhT4ulWa7Y5s4527542eqdFQrjGiurvP8jMAEnJ3b3zm1+Hli/vnXtuv0/f/9Vu//g0MZT3TcE+fSP95ns6t1l60rGdefqtpHVqKYqQKfOxA9zAHoURiJDF13rtzgnynKVqjI/V6Yre89kc5GjRg+11qroYgVhqEdn+g9l+SFAFeOo4EkHa17lrqFBqu/iNeMgzgBdGSb/7/VbrRMJKjk21wcbkWHxNkidFcsZOu+bG3JBVxTwkRT1CU4E6JGNK6GV5DhacvmzZBAURHNd8/5p0l+sZ3RKMKFAYuFtuxEo8HocePT5cwLYHAiq5OVT3JywoICaQOhDvEi3hzhNj5qBSbSuQe1ewSyDMIrKsaG5MkDGBrqYi/c6FPDao95rxEkzpNwB6Kjhe90bz7HCcz6XRPkxTj+C3LJWWU6fRf4rqYiTmxUiCMB5r8BKAYbWo4Jyael8nbB0q/UnQxmZMFEAPZ/ZhQsX3CnuC3bt+o0M0F/7MruUWNL87MXOAsMapsWSfeCXUUPftL/4my/Z5vkL9pGPfdxeevmLdg2Uu2ei7K11C1eNQHVgzlFFiFAQEQLMUZcIyp0jI0H5FWcU16kvVjcUvymCQ1aO3lwcWBTFybyGw+2xCOCQlVoIYnJQwLr+dDY//ckIjdfn4rdEpytKiuEsGQbrpuvFQC2EsYLXg3IqU95sz06wELA58ZMUW5Wk6KXdJ6LNYsFqPp4SDxZ1Tl4TNjHPOD8cSANjAfnC4nrMFJUAcixgusaNJGrDkJaLFy/Y+z/wX9lPvfMZa1RrBATQ8cUK7hkO8RJFhzzyABaLglUgWGRWNbdaEwf0wkb9vk1HQ6v71K2jvftWQS/0AoA+tNHglL7ugKN6BRa/bmvqdDc3jwc9BHMH8WAcsJbYwz0eWaVZtXKtRnEVAG80mVu9tWLrm9ukxFhjR62cyvGhi79mNh0i6Ojx3nJilFsNA4CQ0RKkSaPj2mSYUatVbLXTsXa9Qeocz6NcLVutAbZAZi4wtyHt7gcngw9+f9EW8GOH9S7EobA6nqomjpYRkVOyq4Xa/PDwiDQ6xGQH+4c2OO7Te340m9gBvNbRMYKhEHBgc5V7sYCAr8qTZzIckz7FQYY9X63Bu15BKSN3CNzcXQ5BDAK4KGWAVWg1ara92rKakx+1RtVqjTp1GWQIqrJ/Xd3esfXtc9ZYXaXHO4SGPGNGE9pKHh2f2HA4tW999/v2n776Nds/POZBSDBDpukuiWBKkilL7B3flpFRBqAv79Zsz0Zula8pen61RPee/XkJrNQCq7Xn7haubmZfPAJfnEXefx4gTF8lz3mVDetMw6+gmBUwLIui9Czc2S5HGVPj7xau0asc1xuMBIJHBge5vm0KQUm5Z2AemZrugc7IsE0VfATP5m1R1C65mDfuPYOJOUE+5ssHo5TNmhAgi/1QUBMjSVkNmKPwqYQE38eBVDHWM98652xAfF6+T6qhq3ZNUxkGcgJTT2nSfsPP4pFUQwTnGa4Eynrl1Pe+pEMQSHKSoRtIiXX1YIPrw/EKwRH1Kxr5jX3PQGwO3Mr0KNn7gAXlAGS+fyQukXVPF7IqV+AVTys6p/w5ObBr7oWEmfn94KMkUqIpLIIBDnBE+/3i5Uv26c9+1j7v1q/PfeJ5u3P3rr362uv0BCGgf/qCA3qhaB+AKG5j0/7iS1+yjd3z9tFf/w37AgD92jX59cJKkjdNgiVkGMuALv0XW0Y4mMVbAeaoTy84kxcZOgGds/yUoWCRik6S3at60EGxg5KR1SvrlszQHdC9DeFRbSwB6KyJ6xF4xuwTsHL1tUcCuj84bS4HdB6MEppoG3ttitktnOK0aWLRsx5GykRDPHDPsDmQocsWV5G7ChURaDhFz8UbQ4J9GXkPM01XULoA5TwG7YssrWSrqx3b3Ny0Z9/xpL3vve+2p594wpp1tK3h/i5oJ9pY7VixVrP+cEBArZcqVodrGrJdCOfaDV4re9KxqTAOdNC34/09CuOKMwxvGdhocMIsHbBXAwCCUcAwBmTCPnxiWfSkub/xNHhN8BWAYrxatM7aqrU7a7S/GIyg+kaiWMEAWGboMJzB1oQmAA5uBFBk9Mh6e1CZj2gujEEzMHfB2tOscc0sFwBjKE3ZWnDIQ+BF57+iNVoNa7SbVm+CDdDwFmxw+SIUrN5oWqPZougF67cwnlm/d2onpyd2cnpMFTgU1PVGQwJR1MNPumz1Qt355PjUTo8xWx7Za5Eq8oPuqfXAMuC9YGYBkPVnWi3XrFGrW71cs1oFZjVlqozVCqV6OQA7RrXisx8dH3GQCtrSEFSCUWjVa7bZaVijBEakbM12g9dIyh1dKlDQr67Z+s6urWxuWbnZZB0dM9Lr0DIMJ3bzxk0CeHcwsm99+3v2/371a/Zg/0RUM+v2KnOEXSZZn2R2+SjYjvX98L+xTJfzYwhgi32Wr98+BOiewZLW9b0etfY4GBE0K9GQ4RXmSsxQMiq5ajod1FmxYCmwOHMA6/RSgC9WTYAvQFftM34+vieAoFgWhRrfE58tAD4DDQdY/8CRyeozOYh7gEIxnJ9NzNy1AcUe8HPi3qi4oevSOleWqU+jWro+P30dWEOHf4hKa2eZhHAwYxCVqGL/+RRwKBEhmNKhzefJs3SbDWuJADqCFPSV4IwMgXz++efvZ3q+yR7Xx6fmO+B5dqplVIGRBozlAZ33E8kNGQ4lUlyDfO7QHEU5CPfVXeS8lVhGaG4C5oAe4B8sCj6L5smLnc3aAPVwZdATQZoXnnKAjvt24Qra1j5rn//8i2TMnn/+k3b3zl175dVXySgy6PhfLrQXoDYhNkOG3mSG/je2ce68few3ftO+8MU/tGtXr2nGNmpv7tPLh0NBStYyEBuNVDvqkWcAHRk6DsqxA3roEFN2zsErBdq8cmyqZ++k42HCwRp6SRn62wzo0eJCWj5XCILgS8NZ3CzHJzqlKJSTt+Y0GYkaLKPdJUCHLSdjONIvmtSmoSlcONxAroR0MUvSR3rWEAoWUJp4P7qPUZSlGi7q5KDXL17YtX/yT37W/ouf/hlrN1uietC+BFHc+orNaQykEZxoxCyi1QlMCrPokk3QkrZYWA3ZLbLi7on1jg/NJgOC+nTUtVH/hPPRSwUAuubIk4oGgOZmSguCxFbgujkO1DMduptNpnY6HFhndZ1mN6VK3UajmfUw/nOM9ioNjwCoa0Nrc+EYqJbK7FXtngg0oSfAYVoHKGEgCURpoKlDwFdYsKUL7XwY00njimrFmu2mtVbaBDxk6mAzVPMr0lENYF6n3z3GBC6sMJlRNHZ4dGAP9vbs6OhAPum1GjcUPuPpad8O9o/s8OiYfx8NJzYczFl77g0H1huPbIpoulrhem+srNARD+1qcHoj1V7AsIiK1coFa1aL1mqiC0AZEgAdIke0IKKkcHiI4OGQdXt1FJStUavYSrVkjbI6GDorLTINWAscH1ssEtDXtnesvb5hRUzpq1St0epYs95AbcNu3bxl9/cO7KTbt29+5/v291/7hu0dnnpN24Mf7FHv9IjcJD956tGw/uMDeh5c8z8dgWOqj0Zt3ttpeVj6D7BH30uBYQZDC+6lDD17dWWyuf5iBy61qIX4KTvI1bYmQA+giT9TLZwK1IyiPxs0xPcLIFMpna9HAHYmNAxdKPLEmZQbC62yn+8+CtNQrfffqdygViiKkilW1nvFb+q2aVNtVmJrpw+5ISgL0AjoOTGv+qozQA8qXjqIEMV52TXVzzNQj/MCgR0KbNEWq9u53JsfTEIUIGLiWnh7MFiKhM4n6pEApVUxMvQfDuhaCRn4iiCL/9agJvxi5xUdKBUyPKxsF1irM0hU+0PaisS2ZPPwaC+NYAolAgL6ZfahA9BFucMp7o69CkCfOYvwv15cWYDyBKC//5d/2ZrI0P8GGfo5++hv/Ia99MU/tOvXrrM9AYBM4oFCAHX4hUAt4lpF2tg4MpbRPHRNWksZemFmc0aM7h7EyWrI0jWMhRk6KBmnmALQpwAzPJC3GdBp6+oorjpJVsfyib58CJq76z7s3ppGtsL7QmNoBwM7KKJZq5GIClkl7hvfy13NQqgjUI+IXlG/6LBoz3NGgCO05WQmq03d9cja6rWqXb503n7uv/xZe89P/RTFUQC3eqtp7fU1KzZqPMzL9Rp7h/snXZsNx9apN2y12bIpxqcyaAPAA8MHNjg9YQ29gLGqE0xeO7UJJq9NBOjI4vNjBxHty/9ahxqukHOz3eI0VOHYcOPpnAFaoQTDlDKPQ8xRRk0dymlO9ErsitdcZzBjmZBWK8JRDy1cXnMGa1HBfHSow9GSRo/1gjVqqKdD+Fa2OmrrUPejNlUpe4beILA32g1DjRlsRrXetFqrZZ2VVYI6s9HRzBbjiQ1QG++e2N7+nt25c9v29vYpksNBjtY0tJ8ByI+PTq3fR50dSvCyDUYzOx30DRMRqq2mlRsNg4ytDKrbCnZ0dGwnRyfUCdRKZes0W7bWBHXetE5LPvEnJ8fW7/esVq/RJKiz0iY7whLABK1xsIqdsxTSrpSsWS1Zu92ydqdl1VqNB1kfwQ4GvbTb1tncspWNTat1OlaqN6xcrVutVLXyfMHD4u6DPds/OrFvfef79o1vf9cOT/qyBvXZAniOKIdleW0eQn9UOBfooli1NNPAfzxfV37UK0YDSICRetXztLt+KkqBtEF1dzce8jHt78yLxwS0AF3W/LmW4/O6Gj/jANX9cyYIiIwyAEKz15fv2JISLrEFZwCdDGVQuD4uNhwSmaHjc3mureYaD4JBcU8I6ZGhh/sda8BZa34O0KHNKSvQ97Jg6jSQ2o36oaDfA8zPCPNTS6imHPoejucTIjkv0SkKYrxDhjDL0HMZljMMy+Ub6SFwn3WOe+dC3GImnX7jCL6i3Dnu2yn3yNDZJRAOgJ6hp9bcWB/JZEdfkBbGp/Zllfr4OL72lj+PMD0X/HjjW+rOcJaEgA6N22JuFy47oL/4ol1jhv6C3fEMHfiiDP3SKjN00H/v/6VfsuZ6lqF/9Nd/3V56+Q+pqKuUKgRkADT7rt2xLVSnce/wMKhMDB/3oIFUVFWGbqLcg7YPyh1jPzi9DbS8ixVws+QXjxaDfyxAd+WwPzDUV7m2eNe9c9GNYUDHaDoaQMszcc8BluxbWYeSqEEArBGWXDhJdQuKPoa06M1ZC2YvtmZei5Z38QoUmaSR40/RZ9hYaJmC+OmJyxfsZ973bnvmyadspd22jfUNW8FUrWbdJqWC9dGGRpHF3Kaoxc8W1kBmVq7YqNclswJKGkKY8aBv0z483Eca0jLqC9AHXZtPB1ZcTEnJUUGbbFHFGMQUNDoJ0oEqGAW1eWExo0Y+L0CND0/0kY1GqEsrY6A5y3BEqg5ABHEaao/j6ZhOaoNhjzQ6TiDMGqddKsoesBqmIYYObQA5zFXAPnDATglZK8bFTikuq7fqpNvr7Ya11zrWbLes0W5ba3XVmh38d4fgzvWAUsAE7nA96/ahXj+isQNqzaiVo+UMdHuvD1HblGIyZOeFYs3mpbr1RlNm6IVK2Va3Nq21tsrZBRhRCh921MJPT05s2B9SvLexumYb7bqtN+C2qBOaQxhQt6c3O9bflO2ImLKHABLWsGAJanCDa1SsVatYs9WwZqslw5nZxPpgdpBhNZrW3tjwLH2T/02vt3nB2rW63bt7327evmu37t6zb3zru/adN65afziRE5f3vZMtctFXduwuH8A/Cqz/MEDXfnz064rE0r8RKtEtE73NCWGccueMCfW6Cd5SXe6hy8wDenSXAMyVoaccnT8XWX7QtenszyvAXQOBOrI+Cw+Ypb5jffvDrKe+6vloDtSx99Qq60AUSUD4nfu1zRaa+MjJsRSThT+9lOb518d/UpiG9kqcB7yxshHWX7XHce6g7Jfo9lyYEo9E5x0+KluF3BjIAy43mQn1O8kLUt0LvmfYpT5q/YR4Mc7pYFMQZ6o6pQzd/+qfT+t2OUPXjeI9mbOwdoZyd6GlC+z4fhGM+esTo5joagVqZWS/47/D0pa30ZnZuPEsNUTrdK4kzHvtgJ7V0D/P8anPPQdAv2OvvPaarF/xmv9zADoydAD6xob9n38tyv3Xfj0y9Bu0kASgI3tTv6einKDc+UF9EQmwRLknKgifFpuflq4AdFWPEXGGkh1/RnaOP1VfVw0YlDt7Bv9RMvRYSNpgyxl6zNIJZWxR5QSfsYwbLiejVFlPu4Oe4wR0r6M73axFqyACWWP0pGORghZGZExLUK+9R7sZDk8c5FT2uiISCxmiOHQhoPf44rlte++732lPX3nC1lZWbXdn19a3tmxRLdsYM7ahdodDmrs8gdZFBwJa1QzqcDrLcJoHa2eGaxgNbNI7scUYgN6z2bDLfnSIZfB0Kl4XAtgg82cA4j7HkaGzJ9sV6Mp00OoE57IiAZ1ZNtuzFLBwEpMLWXBw1JsA9DJFcaxfd08NwyhoNhOZCUsHshpmdG8LlgRqVQlacM9xre16i3Q8apkA82qjavVOw1Y3121rd8dWNzess7ZGlT0c6cAe4IcrhYqVFiVOIev1e1SwP3iwZw/2HtjpKYRwJ3bnzn07PDy18Xhmgz5G1i6sUm3aeF6yLoxlxiOrt5t27tJF2zq3a+V61W7evmX7B/u8xhHGno7HdIhbbXcIyu3ygpPvsF5qdUxPm7MdDpk6etObTbSpdVg7Z8fFfMagZrVRJaBzYlwdwkN1CQzRAQGtS6NpnY1NW985xz/L9SYDatQS11odMg9Xr92wN66+Zf/w9W/Z1Rt3GFgHoGtLZxlrVmV8DPCmKubDRzR+Ap4Vj8vQf1BQkIGjaGmsbSqPPdAIZzlm6O6fkfdf12sHpZtJmbVPQy8jyAvWLPU9Ew2cQl2yDs28z3GflOXrT1j9UnGfG2qCV4/aexjk5FnPlMH7rRU4hFo6WD/QnlKg59X8opo1ZAp7Ku6XxGmooT8M6GRaYQldKlpFqsBUV6bPg88ICDfEKEOkQCZiLGKo2jp1sgaYZ9bhxBBve1bbF/ZpDLo5a7ri3QZev14GdI14TWVMv4GxLoMMB+bE2G/gikRxYJHFLi8FZURpN8/yDxcJX+A6a/KJZchn3cu8C0Eb9yU3XprLJ3ATn92DGry2BOjLgM4a+ouft6sA9E88z4TiS6+/zpHX/Az/E1Tu+Qx9bUM19N3z9vHf/C17+Yt/RModFn9FLEQqRrOhLAnQM4dUmejnKHdCnbc6MENfTJNBAuhzit6ocg+Fu+rlpNxBZ9B7F9ElAgD9fjtr6NGHnhZHjnLHoAqBvH7xs7kZBNteKHYLH3EXunmUDSFYjONjm4qLVOKQUAuX6sMyScB0LBmuENAnk9TnjJ8RrYo6dBbV45rwGrD3REa+tdaxdz37tD11+Yq16g0K5TZ3dq3cbNisWrZJuWhDtKh4nyPADwsZwVoTdXM8nwF82yfWwDjT+cz6x4cE8gKnrvVsPu4L0KeqUUNghvuUB3Sp9H0zws53PFUmymlhmjkOenqygOJ9Qcc6TAjDPaDGgO5sxv5mjietVinqQlYNUEINGIArkQkuZWKD7sCGp1DojwjoOEIqZfiZI7iUfgGUO9bjaDDg7qo2YKhStnqrYWvbAvSN7W1bWV+3UrVOVQ5U9tVa3SrFis3HC41XHY34eQ4ODuz45MTGo6ndvnPfvv/9q/xzyLo5WBm0CXY4kwCWrxAk1poNO3/pgm2f3+X7I0hhT7xn3FgLyNBrZTAnBVtrVG02GXIP4TDF9Lzjk2Op3Dl5D58Tnu0w3VHJBoAOur6FcgPKCJj1DB95TkqccRgLlO6rWzu2hjGqK2tWrDbUNojAoViyw4Mje/Padfs2FO5f+5bdun/IdjUJjEQxEtDdXWwZ/B6G4Mzb7W0G9GREE2W8AHRVj4PaZF3YEw2dYcuS2rj+bH962SgniEu18HS4B+C7sNXPgjR+M9VVM3tP+nh4OxyTIxeiZYAeino/c1K9Puu+YXCQ6uEiatERIcdJtUglxtDbozQ5MssfqQ5iaSur1wcLkGroYLVygM4c1LN1Uu4sJS4ndgp9sgyPDAJE1TlAZ2eCswmqPXtOS0MyONBlCvVsXQksRfN7OTvEd2EO5qY+ejX/X2JDvFUOmEMbZFDuAnSeVdCuuAZCqno3e3iIRo+7pGeARBSmaKFDyIezShEjZPSsncmcPxRqp8QmkJEIYagDOvYXGdvF3C5eclEcVO7XrtknnnvObt8WoGP+BtfU/3hlTRWBctU+gBr6+ob9+7/6j3SR+q3f/h1K5G9cv2lNgP5ozD49tin5bFs9TNUsoqlelLtuSBi25AEdNUQ69rjCPYniqGgHJa86Oih2zkdP7mHK2kWCK0YmwXGGiuPDlPbkR1K5czhLGrOYo1S8izIoHArmHMwZ2LBco3Y0gEVk3kGj8bFz4frknjOGOHSFpbMXKGH1WUcdPuxHw76UtUqvnZ9V0EIYhb7uRq1mW6tte+87n7ErFy6yRQt97E8/+w6rdtq2qFdtjLo+2tFYA/W+XAj6FgtrotcbGd54TFcI1s7cWGbcP7ECjGrQgz7osn2tMAPNLREdFqJauSTKggEMPjfoX9qDwlLUzVgC0AHW/THEdAAFrCF46KMMUVGgg95yw/2pW4XOasiooUhvWanasN5gbKenXdaQD/cP7XBvn4DeOz624mJOxqKJejgmRlUAeOowwLqYwRgHKxA+1U69r2yu2dbutq1sbFhndc1anQ6FZAh44X3Po8ZnBONZIEvf39+3+3v7zNDv3H1g3/n29+zatduk322BsoyCAZYcphO2x23tbNv5ixdsfXOdQjz8hlgPwQr84rHBoYcgLTzGnpMRDso2YDHgJ9Dtndp4pJ57rEOKYpAJoV93sWDgstZqWA394miPQ/96tUKXR/S99/Bz5SptX1c2t/lnqda0YgzImc3t5o1bdv3mLfv2d9+wr3/re/bgpKt9gsE4fjinli4CRQSakfHFUbYM4PnsVtmUzgnMe3gcWR9Amn+lFDB6vRiCP7I/lIHl6uh+pCpD8n1KEZjKWdn1RKYuMMlf/cPvH5ppnXvau8vZJIEtWplyL6Yu1Mjslw98vmr4WCQgcAU7Z0x4lsdML/Nsj35w531DK5ZuF5MPB/TooVdXxox7Nnqf4zLJOFJsJ4FaUMjBKuQ/L683VO65BwQGLHw48gAsitvd8byXW+dcYAbKeKqH6/u0rqJUwOQoRINRh3ZQVoYegY+PWvX3Il6E0Bpnk/eQe/7Fz4gMnZ81ty6jwyTWZojesgzdA8lceYXXm1LBzAwogTsfP0xz9F1Zh4I7lvo9xwcHuwE2EoD+uc/9nn3+CwL05557K8W7GAAAIABJREFU3m7eukVAnwyHwp//4cmNBWnSStV+EX3oGxv27/7yP9ruxcv2r37nE/Z//MHn7eb1G9aCgGeggQ8Aay0A/Zazg3vvxmCARDN520Jk6MgSEJV6K0MIFEIQR6c4V7gjY6eRjJv5s+4brlAxlFR3f+nE+FEAPfrMVeN5PKALZERxB6CHTaiYNgndlLlnSkxuZveul1mAao2h8lakqwVGE5RaLbdwVZuP0y3qdmFmwFnDHuXR69hd0bAJtlZb9p5nnrIrFy5xUAtivieffsaq7Y4VW8rSF3A+A1h6Pz1bDW3BehksUReoL2PKD+geZOHjoQ1d6T4ddm06ODVDG9sCgD7hQBcserIR+DnPsJWFjzRil5mAZmZjQ+LfkC12h0O10NVqZBSC0YCZDARp+Nl6s23ttVU6PCGqPu0P7eCoZ3fuH9rpSZdBQK/bs1FvwPIBav+lxdxW2y0CegG1ftTlCG6qsVPHDvtS0PEwlwE9vdKxtc11ttEB0NurEsRVag36zcMqV9Oj0Bc642CWB3v7dufuHTs8At3+wL733Tfs+vVbNhxBkFezcqVu1QoU8EYB2/nz5+zilYu2tbVljWaddCSHwBDQMXhnKDEfB7BMbdDDQJyhFaAfwdji0chLF7hvGL06YtYJQVwwSDhg4QG/1m5ZrexHlNfthtOpHaFkAbFeAa1r67a2c87a65vK0BGMYeLdbGFvvvGmvXXjpn3ne2/ad77/lh31htxrCLSYVzhljIUswFuWZSf1eA4aJf90A6bkreCAlat7ns3hEzDm/oGBgDM0rvZyk49semO40MW1SB2uQFbMm9qZ8r8is41+9LPXov/OG9hkgB7fezarzGf2vG+PCV0e9zlZWiOgxwAYv2dphGdeWfbwFesjK0NHmyvZAHeno8A2evn9R3mPmJgZO5v8E2Yv7EFH1NXzIjV+LxiyMtaIU+SupOc/eXaK96BWyHVBCdA53CsrJwSgC6yzlr+o3efveZoDk4KQ6DjQ5+VZ5BNCyfqGJNIZ5mgz415i6S5GQcs6Rh9tOUOXP4DWUF4UuPT3ZGyzHGvhHuHZprZDmLCF/sH/xHmKOQ6oof/e7wHQv2BvXXvLnnv+eep3/ua11wjoFPP9909sLHBIFioV+4Vf/qC1Nzbt3//lXzmgPydAv3HD2o2mTQZDOem4+UJqU/CNSJomRVkeraYalNu++rQ19iU63Y4bzDY170UHaEPlLkDPMnSa+VO96hN7vPbyowJ6TLiLjECbDoHIowEdizQoEJ80IEGcu27JICCGe0QdPosvcAhndUYHdbokZQ+f1n48RDGXXFEqxXQ+0ETWpQJCZpTJ2EE9mqjBx1hNm89YN3364jl78tIVe+aJp6xZa9jW7q7VIO5Cxt5uIuVltwCU5BzUAlU7DXEw63zKLJ2GQDh2IHoZDWxwdGA2Hti0f2Lj3rHZbGwlmO7AUxxZpYtGom0NzwSgzbr5BLxLttiZuUPchYxzCjOZka11Vm17a4u0Ez4rnO/WN7fYiw5XMwi5rt66Zbfu3LPD064dHPft7n30X3c9uyvQTGejs8qWu3q5ZCutBtrc6UsP/3nU0uv1qveRzq0E+9Iq2ISS1Zp1a3fa1llbsfbKinVW0Ru/wr7sKpTfyNQrGL4CzYPEjr1+3/b29uzu3bt2cHhke3uH9ubVa3b3zgObL+AD37RqtcFs++L5Hbt86YJdvnzR2isdN4eB1zuEcwP3kS+wzx4mEQiycI9QopjB0Y9OeaL7IZ4jpYogkhQ47jVoe61F/Go1YfsKxTrW0sKGEw13QR/80WnXjnt9roHO5o5tX7jELL1QqdtsgQOsZLPJ1L6L6WpX37LvfO/79saNuxT18QD30bYJpJKntoA6fr3dgM4D80xwkHwhwjgkN4pZlio6LxKg8/B0K850pdk1R3YWIrhHg3kAOg75M8mEPwA8k5TV5zJuUdEAl0dzEY8NXHw/lmly5XSyt9LyJb3e+tjr9QFRAnQ9Y94bsoeZc5uz//pcPuUs6aC8EygP3lEmyL9v6AWolfWSR+R9QsSMEE8CXz/7xNeoPKayRGZ1ffa/873viR0JQXNk2VFH93tO8KU4MFzi3HQMCWnUuJ2ujwE3j83QnQnmfQx23m9E0O+xjtSindnOBAMUg6yiI4w1dA44ymrreUD/3Oc+Zy++BEBHhv6c3bp9m4DOMiPu179+Yn2BfmD03P7ihz5sna0t+/P/66+4yX/7E8/ZH/zBizSYgCHHdDDgOFRm6D4IgYuWQhpv64q6hYsT4kFTqOI3UnS7nHuiNU01c7WvqQddNfQM0DEpSpkAWU+8/49BuYuv8Xa0pKZ0cVquB1xMWACuJsSFKhafBRFV6iN35TGDgiWxQ/SUY0UHqGvzRDRKoGffpha4rAUVgVKEO58TrGXML1Edvi5aVm1r+NlqFcBRlf/wfGb14sx2Vlfs2StP2nt/6t22s7ljTfQWr3SssbZmpXbbCvU6a9B47hzBWoK9KmqscFlS2xqydbQuAcxn/a7NhwPS7aOTfRucHNliMrRycU6gxHS2hbve4bCSAEY0MGq8AJJ8zSxEcaB/F56Von8cgL66ssa1Bnva2bxgBzBpOT61N2/ctH/45rft3sGhVepNG07M7u+d2ml/zsE/nUbBLmxt25OXL9vu5qatt9u2GI9scHpsg+4xTXA6rQb7uWdzsAMacILnWalVODt+ZW3VVtfXrN3pkG5Hdo4hMGALYDBTASWNOjoZhylFaQdHh/bgwQM7QT/8aZeiuNOTvlVrDWu1V6xeb7EU8sSV87a7vcFnBTEdQBlBG8Acs+phQcpADha6roKWmBK6AgSRCviQiWNSHO4vnjmm6GFdh/KdWWehQNU7WwopKEUXwdB6/QEZkVMMiRmJcodT3PbFK6ylFysNtt8UCyUOmPnmN7/Jkamg3K/f22ebIQ9wPxx1SAfVHlqTnPFS7KO3IUNX9pPR3MqUnKL1AzCcwBT6ZtS7X6FjiQtY3e0yCPOlMoC/7qNo/gy4HtV6lv1rZOhx3RGM6FryeeDDEHyWMYgEhCxTLkMPII/3yrN/y6+aGrKdyND7R8kyNDmpVTYX6ISH+7JQeNkgKH+fAlgphPMgIstcl4OYxdxNeXzQi5PuvEMZCyqsiTJjnhF4KEN3Qx+N9RTBqVKEzlXJm306KPFIa4QuogRSWFtltfdsDG2wOboxZzN0+gPk1rgb1aWgjRDpdH8utxdTpfhYYjxv88Z5xizdcQqfGefohUsXmaFjfOpVz9Bv375tXwKgQ+QL/HjhytoC4xGtUrH/5kMf5sZGhr59/qL99nPPO6DfsHYdgO4Zeg7Qg24nZeAXFepQRlcO3jSxJ2UuSxzd3HDtUc95ZOj0budwFtwI9Q3GzxIovG7PHnhZCS/9ehTlngf02CD4IXkvZxm6aLjMli/cg+QZLttNAi17FeVKxJ+ByX7QPHg9LmjVqSM6paLU6SWUOeRjLTU3lglHUtLCFCWNCevIGhYimpq0G7zJ5+o5hh4Khl2oDTNLx4afj61TKdmzV56y973rPfbU5ScJRu21dauvrFi51bZCo06HMg3UmNMvHDXW4WxMSrqGNjh8PgQO/Z7N0PcMT/ph17oHD+z08L7NRn1jtoCiMkAI9XT/PAB0tmX4AAvO4R4D2KN1Txubd67ChizWH9A3v7O9zT8xmQwK6zev37Y7+4d20O3b/cNjrguwDd3B1PYOT7hZUR/f2dy0Jy5csmeuXLHL58/b7vq6Hdy7Y3duXLPu8YHVKyVbg4EM7G1LcKka8ZnhWXImO3rUG3VrgaZvtqzRalmjgQy7ZvV60xqNlpWrDZaAWDKYjOgSBzA+hfMbsvX9A2bq6IfvdNZsZXXdmo02VebtNgxvShx3erC/TwFgrSrFOjJyqpLdDpgug5y/Drc7HGZuXuIzASILDzBFpq556FojWDcYn6vuA3VGdPuou/dzgD6xRblKdfvW+cvc9+V6ywplBIdlljC++tWv29e/+S0C+p39IzmKIbNbqPVHrItYqozSDkPULCs+m1X/JJR7bPCzoJ5YQd99qX7+QwA9c205Wy0nR5YTRD0u5/3hgK7arCcHKbgRoD8uQw/gz79rnFcA8yr2HIO2zLwmAJ0+7I9O/DP2JlzikpGMW6GEtzpdQPVLAJtZ4D4qSDmrbk/1Zw5VwXW6v4YPlso/Rx/s5m5sAZW6M5ziFl7z4YMeuiwymAL5vNCYbZxwccskdrpPMdSKSaQ38RDYmcJIFJcAXTgW44izBC97YmcBnZrv9K7Z34OV5M5m1074aughUdjtg6xQ1ghALzntHtQ7M/TJmDV0AvqLLzqgP6d56N62Rkx6/vLKYjASoP/TD/2Kre7s2p//5V/Z1vkL9jvPvUBXGtTQM0BHhu6jQWN4OyIKPARXtgegs72FWbaiIdZQAcKs3wjsQa9TFMdZ55GhSxjHDB1mIzQnkQdwMqPxejSz/dxAAy2Lh0VxGgihpZqn3CWg8J9xCj4P6MrQ1cqF1+VQCgKvAD0X56ouy5YtsUoB6NHzib0dGTras6IFiKIUd14CMOsaNdge78OFG2MNQcHDzpQiKW/FqiBLr7BGXJ1PrF5c2FMXLtk7nnrG3v3suwlMa5tbVm23rdRs0RUMmgkGVBhfiqdXQkvblK1PEFShfj4HtTsaWnEysiYCiWHXTu7dtuO9e3SMA6AjAyR5h9GLyNLJMPiUIPSxItAoo91M40ZZxvC2PxSWhzCDqdVs7pPTYN0Kmv6tt26wdnvSH1l9dd2K9bbd3jsgsGOQyAKUHF4fXuvlqu1sbjEzP7e5ZZd2d21rpWMH9+7a/Vs3bNzvckjJ2mrH6vWyTeYDjsRtt9Gf3eCzAmUNNb1obARIdd63ZqNlrRZAuUXBGFkkzjgfeUkBPfEDagVu37lN73NOTFsRoLeabb5OrQ7fc7jMdQmWWIpoBUWgCKUw283ozY8JemP+Nyl0tFohO2e/kbJyCvu4/jCrHIY25nPZMVCmQD3C1uamC+tQdx/baV/jWzEc5vCkaye9oU0LJWutbdjmuUu2urVr1WbbStUaa+RgEf7hq1+zr33tm/bdN67a3mFXHSZ0xHIrz7zI00E9lLp5YHo7AD1PvZ59PWY37kT24wD6co0zOxtCHf04KNcGFVjlQVv47a+T0/XkM1hlxRH6P/wOoTF4HKDXMW4z34UTJU1Peh4H6MyjwJqqCVpnjydXooWVNNH1MicIFIG4XD5NnzPnEppPquLTqXvIz0IkOD56RyI6nGlZ/CERWSZQhJ/E2Ww8Zf9ht7vkTKdDXLxtHnxdgOdrFteu+SEunHSmWIA+l7lRtDa64ZeHro+tofvHEkir4zbV65XPx0RAd1bNlYBYe3edgtxVUeospgydmAP/CAD6xUv2ud/7HOehv/nWm/bcCxqf+mr0oQPQP3F5dQFPbQyK+Gcf/ue2trtLyn3z3Hn7xPMv2Iuf/4IAHaK4/ohULABObRne7wgwR1RB4YZMDhjN+eAl3rwAdFIc4faGbDsbzBKta3SL43x0HSAZXZ9RF6LvnXY/s4keDei6Hi6KJcFeJoqLuCkBOkCcgrEQ0SAj1uQfOJDJrlV2pAw1vOYuQJfmP6h0RWmZdzIsWyXsLFD9DTqT4z0x2QutaBAzxfXywoI1gHIcU9aydhwoJVlLLxetVphZZT6zK7vn7OLuOfvpd73P2s2Obezs0DikAoORRsOKsPd0f3Um2Qhs6hhEUmVmB3U1Siyl2dQaJbMankf/1A7v3bLjB3cN4jj0ikIkiZnJBfS4+uQzfE5QRGzLQ3DAiXTSDmjMKFTXmABWsuPeiLQ2AKzf69vJyYndvHnbvv/mdTs+7Vm9vWpPv+u9tnn+st3aO7Cbd+9TX1FrN2x1fZV7CZPX1jurtrW2Zrsbm3bl/HlansIoBy13s9GAGToc44pFrKuBVWpFW11doYUqVlV/0LMhXNxYHtAEN4jZUMtHxg6Vu5UgJpQpD4IXqs4nqGkPmCGjb3v/4ICBS6PVtpXOirXw8y13acPPTODrP2O7I/QK+BPvielq+JPvz9ZE6SVAPcIkJi+yCv8CtTwqw4RAD7Q7IAa0PgAd4j/MSUbdHQwCjHpOen3bOziyw9OeTaxEMdzW+QD0DjN0HPoH+wf21a9/w77+zW9zBvrhSY8tbQjAg3JPplKRipwhk9/OGvrjAd1HhrpITyrm/IEddcsMaEMUl9U59T2R3GaA/ph01z0N8s4lia1wJH5UNhtZb8bl/eiAjtcDS4bfKmhl88x5bzzpeRyg452QHEgMJ/tofmp3RYuedJ5Lwb7E5flZ/tBncuV5lF7OgnoYqWSObz4zm7V7UXQp7vHh7LFm1AueGdnIYEvgnK2FcKePZ6eAIJ+hZwYu3oJInwKJ2FT7FlOs2rUAnaZhwTCm8ObxGbqm1wWI66ZQcMwrFpslX7WYMOrZOdep7gFsrGFLzEwd18CowPEHgD4VoCfKHYCO8al379prr70ma3E8y9+6vLEYwvO6WLJf+pVfsfXdHft3f/EXtnvhImvoL33hZbtx/TrdxJBFwbiD0TApD9T3AvQUWQjQPRoLZyBXqceoOUxUi6lfot1lGiNAd4GcG8sgBySgh8KdfelRj4/Ft9y6FoBOuig2WLJ2zdtLRmYeNe+g37JpOHzQ4lSkRuQAFgnjqOxGI53XERUZuoFEbvRibDhq6PzhIkJFKxOnyNEHXa8PcRxYALyHAB17TuAuAYvo9mSW4SppKt1p0ziz6mJmWysrtrO+Ye995ztte3PLVtdWrVyt0Te81GhRIGelKgcUIGgC8KKXHQIuAM6o3+N4VPSiAxxt3Kcw7uDebesf72McGOt57O+GWxyuswSaDcpVuLyh31zKaxrs8H6AcaiwtKBe5gJHccLiFaCDqWSgkEBdo+trbWPDGu0VtlDuXrrCwTwAohPOFJ9xAhkj/dnc1ldXbXtjk9T71vqaTYYDXtMCYjC43MEakdk3VNpzqzcqmhNfhdhMtWwMXcGf0U2Alj8MSmnU0f9etWK1TnYguoSxiZCZQ9iGAAYOdhDJIRvG84C7Hen7ZpOUPulBz4yYgU9BrWtByHPAhz5w4IkAXaY56KSQnW4K8pyKwvcg82d/P+bX4+Cv13k/oIfAZ+cQn/HE+sMhfdn3Do+oTZgVy9Ze33JA32ErIIMWK9qdu/ft61//hn37O9+z6zdv23F3yDJSZJjKOpxO9kYXXVL+WA+6OTtwA9QSVuAOMHtDv/MyY7wEp5GJJpe2rNQmAZfaSKNWiVUdjF6eLcD94uQ8r4NJ1Jb1fSu71P+WxLZKxdOn079nn5X/chbR/MNmgY0+dR7QHyb8s5eJuxdqfvTB1PB0IvrgDdJ5g0+As+RRv7JzRIJbnUHeYuhlUbKHnqHTCjaXpSsT0isT1NNzV5upPtRy5T9LjoKtzFr68HmiBz0oemV/2Tke1tHaHp684J916Aq207mrd/PbkW5BJljUs9TP5ATVTrer18GsxBp6ZOj5FsSMV4knuMQCuKdA3IOUpft6CHCPwEd991lAQdaSgO5mbLl+dHxWnKloeY0MnZT7W2/apz75Sbt1+5Z9+ct/yz1Oyv0jF9YXaB8CPf7Bf/4rtrG7Y//2P/y5Xbxyxf7Vb/+2fZHjU69ZFa0+c2RkMB/hI7ECTfrVg16GWA7mBp6hg17RB4ixijKjmRYWNgS1HhFNLprGsBfUz+kK5/V1ATqE18isJJIjZZIEdqlBMQM5iiCcWvfHG/SNMmc9akVhorfTgvDo25Nir216LclbGAgMbpzCSTz+zXrNOBAAcDFh7CxJKNqLdWWwI36IaFKZhqSUkf663Wwe0CWI028sDGTysEZlvR3vPR0bRn40ymXbXOnYs1cu2VOXL1unjSyzQlvTWmeVU/UMvdwYP1pRi1i7XCcNDCAejwZUhWMMJ1QMcIo73rtvRw/u2mzQtRKU7XO5ySFDB2OhejSySWPG2h90+flw0FBZW5JpDtpmpG6VxzLmhh+fntr+/oEdHh5zTvr5i5ft0qUnOFq1XKlZC2K5dod0JQ1qfBY8Nj5q0RhEg1Yt9vMv5mz3qlcrBLjxeEjA5JzwZpPPC9k6rnexQDYMqrtv3dNjDqdhG5aXOKrlKie4oRe+3GxZudFmVgMAwjz2wWBIZgFCNTzP/f0Hdnx6xFoees7RjojfqKMHkITHgBIkz5py4zR5iLlJAR3FvE1RJRiJ46R2H9Ayl97iXrLh6NQW7kWT2oZu94SbHXoJ3OOTbs8Ojk8YGGEUcXNtw7bPX/r/uHvzJ0vTqzzw3H3Jm1utWVlZ1XtrQRJg8ATYnhAWQi0JO/yDx3g0w5gBNRLaYH5Ganl+nBEMqFuiJYNAC47wAI4xIP0DExNhJlhGIkC2tq61q7pryf3u68TzPOd833tvZVYvUosZp6JU1Zk37/2W93ufc57znOfYyqkzVijXKIobTwt248Yt1tC/89xz9uKtbWv3sGFofWfe316PdKybw5I82/Uapc8tj6w4xz6BBQHdM6UMOAJAEipb2BFQp+eKWZYHGwG7qaNbSuUS0EM8xSE4bnrlUOsQmWtA/KxUu89r4vOhx5E4mrzjPKSr+z2Chhw8dW3yqCb+G6/EOqiBNXIBsm80Gcji2EbQsiycR+xxuneeZXpGH+S0mBZXf+O59Cloupa6Imn/QlDqSpjkkLnIZShMSvfVJChI9Rd+6QJ82S/PTdSZFafnQ3fBoI3UZho9ebARGfzC7eBZJxl0BAPZO7g9ObjRefY22pBl1JN/uWItsAUZvc99nw82HP6TQ40OgQB0zibx987o9ggwYsgPRHHjkW2xD/1j9ptPf9KuXrlsv/yhj7AD7ctf+TLnSzBR+mcnWzN6C5dK9rYnforuVZ///S/ZlgP6b336Wbt25YpEClMMv9B0LZLhHiEB4GW36Rk64h13MwvhggfENI7p4wD9huGm43ugfBllerYOVzicLAd2TDXgg0AOUZKDOSl3R1EsXA09SByU/MLgewHo8cDmwr28hh7R11yWkdnyeYBAMJdvcji8Zd7vXtuKKJ9Tu9JCHT8gt9+H6CmsE/HuUq5jFnrBag21KWETj3aN6OFOVe7I5LGJE9CR6UxHVpqi7WxmrVrVts6cskcfuGhnz5ziFC24qzXX1m3l1GkrN1s2QPBTa1irtWLlcTAaUDOjzA4KaGYzUMudfevsbltn9y4BHbX12WjA+nmVYwF1oWjT2qhyv+kPe6SBURMHcHOGdhHKfY3hwKU5OOjQxvSw3WYWiYcP09fObW7Z2voJlQWKJQr70I8uFz1wOggQBG6xmYDCRm0b2W8Wvfv1B3gzY27UXXCjYEjNASPr9zs26HXofAcwx3vg4cRQImToNXjJ15tWrEP5jkChxAwbanDMPx/Si35gOzt3bP9gjz7zYFrAIkBHgFp/0HjxUDMD9/vLDggfgRhDMCL45OQ+Zzq4ztGfjsE5/T4/E9cEQU0EDnDUgw4Cuob24YHT7X062rW7fdtHHR2U+6xojdU1AvqJs5tWrDWsB8e9/thefHHbvvrVr9m3v/Oc7ewe0mPfpSQ5ZKSA7lgXQW1sfsqaPEPyrJACoSTX5Rx6B/RIeoPejd+fq0MvAjrEUCmge203VN9B0UagkNVm2bIpKFl8TuNexXlkQcTc87wIY0cDexrOKzcLANJO4WyzsuJoxY1/+2vB0NQJ6ElpIKnT4xoD0AXCAcPhTjdTMOZtr/wcB3VlrD4ki8JlAXocYw7JSRYcOiXqpmBkdDSzEsWO7BoeAcL5OvH3d8YAyBoupBFIpWWno6907O7zP83g31P4OUAPoR2e9VcJ6OhC4X1cAO7s3Bb0FCHsFOUvFzh8BaDjb/63z8hA0oIZDBe2LthHP/Yx++TTn7QrVy7b//ThX7br16/bV778ZR/jXLLCT682ZqBaipWSvf2dT9jpcxv2hX8rQP8FZui/ZVcuX5FidoKIVkMvVB+J3j3MPtecYf4cS8fbqgLQs0k7qBkjy0akL++iDMyRoatJH5k6KD03lnFAR21dw1rUR/hKAD3bIBIHIC8NqQfY592ScYiF5205ikTDO1kRPmqbou/0CGXRr/5Tm4TXwOeWVygucW6+iccGDxYi+s2rtTLppTCOCWpVfu4QxGnaGgAdGzlAgyYQxalVIFab4e+ZnVpu2UMXtuyhixfsxPo66dil1TVbPXnGKkvLHP1XwBzxRtNmI3kWAyCqVajtZ5xaBke47uGeDZDBdvZt0jm0UeeQLW34HGTyCEJwN0k1N3E8FfpH41hBS5Nh4aSqEKnIWAfTyNBShZ/RYpW+42hbQ9tYk6UgrAOAN8Z7MgNnCaLEBwjlCmTHuG5UW9OY2vtrAcpwXaujFt7iEBN65dO0ZcBeV4gJJxMMfGnbdIJ+elD4ek+UldABANU9rg90B0X0ltNyFuOEZ/Sgh9ANNWxk6nu7cI3boxMdnkco6BlsucVvBGcRZC5OsMK9xDUMNz0K5sCiZCUc9enjmgHM8YWMHKNU8bvRGYGAFUFF5/CAtXPcAwRN6EPHfHNk6fCWxxo4tXHezmw9YLWlZTvo9Gz/oEtA/4u/+it77tJl63QGWtOovFAkmmSVIQTKQCpnqqUx9aHWDlBuM54BOvdAH0qBDD0LhpPsfHHzXszQsScA0DMwc61KCmzx73QaGu9vZOjJbpzuFa8W0BfFbSmoq7dF/+P5J4F/ZmYTo6n9moClQ4ZeYb90HkikdW11zSTcR9SBmZmjf10MoADOO5Ayoy53UWN5c572l1JojsDmZcFRENAjQ18Edt8b5+9XHmyk8JsGXczCY6LZXACkpMq32OMx3X+S8iJpNo4f59c5N3YJQNeSTCn3xDgpPj0rt0goxmluRwSG8Zyn6ygFdDmf6khZv0di7CtDCn0keHKK29q6YB976qkM0H/lw79sz19uP0ZnAAAgAElEQVS/Zl/+yle49zBD/+m15gzAWCiX7e3vfIcy9C8B0C/Ye598koB+jYBeQpqsv+EG5so89in6UHgcjBI1ZBHqk8bBq81MtQvQY/2Ype6TetUzCrBO+s7xGlwoiuI00IB0vA+n/24AnVRnttgRCeXjUwPQs4g9ydDjd5ChB6BL7a4aS4Ro2ZSfTNSWL47cg0MLAKCuP/I2RpaGWiim1WKjw+auTVpRoF6LzF41Vyw8gDkFUhzxOrVqEeKOGcEW6vTzZ0/bYw8/ZJtnN2x5BcYpq7a8dsIqjSWbFctWqGBkaJ1qdFH++DwwBgCTocGAtd8+sGm3bZPeoU17bRse7Nu426aQpFIpsjZd8Bo6wB2AXqnBMAfAq5Go9GVn0KKBNWjv0jjKGUVyoNSr9QY3FPTIV+iljiq96u1gkQDkyPQRtQIc1JetdjhcoxrOpVggHY3vAbQxPnQZNq61mj+oOB4YMRQI6NOp6uw0CUIdcYyWQLjgoZxQ5uAbDIdBBgtAh/Usvo97CQ/6brtDUG8fHNj+3o61cW3G0A9MvSRSFU1PDUEuuAm1P1s6UU/3yXJsU3FKHbX0sPXMA78xf45jXFlZsdXVVYJ6bIoMFCm+U11fOo0JmZDecGjt/sC29+UWh3NaP7NpmzAhWj1hewdtu7OzZ1evvWD/z1f/2q5ff56ud/KeNhuMEdT7hu8ZujYyfS+C5EhKWJ1MskEG+KR0c3IY/2KXTMKoxcadAtY94OobIQE9SZZTWpPH5OppBkXJQBOOOHYwit+5dzPXp77SDD0HnhxgA2BSQI86vUB23vZVtKyAExl6FQmTC3XT6xL/zkDQg5MAJSUbPmSKN8jr6H5e8vVIAD3NNAP8HUjjMsff1HY4Kxr3x3F8rl9bzETcc4UHpOsXs1d/TdD1KbEewV7Ktt4b7C3cL//UdL3NBQSOAywXJxl6di5ZUHI85Y620oxm8V88at3GOkoBHXiGxJb3mH8C0PN1i2s8nI7s4tZFAvpvPvNJu3L5sv3KRz5i169dty8jQ+92tbe8e22JDSfFStne/sQ7OAHq81/6Am3mnnzySfvMs79l11BDx40bTQnoYYdKByEXtKCCnnmne/YpDVB4KscUJLMhaHOq3VW3yUwgsFEUNYoONDsnqzmgY1OCvzvb215Fhh4PakSF+SQl1X9Jb3CBq7d8DtApWnBfetKkmrZGVT+tNecBPXa3zPQ/ifa48RH781pe9KYjIkPrFFoUUNfFuzJ4yEBd0TCOLTI4/DcAHa9RZx5AaKqBJKhvz6Z2enXFHnngol3YOm8n1k7YMtTXyytWbYA+rlkRivNqzUr1mlXqyhDp8YzjQHABVzJMXYO4rHdos17HRgd7Nuq2WUe3woQZOlzXmB3P4OcO33WYslQV1E3RFuObOZ3iQGvDTEWZNkoBMHRBzze2ngHLEeMsqGN6GAMtKARSe1yWjbNtDgJFBWgRlEDkB6q9gRq2j7NF9ylNZVj3x3sAAAdqvWML2YjDXvB+yEA0raxhBlFcY8maSyv0R9dSmVkfhi0Hh9Y5OFCGvr9Lu1aI0thKiDnk2PToYaBhPAHmUc9FIEeWIctkXRQHNoEZev6VAdZsZmtrawR0BCsUv/ngGGTw+HyUIKhdmUxofkNjmW6XTnG90ZTllvXTZ+3cxYdsafWE3d3dt+s3b9t//uYl+8Y3v0XTHARhMT2vP8L68lKS65iIH0rH5/bXyNAlitRXlqG7MCjoUGZ7XpDSMxrvqd9b3PhTkD0O0GMTV8jtIOLX3i809zIe+REZenoyrxTQM+FdQoHH+8VxMUePXmt/HUF5rkdcv4VNne6NSYa+CBrHlw1iYuRChu6fCU1EWKKGE2cca5bNp6xAcmEyUVxSR4857F5QyF6dsgf4ZgB6FpA4wxBgznvsvx1gTlZ0Yd783KIj9e2BQ9JWl7u05YEkP/cIQJ9/Pw+17qmhpw+kONyjgqx0nca/U0CH90qECtjdWbrWiswCUdz70XRsW+cv2FMff8o+iWlrly/bL3/4w3YNNfQvf5nzHQjo71ht8tEqVcr2U+96wk6fFaBvXbhgTz75Xvvss6qhV4tl+mQD2JGVEcwTRTvq6GEyIxGFR33pMHtm2DCMkT+7esjlp8s/kaFzGk4O6FFDp+GM+/C+0gw9Ln/UJVMvdwB6/PcioGPDlg22Gw44PS8nI5nMZOYyobz0dIUPZ5IRZBsa9QX5wuRIVNQQARIQPA37Np66UYurHDMq1TckeqFz0pbq1nkWD1/1KacVAdALoxE9vR+5sGUPXthivzaU16CR4WZWrtZJdRumvK0sW41zs9Ez7dT1eEzF+1KlZDNkvd1Ds17bJu0D0u5wjKM9A0rdrsxHXsGBNVX10SMLB20EpbhEXRKU4bwB6PhTxhCVWp2AXkQb28ys2+vbcIzsMh/ZiQeHBhocbCAfeySPZDbgQ++sBVrS0I8NQJcQzy0kbUqXOIgOVWaBTgHPD2aq9wnEFBx6SxmpzgqEbXWWJspoQ4PeoFTxNVEikHb2D61zeGi7EMVt37Vep012A3PZUeYAJYw56MGmxLEH5R7Hn1HtmGkOQV2lyla2ALUIBGI9IFhBlo730UhVqdoxFx0ZKH4XmxnYkb39fWt3u9bu9Zmdj9Hd0Fyml/vZrQfYh37z1h37zuXr9pdf/Vu7fuMFzn7XxqpnhOU5p7cz2tLdEDWIY14cHmrxhAjOZhiEMEgZukRxKeWetxwdD+geSpP5k1BanxSjUwUc84Ae11wdOrlEP343QPbIuv3LrKGzNS7N7JNgJ4KLoL8zGtzLiCnwi2FQpwsAveiAnmXKSYZ7T2BCTwxvqYITYS5QyOr1dOL0dqrcVjsHqxzQF2FT/81rNR/H6fviE+fKA9kenGX7eUCjvZG9CYlFS/6ZafBzbPabfbJrEUJL4Vl6cARZkPA9BvS4HunfLwfQaW7jAW3Q7gHo+JvDWaYju3D+Ygboly5fsg9/+MOsof/pn/4pn3uW897Wqs9goF+uVeyJd73TzmxsCNC3tuzJ977X/s1nnrXrV65aDYA+1QAPWuQBzIPCcqEX65dJO0S0kMg/V/EZNmrMkwpDGJrOJIAedrAcwsIePmzgEsUN4DjmXvDHAXq6IYhOy2s/2QKcU7lDMOLgymM/IkPPPH7xOgnsBCRphu6pt+4g7xDEhtxQkgEKePuYLKTsVBOPcKTKZlEXRi/0xE1o5M8dA1iU3cH+VSNIg3JnDR2+3TNM+cKY2xkV6IXxxJYbVXtwc9MeeeCCbZw+Q0+BOsC8hOljALwKe9ObZ09bbbmVTTljpj4aW3t/z1bqNbNB3ybtfZuBem/v27hzYNNRn7XymY/KYjufU+/qr5GRDJTqHEFaqfG/kaGPhrCzdbaD7XpoaatYoYj6O85F1Ht/OGJrm3o5VYvH9YLBClT1CK7yTUSsBmrlyKxZy3etAh+SElrl+vR0p6J2qkwdJaTBoKe2NTjoAdA5cKjE0cE87lrDKq0VWrqi/U7HXmY23zlsU1m/d/eO7d65bZ2DfQ5MAD1da9QZMGHaGcA9QD2YlVgDcZxwoEOGjfUFhT3YhRhag9cqkFTHAEAf5QSsA5jBIFInoEOICFYLfe2zGWvoEMVhhGunD6MZAXptec1Ont20U5vn6eV+9fkb9vVvPmd/9udfs+2dfXUoeHBOnYSzVZ5EODD4ml/I0bOkPfqmfCOPntwU0JWhp3VaQdZL1bNzQE9AKMn+A9Clc1HrZJbh0SxqHtDTz7s/oKecyTzY8TNfDqA74AbAqDyZOrUllDvWGp59N7hSYpJcn/xNsoPJQJD3ZR7Qs1YqmszIMS16+Bfxee6/nYhZpMLvvQKuO/IfZCWUBMyz/diDkuMAPc5jESiP+syQyBJtvOTLUm8G6kmQ8D0CdGnDc+e+o44z1lWwa5HIxuhw5fhRdlIbHaEECQf9H8YE9I99/CnOQ3/u0iX70Ic/lAN6r6cy8lubNdbzq/Wqvfuf/rRtnDtnv/fFz9vm5jn7hZ//H+13PvNZe+H6datBmTxGfVYRmZrg/SS8JyCfxasQLRr408iP09UA1C76UEwmgRwzdDihua+7bF8h7jHOwAaYD9w4IjWQyPpFo9c8xGzJ9Kb0QQ2QVyQOOiuvqbtcJN9MwlFJqj4HVxjLaGMANR5uSNkj7oCeqe59cII2CGQ6kTGmtbmAJF07bJ44x6BicayxiUe2yc0atHAZdd66G0cgAIA4bETjlzoCjwmMV1r26AMP2MXNc3Zqfd3Wl1dsAstf3xE3H3rICmsrVmxiTClEGC5gY31sZiu1mhUnA2bm/Z271t+7a6PDfQrjaKZegXBN/fm0Ui2XrFhWeQIBA8Ac7msCdfS6zwRaAHewAKC4OamtzIEoqJ+DKQA7Q/3EeOo1eFnm4gsBCQAbCm8GNKyte7bHWrU81+G+hgCIQFgtownP6g2MQ0XwJOAEo4EMfYAMfQTKHcK4MaecgV6vVGtWqDasurTCDB3AnAnz4ILX75N6P9zdYYZ+uLtr/fahaHe0yMHMB8fKNjYY+ICNqJNF4AQptJ5l86FRAtBEOqw5vI5Ock7J0y3OAT0ydqwJzmhHnRwDXaBhcX1GfwhBXIdRfLsHt7gux9ZiFn19edU2Ljxop86dp7nUdy5ftT//6t/Y//0Xf20DuhmKAs5rufNTKBZxJMPujIWXO9lRGbrmMeSgFRm6noT5UPxIyj2rt8YAlqO2+Ogr0XFE9p0/bXmXxCKtvkhh3/PuIU8/4mMX6eX0JSFqy65JYl8tQD/6t8liJG23cwHPYrliTqCmhxy1dAq4ss/ziWuhc/LEahGsU2o6WBBimLMboZ9If4993a6JSFOqRW1E0M/p9aGomjt/KkzzrHtOnnfvhZ+XBQYopsWgvIUtCyiYpBo1CtG2RjDNnBAlFs6/5tV/AnSVAdMgJfZpBCpRZsPPlZSM1dGVUO4UXmfXLdZ/kqF7Df2TTz9tly4/xwz92rVrotwB6Hhu3rrUoKEqaqfv/ifvto3Nc/b5L37ezm+es/f+/M/bb3/mM3bz2jWrY7OcANBLjKTRxpb3IEqyL0B3f/Johcj6zAXwbE2j2M0b/BcB3aerEcjdZhKb+isBdDdH181JBCLZxV7oQ9cAglzG4nFBshq8yKQ7N9e2BoGafj9pJ1FoRSCKzEBioPCMx9alkaL5JpJvMaDJIORChi9qXc5hUbvXqFXYlYp2xwaP70msBwDC+NUR+Q2NRB1Yq1G3h7bO22MPPmjnTp3i8BJEShCBtRpL1jp50ibLS1ZE/3KxxBo2bBbYCgXAxDmOBzbttG24v22D3Ts2hJp70LMperlhSenTv9CqhQxYorgyTWtqtQbBHNQ1/NExmCGEXf2BBoeAFgYio56OPxhZCo/WIhgEqATp4ISzktI3rkfoH9Dexfo36XcNK6AZj6vd1bMP5zrU7EH9w2O+T8kdrhuU7YNen+8xGUm0B0DHZ5Nir9SZoTeWlnkuYY5D8EXQACX53q7tbd+19u6u9Q4P2fIH9SlLGRVdCwQfAOkmZrvXcZ5qv0uHTUSLIsfohsMg2/XAGrixEW1gRf3TXKbfpwiOpQc+jxJcUuHe6bC1pQO6HYA+GBlWCCj3E2fP2cmN81ZdahHQ/+wvvmZ/9TffsP5QU/6YoTuNCnvKbHuMvmlf73q+8mLqUTV0CTtDWxMEqwu/sl9dzOeSenrSshYfG+Kxo+A8q70yG3ZA9wMV2+CPeVJ3jfd5rQE9uWz8SPmM5+5ni5lyOHHG8fHc/EWi5R2Q/I0jy5vvScgV7s5PKDOPRGmO8FZ3tfRGvj+FbiIVuXkCdU8gEOWCLDybp9gzLcii9oK8iRvkevbO986G8xzPjrwkoKfv5+sAz0+I4iLYykp0XBf3B/RQuUewuMjypIAezzkZWJioJc9WZOkxFyWMcMGGj2YTuwBAR4YOQL8Eyj3P0HNAbzUZE2LiVAD6F74gQH/yF37Bfvszz9pNUu4l+nsjU0cLWxlZZlBkHvLJ2k6ATno9XOBCxU4LWIijvHWCi0i95GkNnaYy0bKGeiuyNGRxLydDj3AxMalQZp1TePMZuvehZzN/cytYPWU+sceDFUW6uUBOvsqh7vUlHZQ7jFPCJtKfQqo7oZD2TToiwbSPEcAIFzOa51Cchnq63pt0clU9zfg+/uBBDsod868p9KLrGERdMxvBJKZcts3TJ+31jzxsD54/byeXlw2d7hjAcurESRuVCtYD0KyuMUOG+HBWwMCSBt3SKg7oEMQFoA8Odm3S7yhkK+pcObyGhioCdJnNIDPVGFIIxADoiEUBhKCIJQQcUYmNFjW2pXHAS8kKMKOp1pgho9Yfg1/wYEQzDTcGB260akU2qyDLWRiMVK3DJKZqxRI0I1Lxg2LHPUXZBXVzZOhsuVRbBqk0aUVKNivXrNJsWa3ZUsaOkgltHmcsH0BQd7i3Y/s729bZ27PuwYGNB33eqzp89BcBHaWPRoNUKntu3UzGWU1ZxBJ0iu7MmA8NiuA0NkUEMTCZYR++6whk3iNAb3fb1CR0+wM75NS1gQ1ArDRadItDH3pr/YQ9d+Wa/V9/9pf2N9+6Yr0BAslwH/P1l5kx+YJOa8phBer77VGAng2p4LSznArFr/jkdr7xcXXS/HnJ4fu4jFYQlPyPQXtucBIByGJm/rIAnZfjaGC5X3aO30rbztIg5DhAD6DM9p1Ea8CkJauzvxxAl42WSwGzHnQxnkqy9Hm6VgB0lKMW70m8Lq7AXM94fNNnjOuc1c4c5ccMzBcm6MUny/H+6Az9ftdX5zb/pTTMW97CMS59iQN6NUxy0v5+6qL0rlmAd49ogGru7BodB+jxfSYZCaDjuke3RZqh6+mQ8n1sU/ahP/Xxjxsy9MuXLtlHPpJn6NDGKENfWZrRcaxWsXe9+122sblhAPSt85v2iwmg1yFqmszoQAaBHOhN0gwOenxQeaA6CAxgkaUrlOmq0VAI54COX9MiuhfQScsngE7KfTK2wXRm8FXT++S196z1Ixae39FMdb9Yi4uHwF/PDDvpGc8pdJ0fRTRC4Ix6iTUbQ1rUsuZZlheomNUs9KKz7koP9Tx+9scla/OT2Aj9h0XRlXFdnWoOM5IAe7yG5iXIhksY+oH3l9sZxItwQUPz14nlJjP0Nzz8kJ09sW4N0NLjkZ0+ccL2+z0bw23txEkCFkxHphDi1KQQr5WLVpwMqXAf7N+1/s5t6+/v2LjXsVJxRhMVaDFiRndQ7vgbbV9RPwe4sx5dKHk/dY8XKWubmcxsiDntHEYiUxm20yFTR5aMLIT2jzP2nIenfVBlAGZS7RTcuWcAMnOvqddrZRtN+lyNyOIB6BxXyns3Uf/5hLY1zM7xoHIV8HpUrFRvWg3dAQB0XD8yBygLSZR3sLtjBzvb1t7bs97Bvg1dnFZfWrIyqHb3DKBy3l3kkKEHUAU1l2UIPqAlfh4RfmTzElRqVG0qqMsyAZQ2COgdZfCDEevo+52e9dGCBoHkyglbP7thKydO26Wr1+3//I9/Yf/50g3rDqTlyOyT3as9RHHKEBe2z4Q+PhrQpXQP+8t8s9WY4vtXpufV6PnGfv/fCkhfVEczKMycS/PzOA7gF3DiWEC/93Xz3wlrqaOAJyXcj/s596RUlOyCXYn8PMxIwDTP0AWXuvZ5cZF7sGeKAYiR9Kiu69ly1uuf378opwR1nh8zSrP+Lgy+84RqLog5BtCDOTmq1DKB5fgxX5FMzn1GCvKZBWwSFgDQZwWrRjljrgc9B/T8Peed4gTmR6vcc9o+D1KpFcAURGToXpqO7NzfyYcNieZHQA8MvZgC+uVLUrk75U5Ax3H/xNryDCAMlfE73/0uO3furH3xi1+wrfPn7H3v/QX7HVDuV69aE6IlAnqFrWs0FPDmT2KdZ5wEddJH6q9DixnU6fAAi3509u3dD9Cjhk5hVAHt76TckaFTFOcuQiGmC0DP+zt16QPQ07qZds6UHgcIpX3paGFziPWHBkMu9ATkABI959GHHmI63iwADQTudFDL29Nwnbhh+1hVPl5ZNJgOb5FrGMAvNnsNA9G4U1HNMR9bQ1CQ9VaRDRemBF9mLRO0j6k2DBvQVr1iD54/Z29+3eN24cxpW4ZQaza1tVbLOsORNTc2rAJ71WKZLU0TZOgwZGku8T0LkyF70Ad7d627c8uQoY97mLomg5voQw9hHE4T/8a0MgA6HdaKyNqVaSMLRiCATBLlCc7/BpiTAkQGDXfA2HgQGcHARj3oAnRRwuwfB1VPxzSNnJWTH0SL+j4AvQIlfwmCvA7NZEajAalyCeDcmMZrxkVk5u4AJUoNug/07Net2mgK0CHKQw0cI25J3w9sb2ebNfTO3r71Dg9s0O3yOGFnSyW/U+74O4xgQhyHtUAvf+9VD4+CKCHxmXEaPfzm01a3RVCPHn8CeqdjmNkAgSHMZQ67A+thvjlMfJblHLi0sm6Xn79h//EvvmbfuHzD2n0A+lh+8nxutLEH7R6AniY0AdBa215b9Bq6Sq4K6kViBbDo+UsBfZHuvue/5/Kw+Xr74l4fYJICemy0AejxO+nnHFXfzd/7pYOIozBHG3f+uylo69rlQLMI6NjfAAJiM+QkFmNGY77GPYDOvc5nfkddODEzcULZs/Mc+n3iBcEcf7glup8A16EfJ1oxdU89g81OTeOjAeppgBRnl4oGFzNuZvKJh0d6b/RZaT17/iqnZrPZ73k5I64nr3EW1OhVuJ6V4BEyjxJxZfQmmbvdRwP6/H6u900BPY4nxH841qGbqcV9m6+hC6ykch/bhQsXOZyFGfrlS/YrH0Yf+jX70y//Kd0gORTtJ9ZXZ4jCoRaGyn3j3IZ96UuftwvnNwnon/vsZ+3Fa9dsCQrk2cwapYr82mnv6kb5/oBSLckecd1wKfigTMf86QB0XAxlJGmGztdH29oxgB6iuPsBOoHcH5iIdu650AuCkTCWCeCX77HoHgpRsMHq7sxNOQuRXHgvRf96iAOVYet98hurDB0bGtu5UgW8f48sBzoJABheX42aKilYVznj39G6JnvRspVnE6vDzAUBFMaBlgo2GQ1IJ9crBds4sWZvef3j9vDWpq3AAx3jUkEFg/49ddqmlTozt85wbFauWXNlxZpLLRqkQBQHZfsANfS9OzZq77E3HVwM6W1cL/SjuyguAJ1q81pDynAee9XKJZUNUG/HdRDlPlYLjZrJNHaQFIcsgEXBS9EuQHeLV14T6ToA3gp4NCQIDAFbxHAv+FQi2AIt3ac6ncY0Y/Tbw+oVAjCJPrm++W9twRwSOyvZrFQloBchwsM1B2WOkbewuu33bAcq97t3rHuwb/3DQ2XooMAhKg3/AmdUIkMPd7jwG8iDOPdoJ6OTbw4a0qOfIciLtZUCuso0Mu3BND9a644wHW4se1d0D4zNpqWK1VorVl9eI/tw89Zt++rXv23/6bnrpOXHDuhs/XIXRZpL4e54DTrKTgQkr1TcF9AXjGWiPY3DJeLepn/7uecbdJJNZ2bKxwNsULcRPKcAkwL6ywfzOJL7f+b9AF1Q4Us5eeFia1X6HrDHRrDLPQ5i3qxtOODXqVuPqkjB8uVHA3qAsrLzeO4UQMf/YFCFQcsCdP1fphhnhpKXT/l9cdtOl99ruBLq8/ReHAXo2JNj357fP33OwVEX11mGIyl3v1URNOUshd4IK5pe7nOz0OMupWGqrud8r14Ui+5dDymgx/pSWVpCzvsBemiDQjgMszdYvz4N69fLsH79SJKhdxR4/+P1NWbopUrJnnjXE3bu3IZ98Yuftwtbm/aL732vfe6zn7E7z9+wJdhuzmaspUevXGEaA1gk+ML7UMHnVDuAV9PTAOjyYseFLBRYvdUicj92gvuCU1yo3EesoU9EufN1CeXui4oBQlR/fDJaDuh5DV0743yGzrYlB1b+DrLqJEojjZutkmjNiza1/AHjIiUAJJOXHNCDIsXhAtCjvkkQdIDHDWfmhRcRHMMv3qNff1hwCrRANbRaYTgH3NoqotwLM05Io+ALwjCO0BzZZDi0aslsbalub37do/bohfO22qjaqdVlusqdOn3GOnhsq3UbW8mGEIPVGlZvLdNUBVawyNDhDjc82CHtDtc4TF1je1wIRzCBLRvUgt5zlQNQQ0eAAmU46s8Qx2Ghwuud6tBwr2K7nw+IwPminl7KRXFig/KJ0sGAhHCHi5rueTDakQMgwBybDCh11NhhvAOhIJ3waCIjtzkGS7ydKV2ohxyAPpkVbYaAtq4MvQTKHKNVoXgvFjl1bfvObW9bO+D4Vkx9I5PgGSnuVWTiEMVhiAqU7gHmUOxraMyMAQ7d7sp6XmJziCw9aPVoaYuhPQiO5J6H66hBLojg0UkwgA/8YETzpuGsyHn0ZfjTN5YI7re2d+1bl67b33z7mgB9NiYbhy0LhkHYiCCMTQGdPn6+l6l0ok0yVL/ZJDQXhgr0021Xde0M0I/IbObA1n833kEU9tHgynAsUR8rTkgmdSWVr0WqfREYfOtIoIQcxZHQctwRBbW6+Etz2WNKEScvJB0eqVxSO2cAykmQSjxyIM9xJ/OLX+jNDjAPyMonwclnBAxe1b0awwYw/Ae4l0N7kr1nHqQwIUq6ANK6sq5jvp6PA/TFWvT8vTsa0aOUc9T1DbtbPjcOqHFPcc3gFCdo9mQuE4D61cmisHlA12/NSxDj8xcBPVifDNCPVLl7p477Z2CfhDPo+QuJl/vlS3OA3ul2lKH/5DqmrY0p2AGgnyXlrhr6Lz35Xqrcbz//vC2DMoSxjBUojKsWKjAIY1LDnjofA0oXNzz2oDYB6AAW0u4AdNRqsLPGFDJXdbohhFrWNIAFECGbV/hHawLbCJsQ/h1OcTHPJ0DTF1Y8Ynmf/Pyow6w+5Bmb6lF+E7mxRKQWbW35KFO0fpDy8QlXAIkQewjlz/EAACAASURBVNDjx73s+Q6go5gpixoOYRsBI+lTlSI5X4LszQf4+OavKVuqOSPzktd6dQ7QI0PnoJSstQM91yMb9Qc0lQDQL1XLduHcKXvDww/Y+dPr1igX7IHzGzyecbFiw4lZZzDkZt+ARSz83xsNTmsb9rs2Q692e9/aO3dsNuqZjQZUuuOO0XGPg2t0DctlUciimdGHXqOnuQqXyrxD1AfQ4uz0MrYPmV2w3Rxafdq/qiQhtzmxFAgWsKGEPzeYFJQiVIfG9xVc4A8gBIY9o0GXrZcwR6IafjDgYBW0H/KeZYDuoJRE7RPoQsASVGpS4deXrFoXoCMo67Q7tH3d391hhj5ATzhc9QZ9tt2BvQqrWhxja2nJ1mCAU0e5pGIN92IPJognDHaIhkPeSeIuhgE+EYiIXp+whz5q6fR8cAU+BHPwe4YoTlMLYSeJ6YdlK1E7cZrB3NXrN+zr375if/vNK3bY68tJi7ueSj1U7BJ/EfzkNdt45tw1POLmuIiZ0Co203vq32HA5I/BUVRluklqI743xw2IzWq2PqlsMZDXe0nDE9F6yAEiIImDV11Wn5VT4vPQvAjr8d86nhTeQ8w5zzIcBU/pZ+LnUedefG2+3ymYjWZiHXCAkY+MTa7bvWLCfCxVgBoeHTCzPI9s1Kpfi6QzIDJffGTGiIQWiPtztC7mVyYYHZ5b5urmCZJ/3mK5lElPJtS896rFGSiQ0/Mcx6YpbvK3UCu1l3z8kDQqW8efa1nEhmifzxbnfIbOxDYVjywI81w4m1P9uvI4LrqhxnWiNgITTTHozEu1vhgRiEMU97GnPm5PP/Mpu3IJNfQPJW1rSMeKVvipEyc4ba1YLtk73vmEndk4a1/44u/Z1tamvf8Xn7TfefZZe/H6dVupN6w8wcCPAk1maqgngiOPlho3QsGc6jlAJ+UOH3Zk7tjUcJEx4lKXh+NVHdCj7g4rR0hxAOBQWwvEERzovzm3NwR13PMFxrlzlRZgRO5kb7Qr8TPnAV0qzsynnbWpAHflZqTOY8YEVwjq5KBo8/fjiNMAdNcISLUKIJd/eWwYsUhTQ//JOP85VhWEH5wqBup9YSJXGJPgXNC6hvfPKHe3f5U1aonMBl6Do6ujnlyc2qnVpr3p8UfssYubtlQt2un1FZqTdPqgZKfMzABcKydO2dqpUxyYsrzSIjDZeGiDzoG1d7ZtOuwx050MOpryhowYIOqADttTAbrAGpoAtZ+5jSsAcjx1cRhq7KClERRBAAcWQ54E1FzQw12ZPH/GoE7iGAkN1dsfX8rQNTQHRjuTKYx4QLP3aYcLMIKKHOp0giKBKmFikl091gZbKXGfYcZTxfQ1B3QvJ0AhD7c4ATrq54d02YOGAYCKISmdTpsubgg4VldW7OT6mi0vtzgFDu2BqE/HeFUaHqGjoVyXMjkyy9j8wpQomB3oD9wxbwDWYQKve6jf+9QKoDWw1xswWAbDgHPpItAo16yxum7FRpO2r9+4dM2+/o0rdJTLvcYd0N14iUEjNsBsEwyIlBlUmt16jKSNNdtI82eHxFNi6bmYKS9u29nPE0BPATVrPYpMi8xZrgbP9mVmaRgd7cfu2DdfoVUvRYBrrgIPXXLA/vxR5oHFUYB+fA04fZdFQCcAHIX8/j2WieZ0OfMiwqPeO/bDo7LkrOzoXUJHlSy0h+fBTg7owDz3ys8iDl2zDMhZilSmnmbWOBZmynO17PxzjgN03Snd51zIqesvAEUPvgN6iKu9vs7j9jXCfDsYW3eTjD50wUieofO9QS17K7YDzD3rn1iQDM9Rhq5ZJeGioPo5JjyKWeTWxXJiiaUyuLcC0D/59DMO6LlTXKfngP7EqVPZ+NSfeuc77MzZMwT088jQ3/ek/Ztnn7UXrl61ZWRXcIrDCL8CJv9UrCB3GL8haJafeBY+o0HMCDabmTAuydAB6B7vvHaA7oMY/Ha+WkCXKMGnsTHAE6BLRCUqXxFd0C7kBbiBIFAKQNea18rGYhFdqn/jRmPIR9anXka+qwwyKNqoI+E1AMjI0FNApyDMAw6x9rJdpcUqakTwOC9OrVkpMEN/8+MP26m1JasWzTY3Npidw6sbE7eGM7PVk6ft1MaG1Zuwia3YeDiwEoKzXsfaGKMKVzWAZL9NOh6fHVOdsCBZAmCrFlzg9EeT0iCgA+Cqts3hJzBegdCPzAaCgBpBnBP3vI5NxTumrvn0IWTcSmLleIfvA6QRTeP6cKSrQWyHdi5kyUObjYc02kH/PctDuMbof/dAD5FxRu8moI7rD8qdeTynp9Wtwux8yaq1JgV/EEN2MQp2Hy1ryNAPrd/tcLb8YDCk6cve3q58lwtFW11ZtvW1NVtbXbbWUtPqVaj/jQEGNi1cvyI8BypiLXhcSb96AHxQ7vh8sjjwdIc+gMHciJ8NQMfsdsyRx0aCYTwA9B4G5JRrVl9dt0Ktbs+/eMe++dx1+9tvXeGo1XwzVFlOIkR55mM1k2tLFNXaoF49oL9cME9BOYvXEzBLDUJiuE08gTmb8F8WoKesRHp9iEFJMpMCe/zOawnoCjK48WXlmAjnCOgRrCYsSIwQTUE91sbxgI7PUYIW95/n51EQ4Yo7VMwVUadUBJQpoEeAyaQ+KSktAjqv5cQzdF9gaTDLABAYGUlrco4poAvaYdiWDAtzbMX+BqYNE1A/9rGn7DfvC+inT89o71gqWAD659m2ds7e//5ftM9++tN24+pVa4EOxTx0qIlhSIEWHs9ESRF6DZ11dPdpR61b9XSBOf6tjq7XBtBjYaS0m2j3WNCvPEMPQNcNjlrhAqCT5or4CpGV4kPMsAVoiBnQUUXkpzqoMpMA9BDJwRMdqzId2JELQ2ADW8p60QHoWOh5ho5VO6ZanCYsPsENC6aC/vZqyRols60zJ+yNjz5ojz24ZcXp2E6fOmmNpRVmdTsHh3bQ69vS2rptnN+y5bVVMikAdPSjIzPv7O3YuN+18bDHujoAHbwKShF4ZDDAgyK9cI1zOhzKcLSfAQDpduYDS1BXx/eUges1sItl65pHspk6GqDHcxxL3Y4+9wrq0BDYAdDHVLuTKpvBcQ2A2mP9nLY0cGDjzHP5ydO33WlF1qGY0eW6BT7EZIAc0BE8cEJd06qNllVRUy9XmeHD/hW0OxTufQJ62wZu5QrK+/DgwPoQEhaKbAdEZr7SarGksdRoUHzIY3IHQLjLTcFqeBBIEPdgZLGmzgAFlPtwSJEhfPCHA5/MNhwS0BHpc4JdscygbYTriwlyq+s2q1Tt2o0X7RvPXbP/9O1rtIfVfqj8hr78Hsiy1TMmESKo8hX+3QD6YgaYZn/3SUzdF+LeV6Ttwnz6fKdNAZ22xf8/ytBzX7t7z1c5qE4mArEA8wCZnPCer/K/VoCe7cXMcdSemhdKkrGjSVGDSU9K3SfM2/1KMQG8lMy4juooQKcXSjJDJI4n2gnn2QHP+KPzaSFDVzSiLhhd6/wrqH5l5nm5JmdexCWw3dfZDJY4XMNFkza4smKc8nhClftHP/aU/cbTT9sVV7lnTnFRQ3/H6VOsoYNWfscT7yDlDkA/f/6c/dL732fPfvpTdu3SFdZey1NEEKBVi1YBLRpeccGhZJPVdMiZRzuyzRAizLDtqyaqa/O9o9yzi+l9jyGKE+PmfNorpNyZhZMhlo+7nLBoyJ5v+iG8mWlbSwE9o2p8OlhEnKFApjiQpihSJLO1Bp4q0BMkG3f6+IaRDIOGlHJH5g7LWLa4yR+eYkOM5oR5SmFmy42ataola9XK9siFc/ajb/kBer0jO1xbP0E6efewbdt7B1Q/n7twwVbW11XTHw+thqdlNLAuTWV6Nh70OCMdQ1ow6Q1mNgBLLMxqBaI41LULnqELyMsQfsEoBp0TUd6AcRH+m+BVIm0LIxoCJVvVysrWaZs44ROPMlF4wcMGNjdgmTKYABTBMQ+AjhY1HBvLL5gi56Y8tHlFEIDyBsShZBBiU9RV1+aAtjX8QW98xYpQ6hPQRbvD9AbHAKc2ziBHN0CnbV383e1ar9O1QR8e6z1+FluOUMqZGal2ZOj4A1Ecdj2UFPCaGbQT8ibOjisVxSGQDg2L1pFKLIMR2vKmNhwgQx8w64faHRQ8rfLKZRtMZszQh4Uyh86ACbh5e9u+ffWmfeM71xjUBaBjHWGPIGPkGRcAPYA8MvVw8H41lHsErVl2udjjfgyq0+UxHMA8MMtemgpg5x07JTBDuPJfGKCnAsGUtk+/nwF/NrQovWNJHZyz6p2JTK5xGmzdj3IPLFaMnPbA5wXQtKQR98130jlDsJdib5wE0Nx3D22ki3FaP8nQKbxVwSWZdqarEsCuvdpTMY8G8ww9Re4ov6SFH50foDwYhUCgef0IfhfmUSpPgCGMEnAAOphHJGgA9F9Fhv7Jp+3KFY1PBaBjOEsminvbifUZ25u8hn6WNfQv2PmtTQL6bz3zjF1+7oo1MfOaHu6QfiGKKPuAFlWsdKJUNwioPbJPDWDwb2wHqIW/loCelWxIfusmpW7Pr6SGHoCuDN0tXhHVO6ArA3clrQN6mCWjd1A9jPm4z3zjUU0FWXlcMApHeI2mYTw018cYCxo3OMaSpip30NtVbLoQwo2VvTKzdOMU0Dn1SonBWdXGtnlq3X74TW+0ixDFTSe2srxi9aZ60jGNa2l13c5sbtLlDEIrAjpAFHO2D3ZtimEtmFDW3rPZsKcMHTVWZM60U3Vvd4xyZbauOjr/JqCXWWdj7O6Ajuwc4I1aFwxoGAD438rWJYzjABhk4W53iWAoz7IlzsPxYiwq/qCGTkDHw4OAB1msW+dStDiWcFH967msKKsjMqpDjb+qGfKlqpXhftdoWQ2ATo1AlX7uPWTm/qfbBrh3bAwwJaCOmMkj4MC6hIgNa4lT2dh6CNYCo3nFFMzQdliSbWnWn57S7jSp0KYR7WwEdPjLD2FJmwM66Hd49MNKF5Q7MvS9bt8O+mObcZpcze7sHdqVG7ftm5evM0PXcyzREoCTwk7f5IKTiu2MzxrNRF4d5Z7idVb2mBO/CWjiKwu8MmvSpGacBAOLmXmaoYOifXWAnvOADPoWgo30p3kurJ1IpO9Lfy3W0J38PfYX0wx97lr6YJqMXg/tTwLQr0mG7oY0WYDm8JBqAYIzXTwpb07NBHYvfbWCGg/9VEyC89Zqtu6phg79lQAd9qt5Vh3NZ3OAHqWKAHQecBIZZqXUXB+Qni+ua8z0OFqEqLtC7ZEbnCkR9bWMj8K8i8nULl7APHTU0D/FPvRfTp3iOm0lI29dW2EfOgD9iXc+weEsKaB/+pln7NJ3rrCHuQxA9w0Uv8zNz7u+4yKwxOwTmdwwL3N2E7gXDG1oivO/txk6jQ+SCF3VbFHuMiN4FZS7CyCijq4sXYDODdltNv2TpHZ0wx0BujZCbkULLhaIBaKPHNkqMjwA/GgysjHAx4UZizTTIqCDouUIVfStQ1DHnu4RM1tmsd63CtBAW1sVRjCzia0vNeyRB87bm173OGn6aqlkrZVVGsughenEmQ07ceYss0SABPq1ERDAXa53iKx8YFPU0Dv7VsCQE+nT2R9OVbRrD2T/KkCHyp1jVGmaU7LpeOiT5CoeLQG4HPThKMeWNf2hYx8tYbHyNV+cPdtQa7vfPQe2lDH+FXRzl/VrAPsMfvPBHuCBHg5YWw6dgkAdQVA+1pb/9v/mlC6AeKVuM/bDV62E6WuNJavVWwxQoOKH8xxGp4JqB6h3Dvet3+7wngxBeQ8G7Jdnq5rX/KG0x8/xhedK2gOUDJytwTX3fnrqL7gxelAZfvVgulwTgHsFyr0PkWNfgQsydAA6NjKVC2pUue/1BnYIi9cqJsJV7fb2gV198bZ968oNO+z03F/cAR3BBQMnpyF1G/SHFLzYKfaspwmMI16UxFI3NFHD91q93it8y98wzS75Xbdejr2W4OSJhdiEXOy4mEN9d4Ce1RnuA+g62vnseD4bPg6sXimg81IEu5RoQUJYmwFN1rbnucQxbm3ftShuIXCJfC/PVFP6Pb2/wfwoFErFrtzf511e8gDPWVhl6IkYMcuZCnIwPQLQcUwx7S+wTNczk/Fl6/7e+5WltMI0f0GcZ8x3v/euK7FlYKxHXc9RpLsxZKxQtOFU1q8f//j/bM888ynD+NSPpCr3Tkd48V+vtmbYHLAxwljm7MaGfeFLX6Ao7gMf+ID9xq//uj1//XnWX2fjmdWqcvhiFhGAGWNUXfUaYrH0AWZ27oAuAvhoQJevu6vZ8TfaqaYzKt2hcMcfOYm5BSwuX2JJ6M83L6lqfNoyuAgiVE97ON2rWA5u2sApqojxhGyFdupFXQ9ZzzWMNaIGTu9vtwCMDJ2Vk4jsvFUrXYzIdrDJ8oHjWEf1H6P3F+1m0a4WGWNQrRzd6jXVMBCh2QzMX7CgkIEi4MAiYc1aFf5apciZ05PBwJqwZC3ObHWpbj/293/ETqy0rDCFO13VyvWGNVbWbPXUGWuurPEhoOnLZGwVWayYTYZ8HzjFjbv7Vhz3WUiBYAqfLztdufBx9CuFZFK5IxuXKA5mMDP5vXv9nMNZ0BaG2eMQttGMJuruEtKxZx3XFSY2zPILzLBxfVAOQqCJWeSj4cBGqPGPBxyTKqezmU1HQ1LjEIplKu4w7PDsPGNeImNnpAwxIurlNSsi2EBJoNawWgPe7hgoU2VfPZTtg16HmToBvdOxQbeHGcAUxiH4aLr1K+4MgkMY0LQP8bMR2ZelRpPqf7oNVot0mWOLnpvS4JmFlSuCtlAJ007SR6ZiXYFiH/YB7FK5s9MCGoUKlPMVAvp+b8AMfQpBXq1ut3cP7OrNW/adazc1YhXlCM+s8PlS60rhzmcsBXT2eZT43EXNUK/KJ1yFqUb8PAP0BUhczBiPAr343ZwijDat+a6iAHFxB9qlffdx0ic88r0emlLwPjFALUdpHTQXmsV1SJ/tEFgpI/ccPSxFndV7KSBf/LmuWR6SHHWNssBBZIADjPaXtKSRJglz318Qz3FPTA4k9iKJesU+ZoHC3O+KiYgfx7GrPS3Wx/zf8T4545OAcnIMLwvQ/dyDcifQIvh1m+lorz6Kco8aOu9rtha8oyYQO40MM8Y51PT52gja/bggQDgTyhO1rRGvXGjK4JkiYA1neepf/2t72jN0DGe5evWqpq1FDf0frjTl5V6p2Lve9S47e26DNfTN85v2wQ9+0D7xiU/YCy/cJLc/GU6tUa+wtotMPffHgReuD1cIsGTYHSx8KOFFfKMlKsCeZHjStpYCOtrW2IuO/nOodwno6lVnbcLtZO8L6B62A9SSFZ7sAaI6yDa4/WRmO+gBOPqdeXMZIWihRoYegD5l2xloUndHcvMM0mAMEGKZ5lE0nuuw8KSsrigVMdqxkN3j4Vm0AiUt7NageKiy33dXNNS7KJpif23BILDDuSFbRjsEauCTQd/qiObGE2bsP/5f/T17+OKW1UIrAOOX5VVrrZ20WqvF2jHvl9ujQhWP35sAMDEbvbNvxVFXNXTWogHoal/DufMcOOvc29Lox44ABtSzAhG2tPH78npHxsv6ufu4Y/Ia/k07SahlscF6sECKl3Vwj8yxPmgaM2Df9xSWtZMRAw3oCzDqtIt2Mu/pZ9CTXGusbzmwIShSSYn6BsPQmSWrANSrdSvAwrbSsCrMZQjoNdq/Dntd6/cwH/3Quqynt613cMiHdH9/n21rzQYMZepWQWAzK/B7+7t71saEtunUlpaWbHV11epN9O4X2WXAR6pYtEajQXAHoLP9JWn7yQCdGbko935PgE663I160N8OUxlQ7nu9oU1wfesN29lv29UXbtulazc5Nx1iHFxnuj/6M02syDbMBNQ53vOlAf3IDD1pDTsO6I4FwAW+O/3PlG7X5qmgPaCOepgAa08Asl3cd4lodkiv83zAkrRJJfoLfXael0W2mYr17gXt47P3FNBTMD9OwZ6+t+ZH+Fkn/eOKbxJ71mMAPTLjOQ0QhFyL3rkJvOPapsl0eEksgnrOneqXU0BPTYPiOO8H6GBcAhB5bl4GSgE9TQhD5a7Pdfp7rmVOABtDirhy/DnIr69DstvJ4vthnHQUoPM8qM2Rh4YSw1xOyvPP81QmQUioLlx4IOtDf+4SxqcmfegB6P9guSFAr1btnbB+3QhAP28f+OAH7dd+7RN28+ZNbnjj0YQTq6jApf2rPjiAHaCe1R+CZEpBnUCDKCma6XV18gZ//AyDWZSJj5Gde7Y+QhYDahWk7vcV0KMPXSr3AHSFmR6oQI3IVemAPpV4KzJ0LUA3V5irX3lNkj/NFelQcNOXHn3dsC11wIkMPR5CLhy3icW/6bTFPmFfDc61U2cH97ZSwRqoO0NUBqDDuK3xzN7yhofsB9/4eju53OCUtCmo7WrdltdPWW15xUbIyFCbJ2iOOMQAjA3U8ZNB16x3YIVhly1hcF7DLHa1r4WY0AOTCrJMGryrZl4Ea4Bxr2WONSW1ju8jQ0cG7N7v/L4HBfTBpzgNgK4efQG6hrXg3BnUoPcck8fGmCk+5nEN+l2K0kB9A+hR26KfeuKvLgGK1O9Q0WdKctSeC5jWtmSVCuxe4eWOLL1h5UaTgF6t15hhg3YfANDbB9ZpHzJb7xwcoPhvezt7bFur0XsfA3XQalhkP3yn3badu9t2sH/Ae3769GlbX1+xRhPMADoAtPnC6AfXC4EHfNrluKgKHY47bHQB6KNB3oceGTptaMsVG6CjodO1nU7fhgiyK1Xb2e/YzTvb9vyLd9niBqYHN5LGThMF5D4bJ8sVQ8AkJwbtCyks8d+hlj+uD/27BHQwB4uqdn6sq539EObod+49C77g8h6RfkG6DAUyurqCzsUKeEr+xbPJJ34B0AMAxKMd/XU/ZuJ+Gfpx9fP4lEXgTTUK3w9A13rweRXhox4DDRdo6hhdlSndF2j3466dmNjvP6ArUMnLTGmtPAA9CJMAc52DuqP0/Mi9IfN3yMonSIwwUAp96AJ01NAB6B/5iACdojgMyUKy8+MAdLQ0eYZOQP/85+3clgCdGfqLLxDQsUHU6lXSm1S7k9aWXSbpd7cgZHQRvsyJilIRrmKheOA5LStAn845lFYpGwd4c9IMWsDgNvfqAZ0TunIOai5D57m497dc41LKXcCq2mpk2wIOvGPmpY2E2I1l5L0hcVtswmmGnke7Tpd6QMDxszTNgVxDLQucce4DO4LmiodxkUJj3IBMkpsShFRea3ZAR9bchMIcQRPMTUDBDs3OnV63v/fmN9ojm6dtbW3ZrFy1calirfWTpN4HuPaczT4gXQ1GA37xeJ/CeGCVUc8Kww5tTlETR4auLF1lcQYbyESzDF1DVnhuhYnVMG4VnugO4CGEC4EcsnZQ8gJ4UYcCdD9PBFK85hqMo4cCLVwDziMHoGOKWvtw3w4xAW045HvQkrahqWc064GwDfV3DAFChkufd5QaEMhAE1CzZq1llUqdlDu87uEaJ0BHL32ddrJgAJChSxB3SIDH9ybDkW3fvWsHyNZ9ZGOtDKtXKduH/aHt7u7Z7vYO2QNk6WurLTt9Cm5y6rNHyoPjBL2PCyxGJwbaqI5Op7gR2tVGNkKG3u+zlQ2dD6DckaWXa3UO39lud+zOQce6ULvPzHYOu3Z378B2dtvWRYaOe4lnEgE13Og8O5/P0ENBos3p+w3oTAj88Z7Lzn3nZ1YZzGFk0A628JVYFNPngI5nUK1WSj1CWqtvpEHLAkmQlSLmmFk/HqlaFn8j/4xj0Z7GKIlPwoJg8Pjfk2g3BfH0ta81oKcchaYSO+3u1HsESPG6ebGlstiX8/VaAvq9xjL5EeVeGfOWxqm9MTPyZLhNJHksXAND3S8f5wD+OoIZ6R/KnDaKDP2jbiyDeegf+vAH7fr16xmgU73y46uNGX4JgP7Od6KGLlHc5uam/dIHP2j/668B0F+U77bX9yjCwoYEd60A85hnHIYTMUTDzzsiFbnc6QZpgb0Syl30+6vJ0I8FdOgHqCA+mnLH8UVbTAboAHYH9Khhi5N20xR4fiN4QbRIUPPM3VvUaJ/J2iwodpmBhFMcbzQ6wyYYVKKAgGI3H7EZQzkY3yVOSgH2aKeLoSSov/IYmMlqihzOFeZA6MWmLz962Etle/zilv3Imx618+c22K6G/uTK0rJVl1o2xAhO1GQJTF0rTqfWqFUc1KdWwzjSvlzRIK6jM9tYWTqn0YWtJ+lzOdhR9Q7B3nRo9Rrmpfu8c+9RR5YeM9HVt446OqhxvQc3cOCbSFS5KiEw4qS7KY9xPOozAEFf+qDfsYO9Xdvb2yOV3oCP+tISQZgAiRp/CT7zGLRSIJiD0objGkSjWKqVQtUaFdXLixDHob4PBT7EcfC9bzQ0RhXOcJg/3jmwXvuQ/02F+3Bod+/etf29AwbFOE4AOrJ1cNo0ASJNPshmm2Mc7rmz69ZsKOhgCx/WKp4vD/bo8eAuVFEuAHj3AcgO6GkNHd74YBjwLO20e7bd6Vl7NKZr3N5hz/bbXdvb71i722MdPms/1a5kY7AhCSRls669Rh3bb1CjZA8SY43vNeWeAXoAeIK0WWbkxxtiKc8Xs4DTCbecIs5GaGYSpQzEY2452yfjM5N9jsSYf14KRdrtJL76bgA93ztfThCQA08qzPt+AXoatygYCZvXfJBPXJc4JlwzaH10HbV/xFo6LiiJ+/laZegvB9DTzHwRzHluqWDRywFktCgi92FHUU/3pFii6lIO6B/DtLVn7LnLl+Yp93CK+wdrKaC/myp31tAd0P+XX/s1e/HWi9xEAejY8KCgrkDxPkEbkGfmXoPQcIsAMY9C3cCfNHKiAleUO09lvVSGTp/3V0G5a2FlofZ8hs4BHmgV0gjHNENP+9AFznKLC0APn3ZSvlD4oobo7VUxSCEF9Kh5k27hkBbVawPQSSGXC7zGEELQWABA6RTSwgAAIABJREFUw75qMQLZwk9bmWIC12TqZi2oV4PtmFAYLkCHTSHq5gUOIgB1XoeyfjCys2vL9uM/9Hp79JGH7OTGeRvDeAS5bqXKEgnaJnrdnnXaB2xxa9YqtoRJbeWC1Sd91tGH3baEcHQ7G1Dxnnkisz6u2jkoXwA6auclG7GFC2DFaWwlAL361JlNAvwJ5l5Dj+CIstACmZBMdIRWFLSB4Rqhb56iOGSnUp4D0A8O9pndoj69vLLCz+VgFPrIq5aPE0Cg1oUhzBBDXOTzXi3VrVFGz3mDGTo6AQjoEPDV6hxiA6ofPe8AdFwr/I3jiCxZgL5vQ29jq1WqNMWBUyBo93qtYasrq6ytH3Ja24E1a0UFPXWUIiAsFJjjUarV63Qk5JwEFyoBaDjBDq1rXkOHLS3FbLz2Vfrj90YT2+8OpHQfTaw9HNpBZ2Dt3sB2dw6pcu9BTEehplPNPr85B/QspHICUZRnZtATUxV9whTW7vca0NM66CLApiAhgMgtRRmsLxS0eTZuOKHZC/hvsUIKtjXoJykUOqomUQQRKvQcbncbY2+RcTEafRUZuuoBudXqArXwcoSE+fXJP/+1ytBh2pPV0HnN5gE9TGYWSxhsi06tu4Pmi6DpGH+C1zJDD+wQjMwPZ0GlD5bmgTBp/RxLgV0ffrnTLF3DbyiLFeXOWrqz3t6TTkBHhj4G5S5jGQH6c/bhD33IrmUZOqZeFqzwj9abzNBBab7rXe+2s2hb+8Ln7dzmeWXon/iE3bz9It90MBxwwwPYsIWN9GZM9xEQsnUl+H+nrtNJPyqm5W0kVL065c4s3il30H/Mxhco99ca0BdV7lyG3uea9aHTiUgPrIRpoHSRcYG6L7PmgZuFjRapo0Rs0g2EPadod2Xu0Y9O4RW+VwbNN2VWjM0UrmvI0gPQc59h0fEhzAMIqae5RBEVM3S0ajFDh5FJgRkg3gmDWqaDoTUBTMORLVeL9pbHH7A3/8Ab7OHHXkcb0IP+0Aag/at1gjpmaqMWDFodgL7SqFuzWrY6xpG29ziIBP7taI9jdjyBUh8qbrAEsHsV3as6eZWvrZbADuE8nE4vlqnoRhasloKwe80V8lT4A8wZ8U8lLnEFJgAdWTmmy0HpjtY1ZMmg2w8O9iiGW1lZtdX1NWstt9w2tpxl6rh/eCCxxrugzqHkpyNdyeoZoNdpwINRqjP4utcanItOO94CJgMOXOF+wLo96H70vQPU79y5azs7O9Y57HCYC9rsGvWGDXpQ3vdspbVsjzz8iJ09c8YmsOHdvWP72y+QXUGNvuGMAkEdgWilzHKI5hto7C7HGE+mpNxB43e70A70qfOQqU+dgN4ZjHiP9/pD2wfd3+3ZXrtn3cHIet2hdTs9GtRgDaJ+Dh1LKN4DviKYcp7ENeExG0H5qXz3820u2lmVVblA6LuooR8F6Hpvfc1lzBS/ymuAQqRocfLvc24CNR6RYwvQ2YXCccj6w7ZJ6F8DXBKhmcYnY136FEr318fzyeAde8UxgD6vnc9id0/wYpRwrkpMM9b7199T4ltXJlfEyxkxEqz0Z5xj4CCWMoLU87yEKA4JDWcp8A11n+X2mGoT7tUkzAF6eHgkl+LY0sExNfRsbgj70H0AWNIlFQGFm3bPBX1p21q2puYAHfqSfMJg7vWv88qwMFZiAuzYt6Q/89q5U+3BCSG5ZKMUMvTx2M77cJZ5QEcN/cvW6Tmg/8RKg2sLPbTveALT1s7Zl37/923j3KY9+b732a//b79h12/ezICcTe5oqXKqIGLN7O+sRzUUpa7qjgVDFjlq6D5fPKJ2Yj2EcKiha7raFDkca+jIQiSUWzSrOVLlnqjtM7nCcW1rBDuprtW6lkfyiuLjxnjN1sc1eGhOIdSIgO7ZNB3PYJOpYIWPREzc8ZGWNKbhZ0nxH/Vz6efw+qnGZ2ajEVU7A5WKTZyblGfoFCz6oBE8QOhjxmvQbkdA54OFFjG0d03pFwyDmFFvaDVwupOp1Qszu3hqzd7yxtfbj/z9H7VGa8kOAWiTmZXqDaA6a6oHGDrS61qzWrH15SVbqpUNA1dng0Mb93s0SOAks0GPqnf2WiNjltRfjmcEdNi1VqxaiQltmJ6moSw4dtTRNagFm68yd4Atv+ebKttQ4IiHoIe7K1ryMCoWE9QwiGVg/V7H9vf2WDun97tNrbHctKZbrS5BoV4qWbPeNMxtR7BBpTjnhg+sj8CAaveSlQpVq5YaqqFDFc5eemToYA8EBPgaTeQIh8/u9Xqk0JEpj8dTu333rt26dcu2d/cofsP5AdC77Y7t7x7Y+sqq/dBb3mJvePz11mo0rXO4a1evftsGgy7veRNz65vI1BE0qhWHjFWwVnhGPENH8DbgQJiuFPEoGyCQQrBUrDBDPxyO7WA4tjvdrj2/vWO39g9sMJJXOwHIpwRy/DGk7j4JjwInBy71pXtQxdZFKtGk4fANPMw1CPDBlDlYcINXeJwFzzlOChBSZbOyvtgZIy/yZ5PPVBDdOSMXzzHZGBeZsmqDDhefZshAE//2EhfXGwJsdok4mPsa5uSu8ASgQ58ElFmQEt0mLKnBfhhiSVjvDnk/GMSHoDUtxmchiO8uLiDLINhT3gy8k2z1nreZiwfSn8a7xQt07fMrmQdD3A8DkzN2I2hzlA5Lusdzan7tYdIQxfsmnu0hMpyzgc0PVr4GHipmUzD9mEOl6C9f5Dlo2jNnApOwIVyOzvA6oKc0eealQpo/pcgVhKgpLb7y65WODF4MyLxhMeun19EIUKLtWd3o0Tuv7+OL/iV0KlVp9vzWFr3cP/n003bpymX7IDL0a1e9ht7jvl/4yWZlBqoRNcW3vf3tdmZjw/7dH/yBndk4Z//Dz/0cR7VdvnqNmx1MJUIkhI1VlKgHYBQ6SBKKb6mtTVZ2rLM7wLJWRZWyTGVEXWmBMPpHjQ5ZDjYmtKgVShqhCkCnu8+rq6GnlHt2kb0HsIypYN4KJiMRn3bDUajcurTevebvu5Rn6BIhIUPHazAylG5fqA87PaeHV8NYPNj1ekpMGkqePK4kfJgmrcWNxT+xMeDGxix07SmiA7VpjDkHvFJRcMKImvdFYikZGORmO+pSUAWrPJ3ZyVrFHr24ZW9721vt1OkTrOP3ofYG41Br2XBasP2DQ1LByNBPr63YUrVkteLEStORTUZ9tsSNu12bDHscBlOvVNjultX+QfujvalapZc5WANurOgphzkOpqRx7OzU+9Bl+8rzzP72LAkBHwAd/eeInFiDHtKVrYehKL0+28C2d+6y/7tSrdjqiVWbVKbs7a4USnbu9Fn+3azWWc8GU8D683BkPVDWDCQhwAOA4VpjtnudCnWUBWAQIwc1p7yR3U9QLsGfMTP8DrLezohT5G7vbNv1Gzft9vZd293fl07CzPZ2Dqyz37VTayv2oz/4w/YjP/hDtnHqjFlxYre3X7Q7d16kyK5aLrGeXq+VWVrBdWVLJpgFgvmUM8+xHsGWoW4PAAHbgJ+XYdoDMV+xbL3RjHXzXqFoN9tt+/r1a3b17h2aWEDwyDWU6T7gPQHzIw2hwZ6J4JBDhTg3IEZkSjnOrS8xMImNMLoGMl2FG+PgGkepK54RsVi+vyT1xzSQVUlHLZK4HjRTSvalHKVUi+TkP9dL8K0x7IjPq/r8tRbzNsoIJrJuB3+WZ8jYy1UGmLgHtNd1YyJm+WTe5I0QZTVM3APLeYi1iW4I/o6PVfbAh9t9XMtwBHTFQt74en/onsPxY4DvqNcc93sh0Ippbjmkqb89rk0o7Xn8HIWtTh8ebaZsV1Co4OH488B1jWvPPdCBUI1GuQ+C2IPkHaGOTRI3/ThbRHwXAbCgXOij+56fpycfyUTUbCBMElBRt6SjzEsLqdWwn6n6cLxFLdFysC4fDefci3W0MWYbezVZW7Zcm21tXbCPfvRXNW3t6lV7/wc+QFHcH//xH/P5bjWbVnjnUnmGSBQTtQDopzfOEtA3NjftZ//Vz9kzn/60Xb58ldOvsFmgdYmRJWdDO9ylwbJr2KN9RfN0c1DHgeH3ckD3VpDIMFJAZzQVM9Eh/JF17KutoWf1HM96HV65EdBXew7M/QYkBjOSu6aorDm5pFTHatNCcBD2nZyH7ptazPGOGD7ftHxxJVlHCDuy3sdYRP6AY8NIle5RA8PGgkACxxC0vIKRUH9LNZ8zEPlyR/lkrVqxC2dP24//2I/a6x5/hCscoNYeTaxUXzZ0ue0ddphprDTrdmK5ZZXCxCo2shLU0DBwgQgNavfhwGolATpEcvRKd3EUW5+w5urow1bQBDYBmTlAtwgKAUEGR6AGkMdoVd+w040K7VQoTwxHZAMA8sh4AeaYbrZ/sM+gq7XSsvVTJ6zcqtgYw3yHY1trrVi9WLGlasOqpYpVy1U+RAD07mBowyk8AdxcBQRZEYGIPNcB6vgbR0uXOQAsFPLjIcEcdW2I6zpd1NDN+oOJ3XjxBbtx60Xb3tuzOzs71u51uamDcp8OpwT0N73uDfbmN/6AXTh33urNqvVHPdvevm0H+7scVwtbhKU6jqPK9jsGo2AWoEQfTTiUhaYfAHi0w/V61sVkPDJIcBREEFK1wciobu9Ywa7t79lfX7liV+7e4ahjfAYBEjVbryXLhU+KfA6kcO94/Jz1wDKm5YUNbQ5mGQD4+lWQitcH8EkYSrEjg8/IyhWwcs06BR7ZNJ0RPXBmMAgDnjCYoj1tBOYKeKmPoKmRh/OulwG7VqFHghuvgHXImAJlanq+9KxjHcEPn2OgaWWMqX5F/76GMQU1jXMCyOt3RhK/cu8sMFMHewO3QtkO67wZX3t2ml63HNQ8wXi5iPwaA3qwISkNTjaFBmELXQGLNf9jauG8+4ruPKEKBijwL+laOALQ5dHvX349M+6EAeTxgB4pnLbj3ChGQWqeteOfwYrlRkX5CFbBvIKEDNDdVTU4A4YTCEAWlJNRksCeyGeLa39mFy5csF/91V+1pzGc5eo1e/8HpHIHoIOBay0tWeGftioztBNBofuPmaGftX/3h3/ogP6v7FOffpbRAARLrE/6Q8nadnLNeFLeCxq0dXYiqMPSFlKX9SUB3Sl3DP3kXHTQf065v1pA1yLLKbGgajhujxn5vYBOgAflG9aRPP55QIcdKjZzPIwIpDgulDauotIpGfCpOXxgs2sWfa6+6DPaEetItb3UNCa1gY2a+SKo46Zrw5OjWGagQUDHlVT2IRe3iCqdUZnOrGkzO7ncsh944+sI6s1Wk9kprEEnpZoNxmYH3R4DmOV6zdaWGlaF8GUysOJkQLEcgX00YJ87TGxqdHLTSFNdPdV4AUCcEFcWZQfmLgC9VEaEHy53mo9OYRLPyTsJPCKi4ASZOcC3PyCAAdThBLe9vW37+3usgWN9A8zXTq5bdblu/WHPugdtw4ihWrFirVqTA4cA6rjNmEoGun2QjQSWXXGhUGEgQjDHH/TP+5haRNIAdA5GAVUNQGctfmjt7sR2D7p26do1u3nrBdtrYwDOnnX6fWsuNZkj9No9W6o37PWPPmY//Ka32AMPPGhLSw06Tvd6HQrs0NsOS9nCdGQ1dAo4EwNwlZufri3AjlPXBgPrDvrW7UELgNY7rM86e+oHYwxnKdjhdGaXd3bsa5cv2dXtHRujbONthQHoWGvIxgjqZF2iTqzNlpa1LD0oM8U1DzYvp6LFPRHMcS/pIQBiRZ0JEagGKHKtelkpsurwZUgNl+SzoPfEJ0QraVDoLDfROjfXm8TMebj24VmNzwo/fI6JBegz8IAuxsccO0AjcMKgnjBEwutlj+yT+7y9jL4APjeAjEOxaLVmg+sCGTr+UBA5iuuV7xEMPZxyzoysgjH8/xCgH1nTBmtYUClImJvz6y8l3iNnmCSJKW091xqd1ffzkihHrrxKQBcARzkidzdUSUhHnXIK+m8vLyXtkBm2RPk5BOPB+AZbTUBXF1L6FYEd9nHiiieGi4D+Sw7of/Inf0IBLwH9n6/WZ8gsCOg/+TY7vbFh//sf/pGdO3/e3vOzP2vPfuYzdu3addaSEGWikI+bBDCHcI0nFQ454X3tAEi6HQ+7Z+jMu1C7uG+GLjGcauieobtTHN2qXmWGHm1rBPasJ1WXEQCXT/3yGnoAfAbosSAlPIqbhgwJlDK+hywhPNUzKgq3PAwqMpIpIv7c5SsWvjNA9IsPOk7Ueu4xzuiQVF6+ELihxSbsHuqKnvMMPahtBSrKPAL0S6Dyx2MObrlw/qz9o3/4Y7axccaqzSYp9/ZgSiMSzMhGXzV8y5brVQ3twZ2aDmk2Q7c5bGqjPlX0HOZCZz21+FBwhmzdEPxUWL9OAR2UKEauolGAYkKWFOJvtfpxwho2OzA2PiUNM80B6BhRCgFYr9dli1hv0KOa/fTZM3bi5Emrt5pWXpJF68HOnrX3Dq08K1IcCEAvoy0OVDU2aGzeaCejcDOvVYNFgAodgN7EtLWq5pVT8Mge9jHbTJAxg3Jv9/p297Bvd3b37TuXr9jN27es3etZZzCwYqVkJ0+f5vM36g9J/29tnrcffNNb7HWPP25LrRZNI5DvQBvQ2Uef+i2OZ4WxT7MuhkDjYD2w9OE9w6Ha7qBU74HuHSFEhld8g41B/eHM+lMAutlzd+/a1y5dsuf3D1AvY7uQylACMrYCAhhL8qFn2x38+t0Cmt+v11nfZ5eD9+/juYhOB1oQE8xxPwVWMS0OWb/sk0WzRyYe7JP+22cCeA0cr0XQFAEAjgG/zOtAwxgFrTEASQZGKpFoTjy89YfqbiGzJTdvBEYIhsKVMTohmIxQXwFtgdhCuhZ6p4pKb7Jyjro7fofvN4pRyphW2xAd7QwHGZrBcI6Cj2c7tVoNIe68U/7LQ/bYr17eq/NXzVPR8/3g9zOzYfAOr4isPVnv+VJgrj0iF8pFNpv+TQMVeqCkfiFeXvxeAbqL+ESrR1CSX5ds5+WBRRCQ0v95ti7huEpSWUsn4USU+3ybvSh3xEExDCkA/eJFZeiooV+9es1SQAfb02q1rPCe9eaMUWOjbj8BQD931v7gjwDoW/Yv3/Me++xv/7bdeP4GDwSRJBY/6GN4q/dJgfsBJEMWAigUTWnzjdoHNj6I3o6j3FE/l1OcAB2VX2boeGg4KP7Vta3xwUhqKwFkWauDgxs3EwdP1aDVypbW0Kms9nuL2rVs4tAupswIwzdiI8rqSy5cCjqNv8HRl7p+skNUPUcaOmXoEwqR1C2TUYqZoja34KQOgAY0ognJOEh5wRcB+CSwiIEjkaXrTODyVxlNrFYu2Eqrbm/+gdfbAw9etLWTJ21p/YQNpuiFNOsANA8OORO9XixQFFdBDd3GFMrhTwWb1aBnpdmEWbrc62SjymAQFqzsrMDEPukI6PmO9rUaesKdZcjUxgCCsmale2cAnQqxIWKjdOMX2KceosbfblPZ3e522KKG8tHG+U1rrSzLpa4qwWJ7b99uXLluw26foF7NRgJDZCgRWAjOuDFPAfBDDZpByQBueq0VgjoCjaBLYcACUO+PRuwMwDjaq7e27dbegV19/nnb3tuxIa5RschZ83jWNs5t2PraOt2esI42NzbtkYcestX1dbbOISBCGQMZ+v72Hese7NGZbzaEh76vWbwnZrxTTT3iRgGToh7q6N0++9Khq62Uajablq03nNpgVrSD8cy+c/uO/fWVy3an27NCtWrjIco36jzQGo6SEn6/xFICThiMlEomqO3XrbVU515BRoamGMrc6TPgBknq7ph3OWSmjtGuvpHptejHkBAUpkbKtPF9ZdQiaWYU7gUdmorneNweVKkcVeamh8AD1wg0JUSe6XEiG0dAgEAMgSHejyU0lo70WWodLbBshGc3WlcXGQkK8PB7Hgjw5/4cUBzqDGDMdIgMHwJbUfTyq1Dgk5tZ/Z0CehIZ3EOzB94lttdpS9rLAXOBPsJXfS0COveqGAgWVr4umlShDuWx5FNfAeWeZuiRjedwrhNPRXRifUOr5Aec1tDj3zSOma+ha+1q3kYGJvEJjge495xP4SXWNEOHhzuM30C5I0MHoC8vL1vh5040GRJXAehv/0k7fW5DgL513v6bn/kZ+53f+ZzdeuEFAvl4MCJQoF48mM7Y0gRbUM7K9gQ2BB1UvXqGHr3qIYxABv6KAd0p91cN6ImXe1A4XDBcBeqXDEGcHM7c0MAFE4wFnHJPM/TIgOnwE65uAHS/YSmgx/LMnPE8EmN9fWECEm40NsUU0KPkFHW92NC4yD2YEJU+3wfMRegbLI43htCop14LtTg1K01mVqeeYGbrK0v2wIMX7NSZs3b2/AVrrq7bYFLQWM5en0BSMQUAZcOkNmNdfaXZsCrmDPd7ZmhzZLu4VJykLcHsjEc8X27Kft44JwjiajXURhWYKDiREQ1WvsbBul8AjtczR2zA2Ay77a7tHxxYu9slBVWp1+zk2TO2eWHL1k6cYO87tn7UxMEE9A679vW//hvbvn3XJn1Y2pZtBk9+1Ngm2LyVccc9xNCcCfrmMXe+UrNmXX7rS40WwY8DZoplBqS4TjiOnd09u727a9+++aLdOWjbne1tCu0KtYoVqxXOmn/4sUftsde9zi5efIA+7ch+YTazsrxMAR7AEueIsbSooffhD3+4b5NBzw527lhhPGZnASrYKBCOAUaDPm/qtDDlsRxCmNfr2WxatGoxAH1mg2nR9kYT++aLt+xvr12zneHIKo2mDfpjZcToUuB1nugZQQtlpaw2OJvSS4BrqlhkeWAZGTrn0KutCfcYYE6LXda8RXszE3OVN2l0/EGwDlBP1nOAIQK0EFZGxi8avuxlDmXBuFdRX4/SFDY7gCl+D9cXx4LXYc3s7O0SpPGzOMYQuQWgp06NURfX/oaaf6CY/iYDiY4TnxMQx4L35/chXsVx+h6jEhiucQQG8A9Aq2E/czQMJkO97frzSr++mwxdoHqvY1tQ0VEayPD8CIr6Xn34Ao4tnFD4u88Duu9VIWILJXyo4jlVMx234tFB5tAm8D2uhp7iQoB3iPq8eS8T+fG4HCMi8HA8zvA53AmZsHjwxt/z20eOx/V36enHc8E1g7kpDuhbW1v20Y9+lDX0YwH9vSeUoWPze2sA+r9Hhr5p//xf/Av73c99zu7cuq3MfIh2NSiqp2xn6oOaRO2ONTPRknnEIp/aAHWenJtTsB0tU7nPi+KOy9CxCTJoeLUZ+hGArgxc2Ycy9VThHpGXCzMI6DHIIafcpf8QTaj53y7a8qyGSv5EwaqwM1o4PBp1y9fo0Yze9VCnpw8KrbWZrXvk7jsKJ5qxXu06AbZ7eVSJGrZTfMqGpeIPJbyiXrUWsD8davrh0M5vnrD1Uydt68GHbPXUWRvPoOiFNaFlI1gB5pUCnONKtra8ZGtLTasA0LsdZpTo6obGDSWEyKrQ9gg6mpPCfFOPqWy1unzLQwcQgB49+wR2mDFgE6YYq8AMDjPHMfjksN1hRoqg4eSZM3b+gQfszOY5qzXr1AMgQ+r2+tZsNhmY/NWf/6XduPo8wR31dNDek5H6uOnc5gIzlYrGVigb1floH1tqtmx1Zc1azZYYBPYqV6gZg5jw4LDNNrUX7mzb1Z0d2+317KDTkcIf0+0qFWsut+zBRx6xhx99lG0pp06dttW1NVtqNgkKnU5PU9IQhCDbhekNJrPt7digc8jhOMPOgY16XStNEWChvU6U92Dcp9oetPthu2vdLqx5TRn6rGKDwcx604Lt9Ef2rRcE6PvTqVWbLcQOVkK7YNDnYzjuIWMsWL1RY1uepjRCK6KNqbXUtJNryxzcE9km1hbW5XGAjp8D9CAurJdU96dyH3uSD+wB2IFxQJ0ZmXr8nJa9AOdCkfeUoD+dsiQA4KZIb4p+fP1OWpsnJTyb2a4DOk4Ax4D3xGsRBMTnRCsb1lp4RpDWp7o/t2amP4JrjHAs+G+wOQjOcC4UDE4m8jbwEhTHUNMBMWccoIZvt7s8biYPzhCqjv79BfQAK4F2VJjz4EXTOXIBcQS/8f1cMzRPW79UgBE5dg7oOa2ddills0NcEwRjp9CeB8DGfpslVEeo3JnU5J35Xi/P7YPws6Deo7889uAM0P1k49yyUr7fw6wVzzd03du8k0MBoXd/xSRPale0rpChp4CO4Wlh/ZpR7u9bW5qVaxWgETP0Uxtn7I/+w//BfvSf+Zc/Y7/3u79rd+/ctmqxzE2eoAzXMKhj0bYCQIfdpWczEsS64QkuEGkHF5wRkAusvb9SQEdNEzQ8fHMzlXsw4V4Pjjq0yhreKsCLLKqZfydRndgEnA+8x8PVLMDOleI8B6+DE3zybJ6LgBS2KM/M5tQ/A37mEW2FIE40lWf/noHiuEnxot0IbVhWsEpNtH1aQ4sWmPheSkGGmIf1Sc9+JJJTFsEWGgYX0gAw02ILj88Xn6Cqiv9hyMnAMKMb8UtjqWJLKytWqrfs3NZF29q6aK16w5rMzCcEk0pxRs9xjGBdQuaJee7djhVGA9Z5qZjOro9EULifsWF6jEN1Po4JrXf4d9xDhhueocc0O4I5p7WqTg2TFgw9Ac0+GI6ttbZqDz/+mK2fPm2VJoapVJmdq5VQZqUAj6uXr9pz3/qO7dzZYT0dk8kGvQHXOJ5qzBTHcYCFGo56VqoWuOk3anX2jwPUW60VZdag6Kd4rZFu39s/IKDfQZaOcoAr4VFDLYK2r9Vs5cQJW1pukUF48OGH7ZHHHrNz586xjRSZOjb2O7fv8EmHW9wSWv0QXKCnHi54va719nets7dLMSI89jGbAGLN8RQK9w5pfwj8xqOpTUeaGjedAATHdjic2q3Djn3jxk27vr9vnYKRiamWmzRK0npRvVeTycCkVCiMhHER/RaA/ma23Gra2nLTyoUpxXgIJLDWQFnj+gRAC7wkXsMXKXnMaAdZ7218WWuaC+dQhyYtP5mqgvuJAAAgAElEQVSQaUCnBQKFJdCMcL3rD9Tzj8zY6/nKxI3rIkoA8UwxUzOzw/ahDHoYECuAQSAFMI1nF6+dy/oRYHHnVXdDBCVZAAJhJNsEvVzGGr363/E3aXsXDfK6zvKgQJk6WmHhxT9gYBTMhPahxdlkeW53P5Cch+JXlt9HrTz2nbkEY2G4TfwssvrjPinN6oO6T7P41Do1fU8Br2uDgjmg66bKOAD0qMCLffXkKbRersNKpYdi5eHTkTOG8pu/t34er9WeFaZIedZ95D1wyl14k79C2XqQ+/deqbguWJtIgrbOqw/9U596xi5fuUynOGTqX/nKV8iY4TkqfGC9NUPGAOctZOgnz54WoG9u2H/7nvfY7/7u52zn9h2rIP0fDOlDDDoSlHvX+8MJtgAk2k8qiw7DAea37h4XQkfMOA9AjwunnkAYxxxTQ38NAV10dF4X5+hPV9jq+N0sw9vWQiMQAQEN0HxEadTF3CPLe7BlIsEvApNEcZ5L+9BdDdrAhgQKHi0LsanFQogNRpGcfjuOMzIDTO7CMct/PPehJxXli4cbDRgF1oLVs47NG5u9vAPGPgoVlDNEiupMOLuxaY8+8rhtnduw1WbdalC4jwek3Vuthq3BrKVWsfJsbNN+x2aoQU5GBPy4RgygXOkewp84LoypVR+9eqzFfoSyXZ5Kms6sYG06Uj0T53p40LbtnV1eQ2S9Fx58yE5vnrNKo2FTNSnzXGRChMlzsJut0dzlxrUbduuFW/bizVtsd4MJDIVOozHfl+wT+4+HVqpKxQ3xHNudqPrW5DT0pY/HaFubEGCQje8dHNg+Zq+Xy9bHe+Cug8mpViiGe+jRR2zzwgWyFVghYBUuPHDRWq1ltTwNwZZoBCpAlIEnwL1csiVkk/2OdQ/2WVOXbgGgDXV7z8bohYeaeghwhVK+b8Pe0ApTUPhmne7IuuOZ3en27dsvvmg39g/sEHPWRzOrFGFjK51HbJAStanHGO9LCt4BHc/vUrPBzocSTJFwDMOos1cF6Jjp7kK4zM8CpRYYDJVh2lNmcIBgCu/HMhKvsUR0oSSHRS5+HjVqhCh4buA7j9p4ZPf4OY4e2oqUrg82CyfQ7XWZIEiMl7e36bywvhB4IuBXUhC1fSrqoQdJxG6hwI9MPWrrVMw7UxHHDKaIQ3TQlTFRySKofaxPBIf6ua4jxXbuPrcoLXupbDeyz1cG4/mrvxtAXzy2FM4ycEvGjsa5pY5r3Db9cI4KFLgrOKCjRTZKEq8U0JFBa1udB/PIyHMhnLMFIYbzzfz4++D21Hx9egWw397n7sWaxDx0WL9ubdlTH3vKnnnmabsCQPd56AB0BLME9A+dWJ3Bx3pSMnvrT77NTpw5bX/4H/69nTm3Yf/df/8eZug7t5WhTwegUGXmDKfuPuqh3i4DQEf/qkghbbokpiWydlDUXOUJe9h14bJIyHuU/y4AnWRKODtRzavMm9muC1LyaU2RlUdLSYjowowmhx3giOrgiMhDlCbFNsU8UAq7oAjAgH/zAV6osXFDS6K72ESCjssfDIkQqYMLo5/kOoupcAe7oN5ZJsAmDYV3zWZjuISNrFxEH/PEBkNs8CgNl2ztxLo99ujj9hjEWo2qzQZdZuONWtmWluq22mqyjl6H1z0mncEtbjwkyNBi06+rx3hcIzGcBteJ89FhmALa2IMklW3cH9+DFQSI+D61HG7oAXobpjfN5pKd3dy0iw8/TGYB3RgISGawo0VQhb+Z7aHm22KIAG/1O7fvUvwJu1NSqQCJ4ch2dvYIiLg5AMjJdMSHh+p61NmpHMe88jp7kvE7yCAhHsTsA/qsY6nDmAnZ33RC1Tm+j0FIb3jTm+zx17/OlldXaVKCFlL0KSPwW15ZtpWllk2GY45WRV89/oYLHvr3l0Aroze612E9vYi2QYQM0Cigz7nb4bniGcO62t8/sM5hF9GZjYdTOzzsWx/eAqOxXdnethfaHTucTqzTRxAhF0NlItpS1Uo0oyKco2Wd8ZqAxzdjCx/aGRHAyQRJbBNKKAB0ZMAZKCM48UlSnHRXKlNsh+sJwZ0EYZqIh2AJAAv/e2gDmPX7QB3VGZXtR683DpigzTY1qczVASCRGQ2MOCgI4j6Iz6JXHBa/zsA06mJmvB5O4MX1RXcDhJvUAogxELOmaxDBAtgBfB6ue6zRAO16s5G9N84JhlD57ypIBBOlPQKBGFwH+xSAMriaA8Bo2ZqfwrYI3n9XGfq8Ll61eK0mt9/0A40ExeE0dxM8JgoJcI13k4pcqBP+/K8U0OOjQhtwZO7sIJ631YnBDXxYPNwQ0UUgEns1924mT9qvj/sKFhZrm4D+lDL0K5f/X/Le9Em29SrzW5mV81CVWeOZ76ARSWAwYIwbBGrh5itfHEYIkBB2uJGu4LMxEv8CgmgzSMLQHY0EHe0B6btNRHebIXDYBoQk7nDuGarq1DzmXJmO37PetXNX3TrnasQKu6QbVacqh517v/t91nrWs571qn1MGfp9ZegZoH98eVmU+7Ro9t73v8+662v2x/8jgL5uH/zZDzqgP3miyVx4fzOpizR8PCvYgFoZil4WPRmNPJslkQm7+dSvmsblSfxlNiEbydXQ3bUnZW7QhZn1a07l/m3M0LUAkpglzFxEo4vu84EmIWqI+rWLz7wOPQ8AEsgrAaaNzSlENhQ2QC1k9dWWfRwlm0QSh2mEZmqnYRPQDPI01lWuc6GmLBSy2tr8JpjXl1BJ6+a9Mt0qWzWKx6CGfQnFrHRtVLVFH2xCX/mMzc3r/5hoMIykWmvYC8+9aO9+5ztsqVax4emRetAZf1qvV6yLcUurYU1a2ZiJPhlaEZtgXivViyLDczc4Mr2LVDd1ahthHB7vXsbwFqdigT7gNJgzKQqBXKoT/QHK9jOBaKVa13Ch5bV1W+x01XJHLof74Axlduot5rxxTWgVI7uGsj89Pbed3T1NJ/OSUVkAsbu7L/tUTihZZ3/Qc3pfAMuIVGxZALO6kM/7i0cJzBGl6YMIzNGpEDzzfv3hwDrdZXvxbW+ze88/Z6vr67a41FEGTz1YAVS3q/IG993Z2akc36DW+A/xmM4RW5+smMmqZ1acjtXCBu0+PO+pLx+lO+9J4HJ2fKZAZDyY2PFJT4B+Np3Z1tmp7dMWZzM7642tfwob4GNTNZY25/hF50CmLI/yjjLtktXLUP7JJS6J5VSiqNV1PwXAKXtP9XMfzON+6QCve567ywX3hTKPjArnuKbeEaHBOsyJp1UNYOV57uzu2b3Xpik1ESgowNDl8P52fiZY0N8RVjIwZzLP8INC5zgi0BDBohY3hHwxNz25RYZTXAl//hQQcJ8n6px73Utd/nkzoRwsTHLb8955p//FMMxm3oYJyzOgFESfu7sS5kHtzbL0bwWgSwSWQx6xgk+h3LW3JD4tA/D03OtEdAHk8fLXUe4Z4F6ukmcBglvGzqQh0Xt+nZT7Vep/rnR3wXSmB7hysin/Pev8z6/T/FHOelDmfPaV4VyxDlifAPonP/lJ+83fdEB/6aWP2v379+0LX/iC1gjrtfDx5ZUZwzAE6D9xDaB/5jO2L0Av2mw4sio9gFOnxgcoRaktal62/6cKBtFlGvouCl49pp6k8++xTAf8El6l3Pl9vg89a1v7tgK6A7ALZzyTnlunessI7VUyw0ijVoN2D0D3fXsefQrQ5cVLf3ASDaYMWRuXVLZE/Qm4JQBygRcgN6BHLOzPw8Y1ZUou7vFFG4I7j05psfON0Wl9VxqLYk/tESptEPnnrGjBSs0nLzWSZe/EChfQpSiD+X3ZxpooVLS7t+7Y9373e2y907bJ+an6zRGr41q20lkUoNfpISczn46lhNfc9CxLL6jH3Ckyn+Lm5hpD3+xog5N7HAGRG5ksCNBpYXK/dhm/TKY2GE81lODg4FCvd/fu83b79h0rM/VMM78ZEWoaREIACaDH+NEAdLJq2pegyM/Oe5mans+NOpxhKmrX1JAZV82yuVLX3tnettOTk6SuNmWWaER07rmWZOP4wQMUFxNb6iza2qr3nANIADhDkOrNplUQ2rWaHmzNZprcJrU/4DSdakY67XhiuDRJbaT35VxVSkVrkDUWcYbrCdCh42fDiY37rnjvjwbWO8U9j+lvExsPJ3Zy2rMefu7TC9sbDOysMLNhuWT9wYUNTkY26I9Uf0eI5tk4ZjDut09W7KYaKQcjCNJ8e+5Y5+lYpNG2RqsY15L7i9o6xw/L4TS3t6JBr/Pl/dleSpGZDecBVivdo1Du/I1rhJAN0OdWi2w6suUwlvH2HxfFBaUaepRmvaHXYe1lJS/1sfv6kzI/tZ5pZoPEcLjamS2UI2iAJaBdcB40RKkg6HcxCDAnaSoim7SMeDg2mB5R+14Wc6GdBzKxmbNhI+LkPgnWL0D9MpF7fa73jQK6g1oSDF+x1I0y33XvyDEFoOez8nwNOf+8qxn6M5LWzLI13xIX5wABbn72xtdTQ58D+jy8yMA4Cb7fEGiAFTGQ7MqJCBlg/jWc0Z8HY0y9fFYwcB2g/9Zv/Za99irT1uaAzh4m1ujj3VUB+mzB7EfJ0Dc8Q9+4tWEf+JkP2O9/5jO2t71ttTRDu8bix461gMrdJzCxUQrUAQ/q4xqcyXG7b25qQ1aWw7/Jd7IMPWWSYaM3ZSPMGcv84wB6OvVJ9OZtbPNsmwvg2WK0UuUMWZKVqujkJM5z+iWoH3dp46ZNDprJ4tJ9tzODGEdkb6uQNiGVAdJkogDveVbtivrYAPV7ib0iq3UDIDYaFULSKnetAr3vyUpXAYVP9CmWGj7YpXAhQJ+RZVN6KFdsPC3YYDi29dV1+773vMeeu7FmhfHAJtTKp2Or16u2vtK1rlTuF1acDNW+Vi3O3BccR4E0JCZ6L0UrFooCHGhkdANOZwLc3q4BCGBXCqi7a5ks2+18NLaj3kCqdjKrlZVVe8tb3madzrJq2KpalsoyU3ENgAsya/WGOlWpYUrINjPVuQmiGAAD5S1GBfvY3sAODgkWMFOpWzX1nQOkO9tPbPfJE0XG56entre/L8W0sjA8AbinigUFCwj1WA+dpUW7sXHD1tfWbXVtTWY3K6urbkQznhhULOeD4zk5PdG1bddrhm3N5uam7R/geucsmECR59Qq1llq28bKslXLRU1543p0W4tWtQXrA+LMZE/2oxwrwD4aTuz8fGCHDIUZjWx/PLQRTF2jZuNxwaaDmfXPBnbC43s9nRNlPQslCRq5orpr8JnQefN2QhzsXG6W9bEKlLzVzwFKokjV+d1ZjXUvn/Vk58q6Zn2qtJSMZiJjBQDJxGWZegFL4VbLFQnaXIWeZerJ1CZKVjzXAdbZMd4byjPANfp941zx8bx90gMOvoKep8xAYEqmHi52eZe5aJPL19XjdWXQlcoCei7lTFjPNI3Ng/zkpCh2wsf5ak6B3OjS1Da5EWZKnExXcx3AfksA/ZoxphL1XfP1LEDPg/olIM/1AAbkPQ3Y51NA5m+ujPdbBeiRMMXL56j2DPhDx6QS4Bu/5jX39LfkueGUvpdKYu77decwe8wCQsqJ3b191z7567+eMvRX7KWPXgZ0GUG91FkV5X6xMPMMfWNdNfSNmzfsAx/4afv9T3/a9re3rSpAn1gNqogMj3qvenpdsQwAaRqaqPMwf0nir5RVKUPH9Q2qJmWQIYbLAzpbAop2qpNXAR36V40Jeg0PDHynmdeQFK09S+WenOxC1DbXQToQq9YcZzjVR4L+Vb05LAclzIGWT32GkaEnQNfGhkpY/eap7MC50NVP41S1ceEqFg5ZDB7Bt9xrg+rnBZQF8J6dklFLOAalmDYxF/X4bSsfffV8p95WMnqNfnRLRY2kT7SzavsC9LJVG0tSjU8nQ/U7U0PX5CkA/YJ2r6F1l7r2fe95t739+XsC63H/zAa9U6vVynZrfdWW200rsdFejJSp1xDRM0aVTDNaNLKUgiEtVdHYuHbBcABQnFM+jzZLjaP1WemaHCxAn9npaGw7hyd2fHqmWvgLL77F7ty+q5PTH4w0a4BzeooQjM9Iy1etJjU52TI0NJnXWa8vMAbIocBZz9TiafFCHU3AQF2+0+lavdqyxfaSiMSD/X3rnZ/pGMmeX37lZdva2pTICtodAKs166qLswEz1a5Wqcj8YW1tTUzCrdu3rYtxzHBoJxoeU7VWe9H2Dw/sy1/+sjJ+AXWxaFtbW7Z3cKjAQ0GxqGkv5dy8sW53b9+yWqVsJ4f7mgG/vLRkK62ODU7P7RgTmkQLAugHewc26MNI9G3n8MgO+ud2iJq6XrWFdtMmjAEeMyXPe9gJSgB1AhwCJD6f5JOaRAagVdTj75u4Z+ihjM/q1ikjhX4PqllZZ6LeQ0EdfeLcIWJuUm85/1Z7W3p+KNHdvdI0uS/MayIYiFY1MRnp72H0EmIzjHh4b9XqExUete+8yj2Edg7quAjSCufjgaMs4IEIPegTjel1204c9GhbqyQGwNXzkY1LUMnYXZV03PNdZQMNevJ2P+lrKGdy7TV4x3U2MAZ5QNe9/JQv7+v4+r+ch8ll6LmXeBblfhXQ8zT71Sz9KkDyFtf1rfvv519eBoqAxjNdTXtM5Xl/H0+Q+Aqvj5ibNg+FHC+yLT8DcX8/Zzsj354LkuN3bhrzxkz7DcFI5k8WJmKXbdwFY/nzm34uFWB0L+zu7Tv2yU980sjQVUP/6C/Jlh3KnXtUgP7RTne2UC0xT9P+0x//UVu+tWF/8m//jd3Y2LAP/vRP2x9++rN2+GTHatBl47GUqGo5ARBQak6gb1G5O42LYzg6Q020SSNDZXOY+rKVvU+dkidTCkAHpMn6yaIAdL2+soC5lzuOcaito23Np7M5QOVPeggU3J1OvQFRUJln3gH6ifrPj6xLuOytLmm+uLJFUdm+2EKEEcNOnIJPVyBNBCL65/kSJqVIVm1XaTZ4bGyqK4quYwOAyqN1y6fbucI21yfP+cEyVC1D0OvRA+otEDouKTZ8sIACnkQfhKUi/sFuoxvnDjp9wYrVho0n1BvpxZ4PmlCbV7EotfBSu213bm7YD//gD6hmjnPZ4d62tRtlu3tz3Vbor4YWHJxbq7wg8RyOcYYqGpo0ne/YJJT9M8yENqgCtVGvT6oNsMT0tapVK3WBOmsNwxMycM/Q+1ovZLu37z4nZfgIKp7sSy6GRTum7jwaqb1pqbss5zgsXeV0Vih6Df7sTBR3t7usjHRvb19AzobJ2i2Xq9ZuL1q7tWSNxqLXZSdTeakD3E+ebNtXvvoVe/211yScOzo6ksGFU6bUwpdk0dput7QW1jc2VEe9e/eehG8SPXFNed3pzPYP9u3J9rY2fcxlWo2mbT7etO0nTxQ8M0iJz616er+veu0Lzz1nS+2WalpHhwdWrZRteWnRZgi+RtxJBSszA/30zB49fGwHh8ca2vLkYN/2zs7snKwPy90ajm4VK7EeZLnrgSX98IdHxwp2dH7TnGaujxv/uC0stL8DelIKJ7GpC+DcHpbecehB1j2T+8jYoc5Z65wX+sjVt037V2p/8+1y7jzH3zmX0hNAgVPbzrnSkbnD/IQgTeBIP3hS2nsm74ZEQdFT56/TUqiM2Cl/r+k7i6BMnuCFjokLRtMOtEdwb6gnPij06VSADgsAENNNwRx7v76wA7Sj+XQ2mAf1zKsc4ccUHu/sJmHKIzBTruEwEY+JjoBQ0uc7YTIBluZ/XLVN+VrB3ZOVwLtL4PaMGnrE7PPv/lMkUc9895S4ZACbQzk+PeB2nWDNg4j56OurIK0k8Cm+7HIOzTEEV8HdTYQuk+iXIfzpRYL8464+CgY0q81HxjaHkUw4hz7t3u3b9sn/7hP2KbWt3bePp7Y1AP2c0dWc4V/qdmbFSsmsVrIfygH6zY0N+7n/8gP2rz7zWTvcToDOLG6NTfUBG8rOAXTZZELhYtlHXuoe7ICJ6E2Javx/ouEF6PKTcnBW3XxmF0XP3INyn8yckqV+633o1O6fnaHHtc9Gtj4F0DlnsVBp7o+2lWxwSYrEaRNCfcsG5N7W3vjvgD4XxTlm+rs7ZpHDuHFKtK/4H1MvouYrp/GpmpKFPzSCFxcVVmu1+Q2QFOue8dMn7q5dUbcPm1cFJVIlekQtXHcVn/5TWyDng2wdwV5qH5RSV9oG6GYYA+r43qqj402b6Wg4sFa9bmvLXfsnP/xDdmtjw4aDczvceWzt+oLdWO7IMQ4h3GJlwZZqVXm9N0pFH9hC5h7n3Y2Y0yhDFzTRQ+rsg/tqA+gCl0oNLsRGY6hmwHiqTokpDEW5rMwasObMn2JximoYNXOl5k6GM/rpm8p+CZagwD2ASM53o5Ho7lqtYY8ePbKDgwNXWRPIlAChuliASrVp1UpD7m0EclJal0p2fn5qe7u79vjRIzs+OrTtrU29fugwVla6tra6rE0ddmB9fV0R9VJnyRYXF+3w6MgOD73ljizsvHduvfNz0cGI7Qge9vYPbP/gQIp7BXJMpQNIkmjs7p07mqXOaWXeOuKp1fVla9SqfvV0c07lpvfo0aY92dm147Mz2zs+st3jIwF6kUyyXvN6NQtC946vE7K/Hra//YFsZM/RBSDMkyI7AL2kwAUPfza/qGnnW8Y4Z4A6IMZjYEEAJ1erA3BONUvgw+9y08oi25dnfLo/qEvjJ5BXmaten4RE0frlAtM07zxnHZtl6sliM+rWXnf3ezcC8jlN7v75brFLsO71/Gg787KABws8Pyh9vitTTFPb+DuvGe/Jz9EFII0ByUQqQwSDIR1Dmu4WDEZk9lGvzzLHZEgiOYOGY32tIH75cWnwWZbF5jPqp4nirgd0T7yeVkfPv2teaxeKcm2r2sOcibju43jdfl4S1T6YBNfOKATncPn5AehPYzHeDNDzjMLVs/y0KrmO/wqg617NzQrhMTgokjw/lwN05qF//GMv2YOHD7N56JJJfXS5i3rLZvWS/fD7fsyWb63bH/+bP7GbNzbs53/6gwL0owTo3Fxqvi94hk6mBJCrB10ZOhs0QA6g+/g89+1xcZYycmESBKwDOq8j4Oc1mc6TAJ3fA+i8FnvRdYDuddF0+tIm8o0AemSNvJKGtCRQ1kZ0DaA75IbpS8xxvh7QQz2vzTpnmpGNB0xBAFxFbALjiY8SzcwoJCBLtL16UaNn/vJ7axhL6pn2jXgO6gRGaofitah3AoayzXRR2oCa8dBnzkPrxjhHLy94hE4ggYIUUP+hH/h+e/tbXxTPcrL/xGqlqbWqZYnkGgtFu72+YstMY7Op1Uv0jDNa1TkX7EIBRL7IYvwUsHlC5bIBusEMwFlYqNisIMLeRpOCwHw0mdmMja7RtGqjYY1WS+CvkadMXGOqWLlqpWpd7WQFPmuJKWl1Y2YBjAAZOkEUgMK56nQ6ysQxagDQEcIF0DSaTavzXmRwzUVR8NVaVTuCb+a0uZNhTQTquzvurMi155qSmaMf4B4gq2stLdrOkyd6fzbzs/MzsQTB4vAdZT1AtYDH/EJF89x5DNQ8gF+qVnTMz929p/O4srxsqzAQCyXberxpR0cHtryyZGvrq9ZutmyIlShuaud92956Yk92d+2037f9o2Pb3N+z8/HQKu2W1Zj8BmhMvBNARkfJV4J7E/0CoH563pOIkAAQti1aspq1qtXS8JR8BuxCTt/MASk81QF1d8NzUNegitRdEu1fAVLh9sZnDfo8ADL/PgG6kS2royGNLo3zG73gAHyelg96n6yYoCCyUV4jWtPi+CVAgkm8kuXHcUsrkMyTXOjmAYVT9/63OC5PDLyWH4FQPglwIW5MnvNSm9ZIUs/DUuj85fwpXHSaEgaCU3asbwLQVYbM09IpW/1/E9CvA/W8EC/W27cC0J8lXXsWmHuCd32YcBXQL4F5aj1WTgYGCtDv2Cd/7RP2G7/5KROgf/SlzCmODD0D9Av2/kbZ/rP3/7gt31i3z/3J5+32rZv28x/4oP2rT/++HUG5p5YSAB2IFiWeMnP1oIt69/q5A7obxShDV807MnTKyvRck28mQAeHEuWez9Ch71VDR1VP3Soo91RD/5YBunew6CsydAdip8q5dQEhbqSgjFC9x88RwV7N0OMmEpWWbm6JfKDJ0w0aN7tq5rKFHCkLhcmA2mPjcA/sNMZVxj5wGK429OenvnkVyUNK4dmVShIqTaAuX5DtqGfuTqfSm03W16c1qoe7GOwLn91r/g7oDlgEO5PRUFPVvvtd77Tv+e73WLtRs8HZkc1G57J5rZUK1m03bH2pbZ16RQNcaKViTjruZgC6xo7CChG8jfAMd2PFyYULnUqlglUAhjrUsl//aYFXLytoZK1NAfRmWzMICEyg2iXcQuRUqVqzvajgEj0C9DTnAHBnQAs6CEAduhfRGwC2vnHD6vWGPXmyY4cHh7KRPTw80prAr31xadEWKlVbqNasiYFOs6loH8obEO0sLVmtWrHXXrsvERr0LQEwQAyDsthuCuRxJmMj5334mb8fHB7o2KmzQvlyvTGBOTzYt+E5U+vKhh0oa4h2N1r0oN1v3rxhz927px5lH+hy07pLHdvf27Pt7S0rVxbszp1btr66akNGuJ6c2dnJqW1ubdvewYHsafeOjuzRzo6djYfWXGpbvdXWeqov8J4+0IX1IIc9DdfxkY6UiNRvj7PecCSmRZQ7jAbBU67WHdlmZLyAE9a7gDr3FCUHavQK/WNyYVr3ITgLgItsX6p4ebl7R0f0oUemLrOaHAWeB1CuaT5gCGD3+eRD/Y3ji4yb14+afZQOYggTrxUsgPwNktgtav38PbL8uNcRfgY4hhBOyUQS3sXf8gHBnF3w/YDXinJBsAx5q9gAM1HwGFV9gzV07YmpancV0POCtjdmpV70y/Kt9NPXkp17ZJIDwbSHBYBns8nTm+bjFH9Pz9LjvUTPJ92QC9IcgvPPe7MM/ZsB9GMwAfwAACAASURBVKvnJv7tBJiLS+fnKXdg6VjVFTW9sHuI4j7xCfsUgP5aytAfPFANnW4ffeaPrizPJjh+1Sv2Iz/xPuvcWLU/+uPP2Z3bt+1DOUBHmEPvq4Y1qN8cQRyRq9Pto7C9VIbuKvcQrwWgA+66zFOCAgd0/U3U/OUMPURxWQ2ddq7kWBYTsL4dgC5w9FA3o9qgMWkNkggtORJF7TrftnYV0KG5gqpRJB91aRyn0mYUrm26sOk9AfTB0DcHiW6kpPU51BwDdK4sMh1x5/PNE4WvqDB6bdOEM7oHFESUy1JHq+1IPemu+EU13RvQrjMfXpAsK5LA0FTnHA1YODN7/s5t+/7/+Hvt5vqaetF7xwdSxq92F215sam2NTLzRdXQJ5qPPhn0JbRrkOnWmMnNFD7aAd2yEdp9Oh2rjq6pa0zFmmJFOrVZkVnb3o7GHO8p405FoVf0WRBvUYdstNrWaLZscWnJ7UAH3jYGCJGdt9ottyrFnnQ0tsNDp9epnwPoJyenAvOjw2ONYKX+iZANoKVF83w0sOZi25a7XdU/2UyZoQ51DrC/+uqrArha1Sd6AVRsqi3U6uWyzF0ODvZT3XxgW1vb9njzsa6jLFDpjafOPxopsDg5OLbBaV+MgRgbfO7LJYn7bt2+pSwXen7Q6xu0O6NXaZ/a39sV27FxY12dCaw/AH1/78AeMvHt8MjOBgPbBvz39zT9rd3tymOedkuIelgCzh+BhDQx6pqYKTBSK+Pkwk7Pz3XOdI7pTCgUrU5gkqxeA3jCDElcTKKSAXSAU4HsYJBpKfh3iNDyo0vj/oisOkA5AG4uKvNBLHn6PJ4bIBgZc2T7/FtaBobOJOOaENldpdCVMSePhAjy471Vz08sRLx/0OhxDriX88r4APUIFgK8IwgJdsP7011xH/X2AFWuLwFqXsgXGbt3rTrIfSNfzqUl2+ycUvtZrzWn3B1g819fC6i7DigHuiEo09bszWN5QI6f84CufTBZ/GYg/g0Cul7rSlASwcE3ck7jsylQTl/ZWUqJVKigAfTJdOKA/slPajjLq6+9ah9/6eP24MGDRLnnAH1E1bpesR/9Z++3zjqA/kfaHMjQ/+WnnXIH0Jk5LQpMtW/TZgvVLjp8Qq3SKfcLta6xnbiJidfK5xm6zeYZegC6aujU5lPbWka54whGfffbCOg+nczpKac4SH69fiZbRmi+Ell6bjxpqmV9LYCuKD6JXRAQxmYlylArP4a1pHayC8xFfDCDIuQ04coz9ZKUrtF3Lh2A2PU0kjItdlF0mbGGB01ku1wX9UVTI0/1G88+UEwnU6DMljYmzrmxBjXgSb8vb/bOYsv+o+/5bnvri89bq1qy8+MDK1IfXu1Yu1a2wemxxqout5pSujPqc0T71vRC7mcMH0HEUS2VReVfKDt3JyzKDYjXqHcP6clH9VuqWqnWtFmhZP3x1MYwBs1FK2LIo3O0YM1WW73d0KXqIx+OBDj93sBFTfT6L3Cd3SgIcEQwJlCWuKuobEsjWE/O9Dsy8cgA+5OBDadjZeuo3nm+q6R9lCrUMeI1dhra3AQaMsYxG5z7Dce4TkR0PjJzJDCnDhbiGNaHhpFceAY87A3tYuB1XI6vUq/KVW7jxobEdfTHc22ODg7U437r5k0FTHQNzApTazbJhNsKNoZD+up37fUHj1S3Pzg5sdcfP7b9k2MrVMrWXFqSbW4NxTq1aQnScFJL3gXJ8ZC6PuwJm5HX1Ht23nMwhNZliIyU39WKEgACAh+64v4JAh2uPee31dR9RQbCMQcwBrjls+Sg34P+zt9HQS9HtsyaCMAPSjtEdgGseTFbZOkhouP5cb9FO9slCj1RoQHMPD6OKwKS0AIE7c/fHfD92KQTSOxCvk4fgB6vmdcg+EjbsKX1/Tj+zfrLswEZUqjr5tn9zk8DpRCaBTjG42Jveho4a1vL1YK/XtCbTw6/BtSjjzuXueePK0A9PnFk6A7ALmr+ejP0yKJ9fLNDr8/GePM6xtMewe8zbUQ+YMifLLVMuwjz7p1chv4qxjIO6F/4wp/qHhQWkKEPcfJqVOy9P/l+WwLQPx+A/jP2L38vqdzTaEMfgeme7QB4ZOmi3GWKQfbt4jgyaM/OmZTmdXQPuxzQMzo+RHHUGXN96BiZEBwocPg2A3q+fhH1Yp9yRSsEgE6/a37eOEpsHxLwNMqdFBhhE3cw4h02vBjV6O1g/Jf6ZzWlyTdzzg2br8SEaRhD1BY1Xx5Rj0w+vOccMNDxI5RTe5pPRvJWPkQkSZgoQxmGmeBEx7QzfwzMAf7lOLLlbXv1GmkrYENu1KsazVnGZ95m9va3vsXe9c6323p3ST7iKJyZpV5dwGyuJ/p9qVG1KieQsZ+9M/hH67bbtthqKVCqlSp6TbzH1QYE3c55qZRVHlBtX4BesVK9ZVNbsHPq24WyFZttZeiiOctlCdeouydloc5BmJh4jXtqZ+en8p2fTsaqqbOpOtBg8OEq46ODIzs7O7fl5WXNKIdWR0jH0PjmEuK6trI/+qg1lWviWQi+8CcnZ9aoNRRUiDGo1aU8H/R6GvpycnJsW5ubyn6Pjo9sZ2fHHm0+9utVLGj2OW1h0NvSOFK0vnDHNtYO52RlbdXu3L0jdf9iZ0mfgb54gJF6OYyCQNJ8CAhgjkofgSHiu0ePN6VYf7yzY195+R/skJY5mAGEgfWGNetVaR8AdFgMX4epm0VjSHEVrElzEJShWu+OT6QR8AEizjh4pu4147l6G/GXBygEHF6vdvOXAOR8zT1o7Hw2HO1uwZrla9AhRou6M5tu1KfzPeYREASAKptL/e/RK54X0mkTj5azNOkv6ttBl1+ti0dJQIKsdD/z2fOvG3+L78EeRJASgUCc0zygR0lMbaip7S2OISvniRV9tpvZswA3RnZnFHZO7S3dzjVf30pAj2xWbxPUee49L4nmvBXgkqr/OxXQPRHJZ+hJvxVaBR24e6BwH9+7e081dFHuGMu89FIC9KDczQr/fLk7G0O5N8r2I//5P7XOxqp9Dsr9llPuf/B7n7Gjbbd+xedbdE+i3AW0ElF5zRUVuihbta75kHrP1JPGPQG6i+Ic0LNM/jqVe6qh50VxnvX766rpLaK0XNuB11BMil+PTNOk+cRpxMJ0itwBOeLAyNBDzKZeUuqvifb2iWrJxCWp3GNWdMytnQNK+GGTcV1kNS8gW/QptHsoX3OiE7npjR3cwxM7HOUAYeqzoqtTHV5lgLTYQ8HuTEoC6wlZlo+35dpRL+dneXKLOfC/V0rVzOHPb/8QxLlbHtR/AU0BgddkbBtrawL02xtr1iiXrFYmG2WEJ8pM6ulmzWrJKni7owYeMwvArN1sWLOWMnTaIC8m8h2fyW4WV8GJXNOq9Yb1JxO5mU0XKhTBbYJZChljuWELrUUZnSibQujHGuWcTSYab4qhD8AZ07egv6lvdzuL1js7FeAAfu5C5/ahUNeAHtk9AcLNjZtSsKMzWFxq2cp6N/MC75335CSH0AzzGwnIZhwLzmVoHvw/zeMejqwnv/kT9a2fHB/b3t6eMmXVv3CiI7AloAPbGUuaRGi0F8vrgda/hQW7ffeOxhtv3LhhNxgNW63K1pWgC5tRJsHBLKCopy+e9X7jxk0tS0Bla3vHtp48sZdfu29/+5WvaIhMrdVS9l+u1KSMry/M7GLsTE42SpY2ruSHjrKdIIoAKkaOEgSpX13T0KhFLyiQALR5b0auohnwINVvxugWILhSkJRc5CKLjns1+sS95JSC4zTjPADQLWJdKR717ADhANC86Cyo//ien5MetD7feS5/C8DX8UvC4gkKf49gI0CZ9w9AzQcMXoJw9i2CkHhungHIC+EiyPDnuGZAO1YKEiJL5DtrLcR9vF6AhuYTpFTRd8TLeePT8/cIBC5T5/F8dUSkFsU8rkdm/7WS/J7G+KPTrpMj6v1444gv/3w5mnCJpj9y/plcHPzNZOiXzk98qDdPzud98tEtlM36Co4gfebk9OkBWmoTTICukg+Argwd69dP2SsC9I/mAB19klnhv+4sUtJWhv5PVENfE6DfvnnLPvwzH7Q//L3P2sHWtgAdiSsbJzR6tKmxAXnbGlaXbhzj5i/eIy6lO9REUvmGJezVGnpQ7pfa1mS+4q+HOYhoePW4OwX4tBq6L6bc+NRcH7oudLSXpXnoUrYH2CeTGP6piJqbgrohdd1kz5pFgKJU2UCSD3nWlhI3z1yYEXScqDU2gdSeo00iDaaJKN8nXPngEo+60+ZA3Q6f6Ho9WdCmWcrOvyfxW9or0+uyENyA5CITh0Gj6glMzZJLGeYcqI8rEuPpvwzMEzBRg0ehjjMeuR+A16jb8/fu2r2bN21jddmatYpNRn1bKNKjXbBaaWaNaskajEOl1QSDj2LB2o2G1Ss1UXIlap2log37PQH5BMeyYd+Wuh2pygfoMzTQp2xjRvhCPzGnu75o03JdQCfqFGc2Nlj95z76ZMVk19h7tppNdzyDXi8t2FlyYiM4Um809fDhyA73D13oJuFezZYWl2x7e1uRcne5Y51uW6EkdDF0PX87PjoRiKtHmXoXAj0y24kHcVjFkvUzs12e3LicpUlb0kN4/2FmlETpiSEumMdQbrooUENL7lILRbtx65Ytr63ImObWndsCb7JfaukH+wfaCBv1hmfE45HAiDnrrCfKEvuHh/aVl1+2/+tv/ta+/PIrdtbvi2pnrGupXFXrWbXIeXS7VM2Fz1wNGaPq1kuaNIchC+URiWUBbVgIdAgnyripkXN80TcOLcw5CbALQOQYAf+ouYdALbLrvDEMx6Sae9KkBDjGzPWroB0UeLSPcc/lqfk4Bt4jaP2oUUdrmRu8OHhp/yAj1n2UJi3mWuICWKOenVfV83gAPWj0q+K9CATimCLDjwAjJhSGij2o+tg7NEI2tcsRYHIMYlUJxHKA6SnMHJGeRcjnjbcuw6f74geg51/P+97faJxy9fn544hjiOOc1/zngJ63Xr0OT/PV9TcAegqCvhHK/c3a1q77XPE7+ZakEu2lQCztsnlzHG+ldgG0WpTJ0CUMHtu92/fs16mhpwz9Y5cAPanc/6srgN4NQL910z70Mz9rf/i7n7VDAB0FJu1AKUN3IPeMgjr6xQXubpGhe7+zVO7UxUXRx2n0Orsi5ySKC2pej6WmRIYqwCZ4ANDJUOh7979/qwEdBXkMkY8MPSh4CagmF6INfdiDt5CJBRCl7eYTqnMnFbwbwXiGGxdQApfkT022kgG6+m/dwjE2DHeYSq0tydginkNdnHotwij5Raf31DlRbZLSB4rvuYuU6rUySfHX9aEoHiiI0o14FiMRLSi++wzyMIOQj72YiqKmpwG6AHx3adFeuHvP3vHiC7bcWbLhECvYkTVrHGfB6lVUz0Urwc6kDH2x0dKkMLfYNatVShoKMxkPbNjrCdQ73Y7oZekxFso2nBVtRIBH9lup26zatMG0KKc3gkwsa6nFy3SHTHfkdrK0agHoS0uLPsObdTkayWAF4xH2tFazZZ3FJafBD4/kh0/mXi1XbefJjoxiuKaLi21rL7Z0zZ3aN2XzJ8enut4I4Xgc7AqAw+AWFOgAG6p2tA848XGjRpABZU02XkYVXimp5DSYjO2kd2anZLuYp8BIsN5w0CsWrd1ZsuW1VXv+heft7nPP2erqigv8Dg5se2tb4kLWEgwC64b2Nq4rARL9+me9nv3lX/+1/dVf/x/24PGm9UZDqeY5BgRvUO6UTTR/O62rKP9EPZj1q6lgKUNVb3mzKeBn0A3njGycLwJQgJ1jAmyizSrAWnuBzu9S6i/3GeaRzYe4LIAxKGdeKwRlfD6JChPwhhAtVO/qVknBMI8JA5cYahFBQBi5RAB+XT+4QB9mMgUm12XbYXjztEzcBaC+n+bV+nPg9ja/KBs4O+BCXW3ymRVtAu3E1sW5zRIIAt4U7QfnlgefPJg8DZTeDNBjj/MMOFIB3/2uJ+TTjpNzYIv31v6TkPo6QM9n5x4MXP4KDXs+QNFjcjql7zRAzz57SjazOr0oNafcA9AlivvNT7mX+8eh3F+/3If+i13P0Iv1itrWBOh/8nmJaz78wZ9VDf3g8ZZ6SxEAsXlquAcUexLFsUe5U1w4xLm7lICazDza1kS5+3hVbyO4XuWukZcs3tQCl9XQU9vatwvQFW0ngxi3VPWBCdR95TMtQHeaPgCdaJs2Mo16TPVwGbuoN9cBMov2NevcFcNsLuplLvrf4yb1uml4NCdThCQiQrnu9B+tWk4x+3AMP1ZR9Gr/mg+C0GbJayb/Q2qftHmRraoHm0xL/a9a9WlQBa+bJs3FLHs+88wzdPySoc8vJmS7JXvu1m37nne/227f3LDJBJCcWKtVsUa9pPo5oz1no4FViwVrsuky2Q0ldK1qxbIr+aHdL0ZDGw966rPHIQ16mTYxBHFnjBCFNqzUJI4bF8o2Ms+G2QAGUMvTqZ0cHkqJT3Y5HvSVFctytdXS8SPC29/ZtcO9A6nYuXmwc13pdrU7oCWAsiZo4t9/9Zd/pYCNEyS/clH77gwGO8MAEzZP70Ko6DmRtZDpc12h/wHVZqPpxkyTC/0OdkD91Wzs1bIAfVZasP5kZIdnJ7Z/dGTH/b6dDsbW43EEa9OpVRo1u3Pvrr3zXe+yt77trbKPxeGO/ndMZTQ7+2LqYsAE6AdHR7bU6VhnZcVOzs7tz/7dv7P/82/+1vYOjyQ4pa8d5bo6ATi2KgbCiaaMYDHVgAOkWDFB62JvSvZPvz9dFKwtQJ0JcdwbYenqlDl/P9NnJyjgIClxsK4JpAgOoj+d71FnzCvfQ3met4fl3ghqnmOLTDWCkrwIjt9x3QBAfh91Z02GI9hMQUbUpbmP8yI5eRCkVtQAWV4n7GODPQjV++Va+7yvnffJBypZAJVeO+h8CWjVIuettB54e3khrgePDZ1C1N11fXSs7l0RdLaD4RyAnwbmvitclZDNH402JcvQcwIxjs1d2579FeWCPKBrNFNyvfT3f2OGfp3CPT7T1XfMH/03Kor7ZjJ0jydybXShQbgiqIvrE5M8hTTXADqUu9fQP2YPH7rKHZZNJeaPdNoO6FDu70+U+59AuXuGLkC/lnJH3e5AIVMZsvU0jEWCuADfXA3doR0qIQH6NU5xGqQRXu4Yy2DeQO9xcjMLO9lvJeUOPetAnWabp95rv7kuVPeVY1OagRyUO4+nLnhBRiQleqLs0g2XjXbMzVQmg+E64oZWqVXSoBbXAsRNGzPCvcYeorl5HMfvBPxyQUt+7yk69rGWHiCEgMcHaLjymElf3CLQogwA4WYhEwbvyUzlz52cv5x+p6btGwg2oqLdKVFMmTrlY1HXOsv27ne8055/7o56yMuVgrWaVatVC1YtFWzYO7Xe8aF1Wy1bpj98OBLVvkbLWwUh2ECqatPo1rHVymWrMy2MrIte9FLFjs771p8WZCZDhn4+YRxpUz3np8fHtrO5aV1c1/b3bH/niTL1wfmpHR/sK/sH1AkUEKmd7B3b44eP1YaplrRqVRQ1IA7gVmAB5Bs/s7//u7+3bqfjfcm1qlUaTEbDHrXkM9GnM6n/Ue1rrGepJOCO8Zn8DXEdAkhAj71xPBh6vWtmUr1jTasRq0xLK5oNZxd2dH5qOwf7dnh6budDMvae6HOuLpn082990d75ru+y555/XgJC1eMPDtx2ljU2mVr/vKf+c44dEdzy+poU8jt7+/Zn//7f2z+88prsXyllCVgJVGp8lpq1GrVsM4414Nlj0tEkcBeVm8xSsG3lehQXylp7BI20AOZbwWhVE3vQ62VtVqxs9y8vZBQ95xFQCuo9QCyod3eKm/eAR2Z7VfkemXpsqAKaZOIS78Gx8F6RDSvYztXM8yxA1MNZJ2zyeSYgGIeoiYcILmj6AHUWwXX18qDX/XzEPPm09yhZ8MDjKqBr30p1fO9YcQ/8eA+dm0lyt7zSQvZmpihfD6ALUFNJIvjJryVDD1DPrlHUjnPd2ZFVP4tyD7D+TgP0KPFeF9oEGzFnSlyfFUyFEr1chi7K/VOfstdeI0P/qD1IgI57o8TZAeiqoTNtTRn652RS8WEA/dOftf3NLXm5k1kgdJGrGSXRifemeusa4OKKdNXBYRbJTjPKnUlsTuEBGJz8q9avk6K3ugXlHsNZvD3O7Uk1ze1bXUNHtZ2K6N5fHnQ6YHZhZW1YZW32AD99kF6Wx0+77xm65kE7+AblDj0eWUz0ocukAxBNvdbRfw6g8/zIDABdAFi/S4pnZ2DYDLDZhVZH/ONufR6dAvLztpiInD1zgE6tKkBg8MgplHO/r4CCzN83BafjQxDngO7UmUoSUy74hXuyE2pxLemxZk763Xv2/PP3bHl50TrdltVqjEGllm427p/b8f6uLTUattxu22QwsEqxZDdu3zKrFZStFTmnbKrTieE2BuBTDgfQL4olO4A+LtWs2emqhn542rdqo63Ps7u9bZuPHtg73vpWOz8+tidMJnuybf3zE00KHJyfi1Xgcyy1Fq1Vbdnek12xBKjYyWapd5Nht3GBw0AG0dfCguajr66sKgsuMpYVhqHR0Mnm2nPdqRE3m24ko4AgXUceRMZGaxadHhrRSQkFVy+VqSaixQOo8ckb2dR6kaEfH7kX/XimDB2RW7GM3W3Jbt+7a2sbGxqixHWnB5l6PMI0ZqArQz/r2fHhsU8LK5etjRterWYPHj22v/jrv9Z33PUIvtUZoVGlZYni2q0kvEwqXAWIMlry8cJ5AMXP3oPRgnwOsNwlmOUxgCVBi7NBfq4AS0CJ30WfvvJAMVc4+rm1K/cS4MTj8ixW0OKhXOfeyqvjo1buQ09M76H7MgW5/Mzr8zp8ce54jXg9Huetj94SxleAZICyDJ/SuNcAUV4jgoV470wVH0CXfNGvZrUBZnlxXb4+7nvL3I42QCIYgBDu5bsJ4r011pVpgkkknAeWbwWgB5Dns20vXV4/hezS+1/NUoNyz2XozhFcbjmL13gj5e5/yX8ux5p4ZP615kfyZsYy30yG/ixA93KIH1scswA914suBmk6tudu35Mozo1lXnZR3EM3lmFwEktVgH5BYlZHFOeU++eh3G+QoXsf+sGmi+KUgaTJP0Gxu+Wr96Orwyb1oWtSGNSsjGNyTnGiH64HdLd/pX4OqM+nrX39gB50j9dj5NWeFO2KOK+K4hh0km7c6wAdVzg5xTEm8hKge4ZAhh6AHoCsBS1KPMaYJoEdv6dljdeLm1S9495aEwGADGPUw+wlDtcgOItARqfze8nVzR/js19yWYiYBa+1s7GzSWAuAhXKywWY+/vhxqYzlP7zmeU+SSipRwXojJ0ko8cYBlA3W1nq2gsv3LMX3/Kc3bt3y2q1BSvMRlarFAXoTAErTiZWZyMsFDVwpLvStVK7YsPRwOrlkk2HQ5nPQMsXkjsZs83745kAvdxoW3t5xQaTmSatlatNbfSnx0d2uLdn3/s9322nBwf25PEj23r4QH3vB3u7Nur1rF4pqca9trxqi7WWXYwuJHijfk6dneljZOxk8vVaQxk79PzG+rquQbPVsjIuamToyQyFFi3ODc5fC3LyM/n+A3xkpbKFTV0Rw/FQipEYHoGnA2COW1yPVi+uWbVidJwc9c/t4PREtW4Mm6azohzZzigR0CNeWrCVjXVdU4RsgA898TADgCcz2imPTUcXdrR/pABw/eZNWTUPxmN7+bXX7Etf+apt7+z4UKC0tgjAWSu0DbbbDMRxMyXPHF3VTTAr3/0oE+WyXdcDVOQNoJGqSR/CDHYxEYneztep6TogwHQfBW/V4z3zgBvUeIB6nnrnHqLEQHti1I1ZvQBguL2FmUxkrf58D5YJRqIWH68f4B/ADzhz7LAFfIk543OnsaoA2VXqP5zi+Fs+G3fgdiGds4JecouS2dxIJ3lSwFzQFZOMoqIkF/tYHtAj+IhSQ+xzADprjfs0v/95zduh5Flfz6LcWS/XUu6afPa19b7nM3SOQ5R7TsR3FdCvHvGb0e++u8bXPz6gh9Dy6ufM9AJXAD3KIhFkqLyURHFzlfvL9rGXfkmA/sUvflGAjhas8Avd1kzWr/WqAH1ZojgH9F/44M+qbW1/a9tq0GiphSMcowDwucrdM2v5r4ty95Po7WVp0J2AS/leZsWntrVQw0OhIWiSKC71sotyd5Wtt8K5OYrqwkltm5mzhBFLBkeZLC31Zfva1YkUsDtIQblL6U5UmFrR+LcWf5qN7rR8aDfnPZ3aBMhaEu3lG19qm0jZr+roSWDEpufg6jVwzSnXefJj09jJ6FlNbUYO3HhquwKSzYuPmpgp3xTSc0AMNgoX3VEPbPh4xtTTzNQszEV4jTCpEGtCwJYCLS6Obzz+maUnwNhEG4ufJ9zEyKL5G4Yg1YWy3bt7x97z7nfYO9/xFms2yjabDKxcnNlsMrRh71z/Qe1gPEK/9FJ3yaqtisxeUL4D6EN6oolK6CxgOla1Zn2sUg+Prba4ZI3FReuPL2zvmL7waqq10WI1tnu3btrp4b5tP3xgTx49tDHOX2enCkAWm03rdpZsfWXVaii5qzW5w5FNA+ZjLHcHQwEhtVwyeTL127duKRMHAKzWsPFCRRawCPqgtv38+HUD4AnUNKVNY05dYYyI7uQUG9mZAJ4WN8AFa9kDatizqduuMh2tVLInh3t2dIZob6TrSKBFlrq7vyfKnYAQlkCrt1iw5ZUVu337rqxUod5RmHMMuPAdH9CCN7YbN2/Z4bHX5b/y8iv26v0H+plSlu5V+f67CAvPBfWiwyJpYpxbHsuUQTMHxkmB61MAA/g5Ljz0aSXUOk+BAPVxAAU7W84xa542NV4X1T8e9Rr0kuaCR607QJ1/I5BzYHRvBu4dnAthnWRcQzkidYVwLQB6yh7h80A7X8xQ575xgITi98AlCWzDfQAAIABJREFUWuEEKOnf3BcEBSGiA9BDyIbyOARt3MEIXtUupvKUzyKQRwR725WJi2QZ6Eby1HxQ7DwPkIygIt/+plKYSm0xJhUb6NSahsFQaivmGNgPWNscI7+ny0Lgr33PLaJZn3PIvQzqqelnHsg/BfHxOMgAXRtYBA2xz84z46cFDW8AOm2Iscf6Eebp9Osq+tnRK1lLpcJcVp8PAuL5fM8+Z1KVx7+vHquvf//t1yIkzD8/Aqurn1P4kh7o0JVwI+kGAtDzTnGfoA/9t7yG/rGP/ZI9fPTAvviFL8rgCR1P4RdW2jMyY8P69f3vs+Wb6/a5z3/emLb2iz/3IfsffvfTtru5bbU0zzc+EKfZzSYYzpIEcmnammroIbqIHsXMVSeJ4mLaWgIzgTUmJyz+sHjVGFXo5eQvDh0f/e1ptrr7dKep9tlZdAEXHfFZT2LqNdbUIdm7OpjzvaQM3YGK5yjz5IZLUTTZ11yz7opJvxguRvO3n4PgXADh/ulSpCaVqhZRYgPUW56ENLyz/Lqh7cjy0rCWUI0idJMBisCbLMkFe0Hx8V2/p8ZZWpDgTt7gGHuUKtowoWMPGZuZ6M+Y0ewK+rJN8T3nHaJtP5smh+f6KAt29Fmxk1TbntcR2RzXVrr29rc8b+946/PWXWrabNS36XigGcVVzTjHrARa+FRDfm7e3LBSpWBLWKkuLqm0MTrv2+C8r44KRFYopwG8R9tPrL3ctQJ0drlkR/2xnfRxeKtYZ3HROq2WHe7u2ML0wjZff82Odp/Y4PRUk7+a1YotL7VtY21Vmzyz25m7LuqXIHREXTIB04JTqZwzZ2S8A4KAZ1p0IR6BrNzsoFxT0CVLZFrLoLoHfQUDZJ6+TmY2Hp5rjfWpl8uxzzTL/eDk1GblBeusrsl6tdJq2uPtLSncj1DPF1Du98QC7e0d2HDspjMHhyfypcd7/eat2/Z93/f9uhd3dnZ1HAAlvfZ4twNklE/wH9g7OLKvfPUV9aAzYIXymEo6UC5pAiDXq16lS4Hz5HoBX/JeZvGRvq7VyAO6Oi50zhzQs5wogR/rl44A+bYjUKz6VDSA8uysJzGdWKlEdQeNTGDnDm7eX34BZUfZKtzWZJDkAj0eB+iGnoWf8/3peerc5yRwHS/7wYcuIEA1KHxeX3oA2iJ5rsYXz/vCr9bF85R90N+M/iTBUdCd9oa83iX/HO21kQikuirXMf/7eG6ARZQNOPa5QM9tf33cq6/z0AdlSUoMDU8XbQ7o1N7nQJOBUNoDgxVQi5UfWC4bzuXFOVY01kWeon8DgD7DZY5DjVfOhwvq3lVSklgPnenLX1efdwl4nxZxvMnvvzYe4ukvcjXkmZ977q6pVYquScG99b/91V9VH/rrr9+3j/7Sf2OPHz+2P/3TL8j7AaFt4cMrrRmZrtXcy32F4Sx/DKDfsI8EoD/eknAoWkDiALRIad9QTdfb1kIQ57F8NPOnsZ/JUMInraVMO1zlEojjYDYH9HA5C0CHhnfDGjeXQVyXIFt9sB57JSIrA2hfZ9SJPZvyDJ3+PnEF2YTREo5j3GjJeS3iQtArU6nm6mq8row2ZL+aqOnYyBC+aUBFtIIl569wbZNpDD29fmNz1LQeSfBCT3LOrIGFH+0zcQPl1bfRfyvnOMxdkgMcnxPQJhMH0HHy2t9373LPzr2NCECvVOu6fhLFBcORAJvPR1YWtXTd1An0FUgkYVS7VbObayv2ludu291bG9aoLNh0NLDJkJndiNKgJgcyVeHYbtxYt0qFbL1hN9fXjXY2zFdODk9Eu5FBI/iCJmZu9/rtWxrGAqCfDBGOuUEHQL3e6djmwwcaArPz6KEd7GzbRb9ni42arSwt2srSknUYzFI0DS1ZkLoeS0WMaFhRXlbRaFQCG7W0z7sP1KO/ULbRlA6OsBUtuwJXzE7KkJIdKs9l8+c8EyDOLnDjw3Gup+lvhVJZ1qvnPKZet1qLcsKy6tyUm/YODm3v8NB6Z0d2tLdtI9rwxu4pwPufnJ5LzIh3/er6hr3zu94lNoasnmuI0czOk0258HG9j47P9JyT0579w6v37bX7DzSZjnsfUCfTL6AloS2xYPIOoJ2QwBCQ8GXtQTDiSAWyAvRkTazpfay9soJYlZsCHFI5RzXxwUgBpavXnalyIB7Z0fGJzlfUink614Ms2e+BsZdGFEC6mQtfdB4QYHHOw7o1LzDLD2mJCWVB2/N5GKrDa4XALWjsAJxQzsc15TsBqSZPpow+aNUA9RDfCTBz42TZoEcXfPbLLWlXgdm1RjHR0U9k8rHJ5XX++zhOrcO0//DcKJcoEBrNBYaKYpN1qZfTLo9WzWepbhM2ZyTnYOPvnQVueSBPwpt8zj+vI889P54J6M8oA4idzLLldBxxVtT148kNeEDYmWXBfsR+zrLFmX7IZchvgt9v+PM3A+h629wBXj73/GuqWRGwgXfu3LFfvQTo/zwB+p/mAH0Zyh3z6QD0Dfujz38uA/Q/iAydnuBE76hWm9o6RLkD6tDvMpRxhfszAR11qDJNf5yGuSRVvA9lSTS8KHwHTf2dDFRGNZoM7vmBzPevydDVZjXP0G0WfdXJxyOJpKKaz3hLid/SaE/BmkR8RNN584igy4OSzmfmyXUUOpZIONWX2ABiBKVqavq7B0Nu9epZv37WzeBWn5HpR+bB9+hZBSzC9CLmS0PX1Zt1BQRzC0oPJHg8QjhMUMIQhN/H2EUcwqjXuso9mfKk7JSbXv34CoI8uldrnh7u/5bjV6mozO7Oxqq9860v2NrykhWYtDYZSTXNjkSr2DFK7OnUVleXJZ5r1Gu22l2Rx/t0RPvaRPVuDe5gotl4bMe9c7v34gtq2eJI9k/7tnd8ps3o1o0Nu7W2ZtuPH9nFYGCbD+7bziMH99XOoq0vd22p2bQGyvnZxGr1Cl15AmHxLMlzXUFO+p0c59QS5ApiFNyFUtUuCviOp/YfFoa3iuorrg9MizzQpy60U410gk0sLmoDfSaycbJtjQ/WwJmJLVSrVm02bXll1Q5wfrsgCDuwV7/6JU1e4xhkLILRjKhywIx58F27cfO2Lclf3nvJAfQHr78iRT3L7/DoxA4Oj+3kfGCvP3is/nPAX/cTV5ZrDpgzi75gbgwkJ7iKwFK6jLQVcpf7gAwHeAIWrr/60glWis5sZNlb0pOgRYg1pwltab1H9rp/cJSMXVzlzbqq4FxHj3zZg1KNlUWNm6hjaU/IspNLXAjUIsiMQDwy9gB0nq9sVtfIXRtV808uc3zntbj2Mh5iSmFuFGsU36Ls4kHP/PkBrnEPB6hjsIWeIuroedBWaS7R88G+5ZkG94zwq5B/3TjPEYBqv0mfz/vVSVTmraoYG3kmHcnP5cEtl0HFWcs57gQg+6PkxREQmWXOuRQ6HWva4i4FI08D9Axyrwjm8kh6bYbuR5TzivO+qjmAp092jQe8HpMfwv51oPp3HKAzh1yiuPe/z1Yyyj2XoW9uWR3bTY2n9IxEStcESg7qBbm4CahzNXRRRiyI1P6k5aGxnqnum5aL18d5DWh1N5BxEPfsXH7kmpHu9XP9l8CczUjHlV0vp9w9o3CamgxdwptL3uvYw3qGrjogdeE03YxaqFOtHkmH3Ns3iDT1SH9PmXkcgzJrH1lIXU1WlmMfL0lGokhei8zzYChyNmcHUr9Zox4ebTRB9QWVyOYR/aYh3GHTw7Gr0WpcAnSic2qXcuhiA1d7kIMU38NNCqqUQEmUewC6qFL/fB7MXQZ0PkZkJpQlyOyoV6902vbOt7xgtzaWrbIAMJCF42l+IWU9GToZP2Yv7aWGHOcwcaHzvVVvWKfNKNJaVtLhnenNvvfCC8ZkGAD+4KRnp31nDeibXu0s2fnJiVWKBXv46iu2u/VIznSr3SVb6yxZo1pRJuYVMB9uw3lUBp2odd9QfdSkb9CegXk8RtBY0tQ31ntY8YZffpj3QDtnvutSu/sUL7X44cw3mdjh8ZHdvnvPGu22rvv5YGiHx8caZ4pwbZlxp+OxtRYXbTLs2Ve+9H/b/VdfUT2YdSQP+kpVCnU6HQLIVaLAma3VFuW++fihnR4d2Wh8YcPRhe0fHNrO/pE93tqx3f0DvZfmL/jO7LMBmFdQnFm5MBPlXq2iYHfWx0cG89AUeJK9pVjaLZGLotwJZAPQtdIV+M2NilS/5f7ApVDDcVDw+zrFlGcejJJllpN4LaxXPVNnLbv2o5jNRGBNR5bOawTo8biY/sbfQyTHx4aNA9QDuLnuUU93hsUFekHb+3rw+5uOBXkUQG+LCYNtcB8I6WjCzlNOlKmTBpZiPPB1qPsnp1VRcIwxEeU1Lz8EuxD6gQhAdclypYkIGELgF4Cu0gAuhgj7mGN/eio9Q9TefY98NqDna7vS8czRORMYv4Fyv+y2Pa/Vp3MSn/963EwC3GeA6lU5n++m4otSkcufnAd033VTAJKwYs4i+L79ZgLB6w7pOwrQP9RtzmgXK+QydCj3Gxsbotz/4He8hp6n3DXyM2UkujE19MOz7jcFdMAhAbpnq6jgk11scomTSC6c5mQy4xmtT2CLwTCpLS5l6ZcAPQPzeRPWdOoOaNqAEq2un81VymxcbFgAuoO6K9F1wyXzl/jcGp2YIvLYOMKyT7POE7iHa5PX7cg45hSVwEIeve4gx2bI5qVzgngld7MG5c7vwzwjPK+5qTOHLIRwNcaMzulONkl6zqlbkn1CHc97WWNkK0EFHuIEG6llImVAPk3OAT2A3qPZRAmmCF19sGjZxiNr1yt29+a6bawtW7tWseVOW7S65vRNvE+WDavRqlt7sWmNRk02muP+0NaWV+zm+g2nsHnP1HJF7Xnt5oYNMc1hPRQYI1pTxobKHfc6+ct3u7a9+ciO93Zs3O/Z8mLbVrtdibwaiKRK0NEHHpyUsC5NPeWsLdHZdHJQO0Z7UBKAIqjS6FugvlxLNbqZz5dXRup2yPR0c2doqhvXpVaVLgJmhGCLka6wM8wyfuGFF211fV0T8HC7Y0zpibzeT1VmYF49I1kXClN78vh1e/mrX/V5AOOxQLtWa2giH49dXV1X5g+Qop/g73rf40M73N+3wZCGuKJt7+zbg0dbtvlk107Oe1nATDeKNmpl2QSyM822Z2a9MvQA9HTfuGDUA+b8YCLvsIB69za2yBx9rbDWPBmIrFOOev2BW/LinCYdCTPYvQ7uynd/DoNlYnoZ95L88cfoRUpu9qPZBP6e4QIXa5T1Hq1wQfGrt1wZeNHGo6H2M4JigJ/3lid9r+f+E0lcFr3eHBNlGp8g56K0oLcD8CNLjmPIU/DjC0prbgQlQNW978wfj492tbk+xm2gPaNNCVUO0APYeY9g7hSspPVZKVel6eBYCeyZJsiazu7jpCwPsMpn6HmA8zL43CDlOnDLsu6YXJnxyQG482c9vWXu2YAeRjM6/qy+76WDOeeQkrxLE9bm2Xq+HDD/+f8rgJ4ydGroy9TQJYrzDD1PubPQlMVcytCpn7u6/WsHdJ+Z7pQ7GYL/7LavDvDK8lWjTlPcRLsD6k6/q30jKPcEoPmlEm1Wc7rI7UxdxevzxdncEb7h2KWNS9m4t5OE8Et1GAmA/LJntaBEjUvZGm0HqYalzDpNMYuaGllFZMNZS1pSoDJ0Qzdv2VXbgHVshlepPK+Le49v0IpRL5RqFbah7MYY/J7BIQA6WQNZBJti3rRCLAEgO7oQO8Kmi3AwvxF5eeWNNT1uoGj3C/FYcXah7K7TqqfZ6G27sbaivuZqGfrSAYLPAZAXFry/WcrswdhurK+rw0ItQbRQ1WnJqkihXW83bciUNLLQdscqtaaEfntPnljv7MR6p6f2wp3b1jul/3zLjg/2bKnZsFvrG6qfA+iF4sxOT5zyBwhqVQCdchJ2tkO1BLqCmvPnddU+IDNCnU1Jo6UuDWXy1Nzx1U/1V0B9RGsek+RS0IeDG2CNNz2AzrX/u7/7kt25e9faADa2tqonLwjMqSOz6TYY2yoDnwsbnB3b7o47wJ3RvqdRrwWBeHdl2e7cuStKndcGGLlnoNxxz6MlD6aW9jTA/MHjLdve3bfTXt/vnyhXJUCXrbzKT2l+QYX2LkDa75WFBbQGPmUwAD10KXopAfp8bneAhjNSzkB5XZnpdt7upYCX4446eRKHzil5X3ve7uaGMtxP3Hu+qft6DREd58EFYA6CsW8p8CWoS3V7z2ZHEhzyuAD9CAoIGvIsGb/3KXpe90fgyfM8+PB6d3Yv5lz1Yt/IXgthXE75HsDNvR7HnIFrEpP5vxMZndPXXH3fEAVG7d6BvaSOAO4pSh1M/MN0KHsvzUuff10G9Hl+/maAPqfQnXLPprRdC+rP6oD/RgF9rqASvGflgDTqNITa6aPmQd3X0f8PAf0S5Z5aXnzqmlPuotOfRbkD2jKcCVD2WnjUxJ0C9Nq4BrskhbuPZgXQmfiUau9vVkNPop1Y1Gw2tHJoYxCd6POa3SQi9Yar1SYZZ6Q6GptNKFI9Y3CVucQxydEqD5Lz2rcHQC4cc3tLp9dRlbsa2FtuxkntDs3sYqrYCJ0W9ht9Xlf0umxsYlG7g9on+ODxTLgiGw+LVx4TvbHx2l4j9g0PwZV6ntOFyZev2HwBvHkmkDbm3Ez4UPrLXuRiLOp7Zalla8sdW1/u2GIbar1qHbJ1fNKhwBnHOh1rmtnOkyeqo9y8cdPu3r5j7daiMk3+wxRl88m2erApUaysrlurvWgXUzbuofXOzgTS248f23N3bmsu+9bjR7b96KEU7vfu3LHV5a5qpRqGIg1DGuoi1Xtd54G6t2ZKS8XsdLmEUpo6duGDS1qL+r0CHHQD9ZoCD64jFDkBQWtpyQU505kc2vh5aWVZXuoEel/6+y/b+tqagA+A4rl8Pzo6lrPaAbPN1zbULod97ah3qmPmGMnieX/aDtm8cX578cW32MHhoZgCd2A7s83NTQ2nITChpr5/dGKvvv7QdvYObffoSICuNsXUnugGQ64v4Q6uLJjOl2fFBMLOXPHdVeG+HQrMlWVKIZW6LjxDj4wzMksXiPqY2gDr6NYgUGcEK+uXDJzM3YWgHkR7uQkmzZXxUc/2+w4DKBeEkWHz96Ceg/EKJziy8LzL3MnpcUazKthXbzp99C4Y5StofI4jo+5lRuR1/riPApiD+pd2It2n0mlINCiTfA8IkptbPI/3jsw+mIl4fgRBcTyXf+97TAQiPDf2jGDWGD7E5+Z5rLFz2gA1HTCZfQWeJ6o8h+/zrPcapfqlx+USm0xYmx4QtHSenv72ZOgEA65w8BHSXsJU4JUaqB28/StPuV/9Tf6zPevn7zjKfTS7UB/6j/3k+215Y93+9ef+SNPWPvLzH7Lf/+3ftScPN0W5h1AjTpCyT2XOgO+C18DpIRcIp7k3SfEo2XDqd70A4FIYGECu2Cjq5szzSvXysDcV8OBTnmrp8Vjei0tYQnyUIl85uaXNJlrSyMJ4jLct+X9hEKHBI6lFi0scI0tlnkHcBhhT54N2Ta5sQWepxSzR0WRU0LY+CWrk5gjJFjNc2NiwNCgFCk3e6cw199obWQevQTtUUHl87oi2gx0IIA/qMiwyySjIfusNH0XJzStqcjIRmNOC5FmCL/ZgA1QaGKvDOdWHvUbIpeM1nO6Lml1uaEtq69NxUEPFk5wzNqIH+kLZ8WqnbSvdJWs3sIItWaNRtZXVZVtdW1EPMNfs6OjQ9nb2tAmtrqxYq9WWsQubJ2BOhktZornYtsVOR6IxmAR6uDUXvmB2cnxk/bMzq5UZx3phezvbdrS3p3+vdDvWUj9xRQNc5NE/wfZ10VrtptPkoqvLdt7z86U6rZy/FgToXANq0wjSAJwyJjAMlMEpb3FRanOydV6rUqsp6wagtrefiIXqrq1ZrYGbHK1PjHT12qxm0adOA8oOe7t7tr+/b0tLHet2O5ohf7y/pwyLDJ1WON5XDNVsaq1m2xqNppD4+ORY3xkYw8x16sz8nRLA1u6+ffWVV+3R1o6d9AYKvClnBEvmGyBMv0xvrVRknK4zWQC6t4hhruSA7lRxyrtTGUsAnxTuATDzTJEI3t3gvAc6p1ROxkmnjNClxW881rr1UaCAjgdW0YbpDm8wS2mSoERyzhb5/eY0OQEPrxEBAd/zY1j5AKenJ9bH+59Gn5w7HD8HWOeDg2ABIqjg/ghrWF4j3jveMxg6JRUE5yloyIvv4h53AdtcgKtgMtH6sd8EOxC0fJ7KD6e6YALiGFTmoLyUSkGcE8yHOD8+4tcdDPH60EyKNJKYdeYCaC99RN3b5XQOx2V0JQkw57/1dYEmJkGrPtdVMI+msjeCPTvR0788k+b1Lj8qHaF3M/E/SqUKrNP47jfMl3MQivePiaCud/DP7Hqm6Pt/+jFlnyEFPRlrmy8JXPO3PEvgRYOc8VlS3tNNMZ5O7N7tu0Yf+m+obe01+5WXPi4vd5ziSETEDlFDH04nVmwA6D9hyxtr9q8/5+NTP/JzP2+fTYCOg1ZQvFFLBrA0OlX0twM6AKtRjzm6Q/2qcdHJ0OUeF83/ftJdse7ZfdDtAnuEWynSpR+Z4MPBn9+bjZLEmGzHATjNKC4WVANkAAjZ+GKnK2o1i5STS1NmBJP1hMSEqflFZOOMmyuy5MiYo6Umn0mHwYScpWaMnHX6mCwoauYSp6UN0CN6FwkpWk+ObvnoPjbILJBWXdFBITYvzDciE4kswYOwgrJhNkIA3zcN31xFt0M1DxFYxVhcB3ROSVD7XmEg+HCLz6ilhSjJVdDMjsfqb2zF6dTa9araxhq1slTu9Ro+51VbXVu2jY01ZeoolOnbhgLkc9TqNSlyNZ2LwGY6Fa3OlUXNzXUkO8dQBNDllgYkT0+ObTwcKKgY9XvWZ/hHr2fdpbatkR3TpQEgkoGrxDDSwBZobwCP1+OzwVQoeExCRVrBuP6caxTXBBfK3IpFUfEo0duLS9ZstwXkEoSVFhQYcOxHx8faFGqtpkoFXEcGwDgzVE7dB6dunMLcd5zvThk9OtN0Nzo19rafZLRw9Gm7IJUywUhAx7kkgIBNQvhEYDAaDMUKsJIfbW7bV1+9b1u7e3Y2HIMucnVzYE2eDGlzR/RmF0MBuAO6s0T6dypTyJQpCeLmwfBcqPUGQJdi1dfcvBY877PmXuiPh7onQpQ2HwWKAM2DYwDZTWmYP08m76Af4ynjMTwu72semS+fI2vz5BoO+2JCBHrJsjfo/WC+PMCDLchNR4sph1cAXUxe6Ady8xTyoC2TomQWlb/Hg9nzc8eeEFk870ud3Xv0456MzxRBU3S95PeKSALYf8MkSAkAo4UHA/e94J5NIuek5cuR5LE+opsn5bHpOuZZGAF6zsNC0xSzDN1/CAid/xxZ8jxfj+z+afCJmY2ef7XUmur2yh25P8LQLANtj0DjnLgDpxuWse4kxE1JqtZorv5O4vC0Lx15QuZ80sXjL9X4v02AznAWmLlLgB4ZOn3oc0D/kH32t3/Hth88liVm1IokzUiA7HPRocmLalu7HtBTTSSdIAG6XxHPAkOPTtaYHKsycE+bqzYwqKoiLnIe2/G+o7H/HI5Q6hlXJO7tUK0m1ph1WXeSXQUNFt9dcTuVIUj+b04h+vKjnUc18TSuUZsOIziJirh5s/qee0Mrep5h7nEuOtKzAgeMEOxA4fI6itrLPmwlAF01cmaY8zop0IjaXETDEY3jDoY/No/jeNgE44ZXVqC2G+htlLoYhBB5+kfLZyAA2XA4cU8BmdY4Lco0Mw18SUplV36nWy7qrknFqz5+Xp9NglnY2G9Wy7JdbTZgR8rWbFVtdYU2qw3rdpds2GdTIZiYyF1L1qOVmm1s3NDmBYAep9nlq2vrykYBTBezlVXXRSUNoPss9As7o8+dW2kyEZivLC8LiBA/kZmwmfEf6wJAp67KfzL3kVjIfQWYPLa41PGWLpkNlQW8vT6CMi+hcCKXEN1R8+Zc15taJ8cnJ3oNABYqulStWjmGs4zHropeWNDrYYvqQ1UuZN/K72AtoJdhxs7C+S31GLut7FQMRggeb968qfOlsaPnZ5qL3u/1VdYZjCf2cHPLXnnwyPaorcMy0S+OM5v2opkmNcl/QSpmhrvgPBVaEwd1b++iP93d/QB1nZfEbvm6SoputTy6E6K/ZlIfp40v7Zdz/Ql+6ZORkSWx/iK7duU7g4BcEObr2Rko1i9sh1PHCSqS4jy81GFXKMtoymECZJ171Pyiv80GQ3eAy2e0AX55yj7o6wBtbzX1YD+vaYmkIQOO/JS6ggcl6FS04edo6gD9AOgoh0UipU4ChKfX1Odj38kAPHcdBPBpL4igBY0BbZSUNtT1IhdMp6fDpS1aUglaQ0WuLFj0tWNYqCkcvOagHaCcB+d8hu7rxJ/kpE3k/HPW52kAGp8xoXomIOZzym0kbLNlbp7miivYSKxjStAiUXRgv9xq7YqPVIfP9fdfd0wRlGVBRv66frsy9Puv2a9ofGp4uTPVsOgZ+mg2EeX+3p/8CXlE04fOtLWP/NyH7TP/PYD+yKqpviMgT7QQKwEA4F6LGjqAzu8iQ9eCJeKPO1h9595y5gvaqXYfqZq83TJgd4MVH0ZyYZPiVIA+gjLVe1JXh+bDAMM3ZTYQxG4cL2YmtSr0G1PN8EQPCtn7aF1l6l9Q6aJQY8pReiwbjKh5WlISwKq+NvZMSBkwtTWEWgzt0AS2gYBhOOhrk4TmB4jI3nieWsgkhIPKLGfBiEaBakNytbuU30n4w8XKqK1U9+a9YtxjZOTqsx1S8/WWLjL4RhO6OdHiGVnmtyAg4rPRKQVwDrxtRn3OOic+AEaRO10CMvCZAzoUrYoeMuVZMCZkFzkns6lVFxasXlpQdt6olzVOtdGoWKezaBs3Vm1luavNg+M97527qr1Q1JjPt73t7Qp2EH4BcJyn1bU1bcJ0TEvtAAAgAElEQVRs8myKgDGtaAQx+3u7AnSO5vz01OrVio6SsaidpUWBEZ+11zuXaxY1RNVc1e6Hxaxn/CjOZRvaaNhiZ8m6yytpAJHX3BGuHR4dai0A4M1my7rLyy6gm7q7HTVKbF3F2iS/fvrnvbTiQRrZAF9YtbKxhi0p7XtMwaNXn8dT+6Qvn/VJEMN6A+x5Daa4sQa3t7bs1u3bWn+sLQIE7H3Pz6CSi3Y+HNqjrW17sPXEjhgGQwajFjwG7vhmqg0/gBmObDp20SimLSk7x/cctqmKxaToeQcCdwycq5/zNHBWLkqiuOyO05YwH0xBeIvhishRGcTQt+/+6RJ6JUAPQxmv0afe78lU7EYowTMr2tRuqmSA9Zxq3pxXr2czXa5q44mr1YN143z4Z06TDqPLJj1fny/Vw68mCAHQApc0ozz/GPY7dA2ARR648wFB/vdXM3gfFh5tg/NuE7EswXqmICGOQQGIoi1vUeOLc4HJk9wpU8lCvmRq20wAnyhn7mVPbR1sM2BMj7sKcl6KyTw659l+ev4bQXFuNhPU/rMod7ow+Ao2BjZPZTrmGlRqYuPCNlglinT9wRDOM+yc1P5np7IdJrsdjdjjCmLoIiHzQHSu4XhagEGW/4+eod9/zX75pZfmlLu6mApW+PByKwN0p9wD0L2G/tl/8Tu2+fpDAWTU0NXikiIfZXQSrM0zdEBd2XdEKlcBPVHmEc+Ffas2GJnGuEiO5eeKdm9vGxcubDCbiLLXbkIGABVarXsrDwKlJN7x9jOyB78gEtKFR3oSqoRaX0IVygUTlOg+REUtQmngA/uO3xxen2MjoUbOQoighEUF7cl7sclS0x0NB6o5YsnHRk9ggVoa5bObVrDhu/JcNUGsXROgQyHCAuT7aSMTiFpbiHH0HBS86BwmF95vfsGGXFIWh5rcM3wHcTcF8UEb0Ho+sY2FTnYegc2FeoMd0KHgOUQyLrfiydpD1Ormxw0Vxr1WvJhamT5vWgKLBVts1pWh81+tDghWbXm5YyvLHVvtrLiv+dGRMks2FDLet77t7coGeX+Aluu7urqqUgBtN3yY9qKzE6jTd3d35MNer5aViUORwUisLi9rtrqsWS8mAvJBb2Dn0Php40alTtbPkBSochTm3ZUVW1tbt+7qSjoGvO9Ldnp+ao8fbwpkuOYrK6u67iNAV1lzQ2CKxSlZIFoAeRlAW1cdIAAcOitYXw8fPfK57Ogv1Nd8oVp4MDBknqVi2frnA21SjGOdt1S5Wcj9+/elPWAiHGuXbP/J9hNv/5oV7OT8XGD+mOPqD23E/qNxqe5FwM0mP4aw+lWDHuNEAXRf915ycPFoJTnHccw+ByF1hohBmLczBvXr2RgmPJfJ1LAxVUANoDOSlxE2STDG8QPofBd7lbwaouOC9S79AKW3AffKfORoZMnRchZgHSUzHZNaCyvJQGouVIuMODpMAiizTDz1v/P5/P53gMln1Pz7ulY2HkpJjeA3zk+wAMEAzHUH89f2vdI9PfIZav6983X9PMUf10n3vWhpBypl2mK13A6WrxAC0v3h1sZeLs207tmMB8eAyPi9BMcrRKBiWQ+9/3aO5pd+DiaBa5uxOayhfHX5CpSmDiP2NPZWukeYmsh9rlHHaU4A5wPhauCQaunKzhFgDhR4o1fhP1wU9w5O7PjYA3bNFxh5F4Xc8OY2fW/A9bgGeuw/Ug39/v1X7VdemmfotMzKJ+Ijq4tZDT0ydERxd24B6B+2z/yL37bN+w91E7PgVDNJtIZukis1dJTSAHwAesoDsxq6/zt9SSeTqLhEtbvGFgBOPerO7yt7nyzMbLygO8JwNsP6EqcsZjCj5JXSWpPGkvJWCxgwwm/ehV1SPeZmOfM+QWd7wu4RbAjNoi7JhfJIsJWovoGLStIgB3mKdzpaxGRIe3u76osmc+F3ZHK0G0EBnpGhqz3KHa5C5AN48RXiFfcY99ohx+gioPEls4mwugzwdsMLpnx5mw+AR2bFDRI3tNOP1Iod0F0EOLUBrWsTN8QhU9fIWvptCXLUtuZBFOeI8yZSKgE676faFrXO6UzT+VgpJVzRmjVrN6u21K5bpQrQFq3dbthyd8mWF7uqmQNiJ2dnysqjFcv7uV2EF5kwmapKC4OeK8tbTW1G1J1ZSYvtlpdHhgNr1gkClmVcw1XlnJ8eHYuCHfaHkmhn2VapZGf9vjJwyjPrNzY0npTNAvU7577ebOg17r9+X4EBoLy6uqZ1gRe5Z4Zl297aVoZJAEfWLLHkxVjPJ3uIzILrAPgfHR8pQIxyDJmDtAnKMItWrzTlwY+ocW11VWvEh7Acib14/OiR3ifWHxn87u6egjCCsd3DY3t9c8u2Dw7sfDSxCdeM2QbJuU3xMbRrTAHTPAMYiZSBM+sARb/EZgsK7j1D55o74IcgzRXvc9X1HJzCWy1fVY2fYezcY2IydVAOYaIGusA6jUai7R00vQTEfQWgs34mo7mALO7vqJfzna94XV6bL7FesgKeW9CG8jz+zmMCtPJCNiU1ydY1gJn3zZKAFCwKVBI17xu/w2kAep6WD0DPA4MHQ0lvJA8OZ4ri91npkH0jlSGuUsBcK9ad7wEO6O5j74wL62Z9dU17hZiCi4sUPNZFYdvsQmLSjH1I/e3sSVHaiEw2b4FNCS0+3/x7gvecYj5EuvGZPMN/OqCnXFJrUCLFCoJfH4cLoyX7sGjtE+vu+5SDc0GlPXUBqGSD6VZPGqL+cGq7u/uisV9//XV1iuzt77mGJ/kNvAHNU5j1jy2KA9B/+WO5DD0A/RfXl2ZDnJLqFfuxf/YT8nIH0G/dvGW/+KFfsN8D0F9/IOUjH8qzWf8CBDJbVnpzyXJlMuNgLDo9XRjRsjkqSOtEV24O6F7cXfB56sqSXQmui8HNV12wQr0si8xoZ5IxDYrGRK2odjpL7RhEVcn9R2CZNnBn/z1Sc2en6On2thUuNo+HnmUzF6VipgxoiQ1+OBRohxI9FIZQoNwUmoy1uyMHqtjgKAdAmXKzIaZiw/epTHlA941GmwCgmfr+/Zh8ahLZKK/DqQqhHpk8C5UNV8BrTLOqag43NVme65/XHaiUCZINAeYCdz/XEsUpQ/es3H+Xfk4TruSZmtq25j3M3Fj0KS/YFIESbmb0kSsyGlu1XLSOALxltSo9+lOrN6q2vLQoIxlosqOTY1FgDGPBcGVtY91biHCQW3CmgXGnXC/Of69/riEvfGY2FehDNhUAnc2LjQpamwlrZJYScI7Hqjmfn9KyM3GDkyRicjX9wHb2DsT0rG9saIpZvdG0/tBr1otLi9oEGIxAjZzNY3l5RcBOq5hv/AUBOteWYwPs2ajokmi2W2Id2PQVgDXqut67e3u2t7eTaPcLlR+i/XA2wdgGA5ahtdstu3Hjpt7n4GBfoL6zu2MH+3vKXltNxr7W7eDwQH3ozHQfjiZSuL/2eNN2jk+MQkwBvwPMcFIhVC1fwGWYLhVQuacZBwlQ6D93yp0ygLM9uAOiYRAblgRbIT0JkJsDuqvcww3Rd5A5oJO8o42hXhuZcIjaBgMocdasi+N8SJEr6jU/vVKzwtQ1LgFwrPFoQYsAIzLoAHQiQDfqcWHp1SyeIwzQ4nPwvPhP0JzmNPhn93vMne/8OLjWssONYnH6vKxFrk0+E4/jDvAOUM8/hnvWk6o0+TEFCgHg3CORdWeAlvZqnxaZyitoOgBCOl+qFbWKvuMd77AXX3jRWq2GKHgCNIloAcQZXvBe/lNGD/umsoUHBZ58z7UTbsbl5dL4yrMK+ow5wHZqe07pezAlhLgOPzPhndfdvW6rYIP/s6hTR47cHVNVx3uh3CSMxav1qfXjn8OTq6b1+0OVyza3tuzVV1+1V155RcCOGRRrJb9m4wizDD0Ed5nw0/Ev0x88RRSX8syMOfHzER9/ZiU6a2aucv81pq395qdMgA7lTg39i1+0c0RxBHofudGdQUuQ9b73n75Pblz/+vOfs7t379oHfvoD9tnf+7Q9eO2+pq3JxztFaqJeaScJa9awZ5XJDDdmsjNN9qnR/sXJx9NZN7ZOqk+y0gSqFPVqn5FltffJSjxGO1K9wtQI0oasjuMUMApxd1eDf5MlY7Iq1eKhX7wKPYlRBDdZUZGZ17h8QAd1ywCOUG5qkIloKc/qAfS19TUBBYDOheZicgPzHP7e6QD4I9vZ2clAkw9TYwCHpnvNzTQiyyArdZWpe6L7JuCfUaAuxb6LEgkyyJCgefn30eGRBneo3sdNdHGhmj3Hsdhe1M+8jnqaNemLOpHX2LV5algMwE7NngyAFiFXu7sNZ3KR01XwpRkWuy5jcYcxt9VlCAnhlYvj5PEtu9iZ1csLtrHatcVW3SbDgVXKRVuD1l7p6rOgdD/rnUk4tthdss5yRzccmSetV4BmvVr3bGzC5LhT6/fPnRVAIY0YcDJ25br+aycTEBcEUSvlJibYAtDVypf6jUEy1aeZVra7q/ddWVlR8EZ93Sk6WgJLyrK5thjASL9Qq6smB5NDpsBagc4ToBOsVaqu3Ob9EMXJLOlCgjFem+sE9UdWwGfyJK6gjF0izMHYeqc9BXOY03S6y97VANtwemr3779mu3u7osYRgXLOKfcQvDBTHmOh16mf7+zayWhiQ0igIsxWxaaTRLmK9KKNDR2LB8FY9mYiOcBb7ZSuckePEFQ7v+c/7/JILZGJenQgDRD3VqBUhU0g56ooglCtw7SHObB6eydsyrzNE+Go/z7GlHI+FdSVq3r9yKLzWSr3ZnSh8HdNTEPVzuCfYd8zu5wXfOhogrYOgRyfx8sBtCv6QJ/oOgggzkpYanl0Zs2p+1D4e2CpdsvUZpeBnYJ0D7zjvaG92SM9yPHfzzPZUJ7P3ePic4QyP15Ho6EXKJF4IMHm7z4DdKA07d69u/af/OAP2rve9V26tnRIxHVmB0Z4KgMgypBggMqDpgSG/ZBjgqLW61awKA4FOR4BGF4l05000MqZghTWRQk3o6y9tKCvXFBwLbrnSh7caB4aJAhNAOrYmAA/goCcLW8ETdOJsxzcu+x/p6fndv/1B/YPL79s/+HP/8IeP96yoxNnz8ArMC6kfEo9Y+om7xcjtONeyDXteQAwFxb6LZ/mZ2Rz5B23eH2CPwD9Lm1rn/iE/canPmWvpQz9wcOH9kXa1ijbsQf/F93GTH3L1ar9yI+/11bW1+x/+l/+ZwmQfuqnfso+97nP2aMHD9WOFP/JojTVfKO1jDcW+CWPdUDKewB9g9JEJIQsCbyx12Shui87Jh0l2Vj66FCn4kWL0J6G6hpQKlzY+RQlLP3eOGI5HS0KWMND3PQlH4lrQbOQGdM46HlWTNtI0mjGwodWgdbVJs5FtYI9evxYKmvV9KczAQ8bPd+pXULL5CkvrDrJ0iWegg49P81cqkK8pmyNNrFkHhN1trz4JUxnOHavoTNqsqplCqCTFUW9/uz0VIDOxfSb3dudMC4hO/ce0wsb0WKFqMcYDuFtWyMB+kVqC/TN8gILXwCdDF3ZesqI8m2IWfhIe6JSlUTfulTUbXDTemGzh3q3qfzWu1Di0IY2s8VWw26srdpSZ0lAMp6O5dVeLBet1qhZe7FtnU7X62KVhpUXmDFdUpBDB8F4PBQrQEYBUKOWbzWbAnOuo+qCyUGMjQcg9KxvkLFN2caZ/kb9mWvC86HxtIlTslGrGsYiDQUfRMRcZ59kdqxNnmxe+oYEYjJCSW2F1OdlVpM2mdh4IzNUL/7enjJ9r/PynmObMEv89Ey0H33urcUl73cvmD4zJjRHRwduX1wmOB3b4d6+DXrnKn2Qcdzf2rIHO3vWI9jAVxnb3GJVQrPYmHXcJae+YbgYdxve7ZF1V1IPemz0ytIE6NxTMd/Aa6nXgU5kYiGiDCATCIvtc22G9pIkUiXjFYiyB8gPwtss5TWRWolY+zBSEfRGJhlCM95HGgAm5rH+ZT3sg45Co+IaAW9rjdJHgGfQ7lGjJqCQriRnvxoZNd+Deo/fSZQmDYtDGBqPbOqjgH0ukAt2IvRK4TURv88fUzAPoanhtaO8EOxGsBGUTCOo8RKJZ9mi3hGv1mv2Xd/1Dnvvj/yIvfjC8zo+GEZBIawArExy6CPwPDv1cazLHQybymIaffqcZ9UOeuGlnoKQNMwoq+XrfCRYj2+Jzcjg7kqSHmvrenD3bgovv8/Zn3iswDcnhI6afxAoo0FfpVuV+dA4LFS03hhq9L//xV/a333py/Y3f/f3trO7p7IyJUgeB9hieCZmIdmJ6whyfvYRZniMMgf0aMF2hqyQSl9FfY8BSCTAAei/BqBrHjqUO33oD01ta30y9AUr/PIPvGtG9giYft8PfL+Uvf/hz//cWu2W/eh732t/9r/+b2r1icxLE5igfJl5HBtUiBnSbHIy67KGayRrfNlgJgemNCwAZTr+1pxAggmeo+zFZnZ6dm67BwcSK0BHbm0/kVBhMJ1YQT7X3quaF5HEQud7qEtj9rGU0UN6TV1BCzUF+JJJYznqBhYMC+kqy6YuR9T5eHPTdvf3s6loUlYjvEB8NJ3qZMaGwLFwwwD41NmJaMmcCDQEblJENwXMooyToC4vjAnqRhuQpnQB6LhVuS0lG6fAKBnFyDxGoyfxtXYBB69P3RgvfjYw+ZCzAabyiNp4coBOzZJIk8ySTeriAnGgg7n+LXYiiX7SneEZui9KugBUiw2TBymm5xPbYkQtc8pxbevi3c6sdpEpU1vBKAbjme6itTstMSmjycgKpQXrLnd0vgm0GpW6VUtV+azz9mwm4xGZ1lStN9S0OX8AeqvZ0jUGzNmw+DlMQ6JMEpoEZeopQwvv/Qi+oqQRzxFTUnOWhesHDa7a/+mpNgGUtmxsKokk0RNrnP5zMniC1BBlheMY7xlAsr29rUwdoJaYizITQDYa29bWtoapEFC0lhb1Pj1YjbMzXX+o9mIRP/qh7cMgHBwYchMEZfc3t+zh3rH18aXn4hUqtvD/0PZmUZaf13XfqeHWvTVX9TyhG2iABAkOIgCCAkiJBCVaChXnRfFaydKb8pAsm2SWs7z8JC8+6jWknJckK46lyHZky7JIRpTECTMxEiRBTN1Az2P1VHPVvVV3yPrt8+17/11oUJJpFRdYXXf8D9939hn22WeYCD0JUQLavFECdJxCBHnkKpc2Noye0uslUk8BkhL5iiya6dcc5vP+gG6DZsDXnlfvLy2oOexSaWO1qw5aSQF0/sPBtjOcDlXWdmnv45oqUiy2oRqtq9Za5JD9uMGX1/NZVpHLTFhKoyrFXICS+6TUe3EwvC98LrY7vN5OQ5VgZ1BvF7VCA75tgDODTuv7ew3YfJaBvgrm/lzbj2rZwdmGnIjnTAUCQemI6X6VGfezMzPx8EOfiE8/9mjcfeyYOoTYQx5U5QBDcr1qF2xn2+n2tq4dNhVQ4nqqbDhaGW5VJeEVO2IHp5+yNvIOpZiLA+yqc1h1nO4I6j0D+p0hv/pd/n79Zr2RaRVXrKu1iDJkozGpLqrFlZU4dfps/PD5l+LFl16Jc+fPR7N0KkkTRchV3AhH5x4x7RG1tp//GYDe7rXjCCn3r341vvYHXxOgf0XCMgNAV4T+p1/9Zz02Mwbn8NGjqusRmQLy9957b5w4cUJpW1I22G68OVia0PujH41kWk2pCw0YyKjGLSZiEZMaL/UM+ozRllbaq060H5oEdenylTh77lxcvbYQt5aWVNOUlnshJJDKpxZp1mJGtQku3BQTUjB61BtZzJq93KF2uqxUEI8BEIcOHZJhwFBi9PjhfY36uJ4n0sZYXlm4qiEYyiIUNjlsa4yD2MwrK31inOqsMzOK7njtjZvX+gaHcwWcWPgseI6L13tj7mTMSigHAywVMZyQhjxhHIXtVkubk/vCz/r6qiJIDBoEl92759V7jceWwLclQEfPXe10ADop3fa2ovRMaWZpAb6QjOc2xiOlYO0k93/vAPQ0wukRD2QXc8YyOEFSnCidyJy+9N1zMzHJXPNOWyM6Z2enY8/+PXHoyMGYmpmKdm87Z31PTuTkMoiAo2MxPzuvOjqtXRhF2gK5HtwDJkgRoXHtucYAFcbFREaMV1/Rq0h4WoWLe8a1M8PXhttRzu1RU2Y8qPezftBW5xinppm1zlmiFoajmul1OZi1HJjDUBneA1iwfvheO4R8J9E2jHXOJ+Vx60qb461fvnQ5VtfX5TxRi+e8uHcXL17MQTcNMjisp56G1awsLcVQB2BqxumLF+PizfVoUadWrRKy4Vj02rmndd9ICY8woIcoA4Ak4sreZHfoAvAAukamalwurPesQyZhLmvsgD0/VfJWP61cMeZOUxvQqfe7tTRTtmW8cAF3AN7CPv48a0Nw73Hm7KhVCXAG1Wpq3QRTrwkDuhzBQqD0c7zWpNNBlJ5DlaqZNfNv+Cwfl53BQXRM++u2yhp2RqolATs4zjLwWWbbqwRXbKFBrpq2d0bC157n7AQAVv4sSfmK+1BmVpTIkmNCiOvDH7o/HvnkJ+OBD98vEqZsUwmG+gFTkUW+vnBNYk38yPlGEKoQp7O7YzC3vpoxqa4HPtNAq9/CiQT0nZmenw/ohafx/ny6/vdUPycBPTMSBAC5zigt4MxluzOSz5utrbh8+Wq88qNX48mnno63TpyILQ2QgveVJQYpiRb+WNrDCPQ5/qYIXap674nQM6GvjidS7keOKuX+v37963H6zOn48m0s943sm3/lP/yrHheRFOLkzJQMESxsIgA8toWFazE9NZljAiW4n60KijgK6aCwIkodtUiKblvHvIwtNSGAxUP0WWopgDaM3NNnzwjM+ffS6qpamNSXTVq+zAxXCrCYGKexVP+VEAokNvp5WzLORMocJ8bx1uLNaDY31KdI+h5jCEeAtUNURJqTf5Pa4HMRrgC0+TfOBRkDCcGU6B+wBziI7KmjexOyedy+RgqQ6I2I2lEZETrPOwJwjznf49RabsCuSg8DQE/WqeQ/UTkjfVsiDlqxyKBwczjnPXsoCUwluxrTK9EcJkNtq3YOmGNs0BxHyINhJ6TfAW9sBSx3dS60+XsA6Np09jALoCstZtKJ9qFHwJbaniQIupozXx8dji6pxh5R+YzkWEnroijHfZmdn4mDhw/Err27YqwxqgwRveE3IX9do0Zci8MHD4vAQwQuzkE7WweXFhcFlFxfUoBcK4R52CBmv6rToXAruK5cI9VS6VXfvVv8Bn4GKU6PwUzSZIrRZCZE0qQSd6Gem7VSatv8sJbIRrE+uIeSAYagNT4e2wz56fVU+2adWhBImQVldbbiypUrfUAnS4S6HQNWyFZR0yMFiCLdxNSkOBAAOo4NRLVeB+AZlrPTZoJYu6N2nFMXL8aF62uxRWaL0kwghlQjHZYqYSpxAebpgZGOxUEA0DU5UC2OUoqQg5bjRocVoWeqHaYxmu9J3sxpbHcGdIP4zgidNUdUpCFNRa3LEbqATC1HZI9SPU1RvPrVkwGfaePUcfePy2m8znss1RJzNgLvw2l3rVsOSZmsxvE5Y+OoOIfDkH1BMIjM2KB/3Vk4HDO+K2vtAx0Jg7ZehyRpIf/tjOANwo7S/bnVKLyaOdgZve50IPpOgKefyUFILoR4EwXM+VvHBIl1rKYM3699/nPxuc9+tnBBBox1ri8kOWUxIA/T0726qstOIAGwC7whV5bMDce587i17iotf7f97cblUr7z5L0Mpt8HsUuqvQqe/cXwPv/w9ZN9K11cngyoVultgshtTaOkU4ry4s2bi/Hscz+MHzzxRJy/cFETIEnBJ08sCZtylN3HLmA3cg1EdPqjYEqaXml3uRDJ+0mbS0shwcB23HX4aPyLryYp7tTp0/GlL39ZmQKkX9eoofMdL37jj3uAN6ldMa4bDYE73hU3RjVFIr1Wq8+8I71HWlQ7/7YfT47P2ojUxrixAsviaSLKQtTV7aj2SERy4uQ7ce7CBf2NMwHAcOE0TKSIuFAnxSiTA+bT2bzVUYdsPkfpTn0TAREJX7lyWb2+2WKRQjEokZEihZCEE8EGwrtCHpbn0fnGKN+8dSuWFY15pOOQjC8gwPdgUK3cxd+81+mnre2cP8wxsFGrc5Vdp7OxsaHpb2RKGoUcxeZQjbRMSsNY2wgJYLZaqiHu27dP9XNeK8NU2KxcLyZDyfgB4Eq5t6K5vaX/uN4ivwnEM7vSB3jqrBbZ2QHoTrnnBiv1q9IrnI52TxEmkcA4LOKtlsarzk5NaFjKZKMR7c1NDZJhlOre/Xvj8JGDsWffbmm905N8dWEhFhYWVD44dPBw7Nu7LwdkUBMcHtJaXbx1KwESLYCp6YxoYPpXjLfWYb9dsSddAIiCSWZEGCYHe3hwh6NyO2vcQ8nGks1QW19GZxAtuV7I0pLVou2Faw9Lnkhd9x8Gan1M+gmSaIVNf+1av17LvaSMw/0GuNlz2XMOgXArrl1dyDnWG5vRbG2pHIOKHfeQdD/ReMq14sTg6GS7ZG1oRMNcTp47F+dvrMaWInR4K6ytUTHDlaYTZDOStqs0KfeLWeg5XS15CLyC3Q5WU/LhNR5qJKIcDPgC6APluAFpayfwGPANOFkf5woV9TW1xGbbpGvoGlOrIUetvpPMPWDPKBIqteqqxKnlTQ2oZr4LlESuXOuX6HyM3sfVKNvOfEbatVSqVAdIMt+rz/dT631y7qA/me8lCjagV8uG3tNec/5cP+4snqNuvnNnpF6N4KuvJxgyEGYLYoJ6igJlpwL7FdY7x7Z462Y89OCD8Y/+29+O++67L2Zncl85c0At2uQ+SnpklzQlsJQzRfQFqCROlPV7g7ojch+/IaQK1Dv77avp8WpEvxOnVe77m1C8PF/NErian8eURG1q5JopoqmA22pNlbpcL+Ls2fPx9DPPxIsvvRQXry4oMMrjyg93Gyf/1qyPnwfopQ1cUbp86sdMP4QAACAASURBVHIOBdDJblMaJUIH0L/29a/FqTOn458UQKeGTh+6SmTPfevf9kjnYqC4AxhXmupd82XBe/GzgbmhRA6t7ezjfc+P8uGF0VrRbcb3UCqOnmEi26tX4q233oq33n5bQh3rzU15NBjBVHJKlS02NX2CSo+KJJSOhVLbc3O6WAyjwODJ8y4CGYDx/v37FYEtLFzVRC8AyCkzhl+QdidyZYAGG5+eV6tPTUxMKYrHGN9cvKVr4qgAg0EEz3dgmPl+12K5Hjy/e/cu9bey0HneRsJpe37bMLm+x2tsRKQJjmemdHhbBpO0pmpi27S8lV7L0h6DGhrp9myVyZYpPLvcrCPypEWEKwAuMFek3oxNzWvPNHuvl0RFovUkx5XoyHyIEs0lb9TpsVzISrGWKD1bA7NVkZRTgw0OS7e9JfGXmanJmIAV3mpJyY3SCwpyR+8+EkfuOhz79u+NTq+tKWKsQcoLAC/ZEzYc6VVa1MiScH3R9NaIyKKXQA866ULWqngEnPvWVpZxOgNgBTi5bhhJQFUSruXaVmuxZEUkSrO5kZmP0vaIEA3nvZfZ5mR8rl2X83Hw0EHV47Q2yXgBwO3t2Lt3rz6fzE61VoqTyOcA5qwZzoPHcIguX7ioyJ90M/uBLBptdor0m0TvN+TcoOBAlE7Ejpob12B5bS1OnDkb564tKeW+xf3t0lWCCBCdCOmUQ44kQjegi9FeAN1pdwG6wij4IiOl/DYYR1wFdDF+K/3SLi1VDbOvs0CZdsQC6DyuUosyRQmYnLsBXUqLpbNE4FmIaNgC/nYtnPeJ6yBCYqrK7aylOxAwSPDdBiA/xvE5/c7z2CicquxGSI0C19qdOTR4VcHKDiUZT7IcdhpdevN3+73VFLrr89XnlDWpKNLZPlVtsq83zpm/D/vAnAvIjWp16kG6hRCYJRW6JW7dvClwf+STD8evfOYzcf/9H9Ta9TnQsqm9hphPKW0SHOH0SpNjfl7pdrW4lUDH2ZPq9eJYq8Dqv+m33/n4nYD/Nvzps9x/PqLfBuQVJjxOT189VCTjJGdrBsd2tiSubzDIalsKlu+++64i9Rdf/lFcvXGjlDeSmS4iuD+7Iuaj7eNovnKYcoIrgO6uPaXcyQgZ0CHF/cGdAV1OyfPf/vc9okPamDgBIj1IRiwgQEQ9lSUC44aQ8lU9EuNckrB8oaO4TOHknB15ZcXjbm8XfeatZrzy45/EyVPvxDsnT2piFkZKHnRRTCOy1wxf2ryGQqlOwFYtc6QtC+McUMWILC7eihs3bioF6po6m5oFyG+i64sXzqneaq+V6JwonbYQj60kpekfnj92991akBDziNSrniHGnygdg4HR5re90Iy4mH89fRugy1AV0QaARBKxxdjwXpOj2BgYDAyH2M5iukcOeRkZVg3dNUKAGyCcm53N1jUZJCZiZUdBMpGTKEJ5woQ4SiYMw6DFyoCOlnsCOgs7Ad0s975XrVXD/xVJ3yLUk32G6eeWwXrZlsMKgCtBtgDAYGxpr6sa+szkZPRa24oGcX6opR88tC8OHzkUBw/v17WnZKGpYlNTyqgQwbEeiL737tmt2wWwiShVJHEx7AA+c8JpYaO+DqhzzWCSU+93JI6eAa/h2iHh2gf0kqJXBoSIHLlIxrQuL6cOu2ptaZQ5LnrWWcvXb9zU59FLzzEBxCvrqzEyVgumiZFFYU0C2lxTZ2r4fv4G0CkTZZZoWp0lVy9f0eP0Y8OtIN3Otb1x86YkYpcXF2Wgua4QBRlKg4FGOWuj2Yq3z56Ndy9dC1zh9jBOOZeWxB5M9gR0z6MaquXMc5VD3E5TBrEoYi8DWVJ3INufNIGtpFaz33kgLOMI0obaIO991k8xi9WeuhNyMEqETvdAljjgsYTSnzhxXCunyBWxFiIc98WZMD7bPBqDplPvJpo5Q2CQMahWU+S8l3uZfJaeHDWG3hCp2wHfmQau1r1dZzfgApipl5EpWtfSFdlVGPFO21ej/z4gVOawG+yr3+Pr6+svgmXJZrB3SatPjNN22dC+UeZFtrUTU5oKmI4hTvMDH/5wPPbYo/FLv/RL/VIkN0M96JJupuugJ6eaEib3Z/eePTE+OZ79/b3sRmIP81Mtmewk9Pl4eU917bwnqq+k3ZNGVdj1lUj458P67Y6EI3S9x2x8fSy96yM5Pnm0Jk4KRGqcTez+62+8EU89+8N4+cc/VScKP3BbrI2ve+c9JoVOH2qip5lH0nUogK4uIb63tNv1a+iQ4gToX49TZ8/El76SKfdvfOMbEsWC3Dj0wl/+aQ8gIQrkjar/lB7KPhgLvAcXQONTS13NNaAc2pEtGxyMWnbGGlqsiHlAICP1TQr19bffUm2adKGFF/B+5B2VgS08jgQnJQAWiOuktE9oM49igOdFXsMBIS0Ldd+LGuIeRCWAjqzD+fNnteBwSIgzMKpzs3MxU8RK4AoApBk1pAb6gQMH9Bk3lxYViZvAxPfzfhwKXk/EwHudPuc6oGDGmFCiS268rw2vSTnWJMdVU37cBxY9m4JBICo5iMyVo1uTsd0QGzP7rtvKVOzdu0deNcYFY6q6ZiEv5u803OrXZ6PyfgB9i/+ailrhKwAYRG9JTErWe9bU01vuV65caSl9GaTocDy4rqREFa0gWVqGp1DKUBRASxorZ3srJupjsXt2LmrMNKfFaiTkmHDNDh85EHcdOyL9eQEBANOoa6oZmQsAj3Mlypc6VvlOReGtVhKYGg217tGRoRnndCEMj+R9bHc1+AThHd8LQJh7baDX1KWiWKZa6Na21s/m+nrW5RmR2krC4ix1+/GJuHnjZiyvrsqRxDlAx4BjomRDWwtDZnACuWc4IaxlLqoZ1XrtMryL5IHQdshihHjE+qcFjWhhYnJK7wXkGZPKMWGgt1sc32q0NjZjcoKMxryGJZ08fz7ePH0xNvCOJadLaYx7Qcr1vSl3A7qIsKW3lsfMciedr2RbiUKU3i+z01l/7ku387wT1EWaKkQoA6vb1lg/Alk5VKn+xvWn3ADLn5ID4Mt913hdSnKlk8OAaKeBPcbr2GPuPTf4ObJ1RseEWr6bxzKgSVY7j7nV1Pau3pjIDGLJIBhoDc68106ayZbOSGQP/0D73pF4tZ5ePS7bFQcM/hy/r5qqrwJfFdC8ZfP4mAA5IiEipdLLNaRUY/Z7TkpLoOc6fvAD98VnPvOZ+PSnPy2719xIp2q83hC/RNF3ryc7zB7j2szNz8X0LLLIyTVgPdrJktNWAjmvE2ccyMANcCWHSaXzk2qXttFukaumunNN3hnKdzpdO1/Vt3BlgBVgnpnGBHnKsbD7CQAVra9viED+k5+9Gd/+zvfjzNmzWfalfK1JkTkF0FkVZTdK/7kPUVG8StJJIs4smDvpMw+abWtZQxcp7g++Ls7Zl77yFbVOf+ObBvSIoRf/6j8K0JWuKjVX0rN5kctgFBaBjPdAn13nqOHx1MlhvWZEzcFpXnSNoRlZKzx79py+mHoz0a4MHG0JZfa3xE5U4wVQsoYho6xWiDndTBwCWteoyYiUgsLT+HgwZYrjx7jxGmUUPFWpsJ4ZAgLLnZ7tdZHt8vyot+7enVE8xtd1TenJ01K1e3fs3rtHfceqpS8vZ59xcW4cbWEsAG3xDEqaBeAlbczxcGwYbUcVNka8FsPO4/ybxzH21FEBVQ2VUR9+tuix8STj2uv1yTyAFtkAPOt0DlLYQWkuWgMh+iCmU/pCqQFJCIUaugC9lWNAtxHcQBWPzVQBdJHlsnXndlKcU0tlXnDxkHMcZ9bTJeID01bTsBArGVb6vdfZlmTo9PhkzI9Pqs+a/mlGq87Nz8SBA3vj4KEDGuAiNTUYpDhJs7PiNpBVWF0G1Af9xPUahMEkqBGd90mEiIAow5FdEPTPbmy0ZFz4rw/ogDmjW4tQjVOLZkPLcKOUJUGaeqiGXcCFWejcO5zCjc1NgTnlINYLzoayICUbwnPcG9ZLapGnY8f6wFFxS5ZUvOgu6fZi4erVWFos/JIiKUvanXS7IqL1NV3PDfqDNUNgM2bgeezdozGppy5dip+9ezZWIVdLPIZ2pJH3raGrRxn9gJJyz6ibe5dJGKL0jCjSyTegu21NgFUizZ2Rol6/A9CVqShKhQoWCsNdzmfhfkBMzbR8qpVZ1li95IA+vJsdrVHmRHB9ua6uV3u/Of3uKN0lFo5R51tSxelU5z1SvV4Kj/XBhEe33hUnkONwHd9ZGNsMAVUR6qkCWTW9Xk35V4+p6ow4QKjWzF1OdOR/G7iXUmQeB0qAcEaYRjlRBm+l5CuOWxIfU2DIBEfuKWpyX/ziF+OTn/xkziiIUFkHR1eZjZERrXnKSfChZuZmYtfuJIuy99y54fvEtfR1qZYUUnUvU80p/ZyryKDuNVUFaP+7z9MehB+34fbPB/US5ffT8JaQzeAEXhc4leTr/H3z1lKcu3glvvP9p+KHP3y+TFnM1D1p8vGxel+J1IBuO5rJzqyuKxtWSOeWXxpE6JU+dNrWvv61BPQvJ6BTQ4cUR4Q/9NJf/1lP071QKSsDNuQ5Ea1TdyntCpADWIk4+V4oMEu54KRvAXU2EDcBo0YK/PSZs/Gz11+PU++eyjqz9YAZvej6WmHDkt7F+8EJYMNkamxMETgpTYDv2o3riijxWlggLGCet5jLpUuXZBTZBE7lkELFo6RutbSYve0mytRG0V+f1xAOQB5AJ/KVchWjLGFN79kdtXrqs+N9GtD5fiIx6q+8loXsVjRv6H37s+WD9/K9juw5bvc6c15O5fE4n6e6X4to21mP9KrliSuNnRrEgAFsVKIztMyzfznVnzREQ1mSMYE60WnKMcIm3k5CXAF07heATsq9i7BMmYWe8q+D1iEvxJI4yr5+Qa0ldkWDK90OuTbwPDEUtM0BOoC6JHExyhDSxqcikIsdRvFrJOqN0ZidmYzde+fi3vuOyyAgOsMam5mfF9mM+58DcFYUuWIYOF/Y7wZpzR7AeWk25S1zba9fu6ZIj/PaNc8wk7kcoTo9LUdqp8GsRuj8W9mPQvChxVF6Anx+Gdhzc3FR6Tg4IGgZcF/pQ+cHAhuWEt4Fx8t6YA04alE3xq1bWkuODDkenCEAffFWDoxYX9+UZ8Vr5CwuLkoZjjXRWl+P5saaZghAjiRCGqk34uKNG/H6u6fj5jo67uw9WtxGkuV+hwhdGu7wTRCM0fmWAS1lDGe2x2U0gdHJiLzIJgvIMwVvwLLRNlDqvEp/t1+jaLyw3B2h00FgpjnpTCSlJTAjkqjnFIxlx0PRIBfHpLR2cV9MNjXjfGe9273rfKdf4/Q8x2Zmu1P3GW0jlJXkON8rp8er311N698OrgXUi2qbo1WD+s50fxXsd9bo/RyfjwPo77FD2k/DE+T06+3ZyYBtgKAnnXchJkFDZg+kXV4AXRFmYeUD6r/1W78Vn370MWUwWZ/qgKJDpHCspKdw4YJsA7aXTBjXlj3orAmfaWeFY66eswpCZZKesy3vV0830PcdxyJNtDP6vpMTsPM12fs+yJzkZ2cgQ9tsjpPOEhDtqisicW/G8mozfvTj1+Mv/+qv4+2331ZnFvcF9jsZDMrZ/ftRCtWDCD0zZALz0raW+6qUNQX6DD5DKW5AigPQv3xHQP/uf+pJYYm6NYDOjOQyElTGuMwjVzxGr2qZjJQ96SkkoZ70klog0j1/4Xy89vrrcebseUXnGCt+2AQiXjCKFFJRiZQBHg4a40u9mzohJ8TzpKABXLWgra3Ewo3rchjS08+Zy0Q9LC4MIqBrVnl+V001zeP3HNPMbKJ4AHNb07EggzQEzJDkKA3QNiSA0GAQ0ptM3ppXVMtz3uwYGkAAg8ymBmA8TpVz5Rx37ZpXhImTwHFxk1nQXrwYd46l2pPO57HAWTCZYsq0p/4zoYIajaVmZ2fkIcMj4LjhQOTs6hQAotbsKF31SpjO6kMH1DNCN6AzMQyWOyCeLPdU+uM4ZBjKDsh/5eSilFREJSlHLCZDNKVrpftO+h7jAHkPWUhITLr32zHc6cVsbTwmiFTHaRvjy7ZjYhJHbjaO3X1EgE7Knb75+b1748hdd0lhEE+Z89ZwE2aJd7siMR46cDDb8mhJQ/J3dFS1ZK7F2TNnVNPm+CQe1GjoP5woK+85VapUq+vohfQEwY77qXUxPi6nC8lgnFnlMGCp37qlUhLfx55IfW0cIzTD03ng2Dhm1hjfzb305CfuNyDCWlF6tNNVjRwHWR0gzUHLFmuHdOcNGPNo8m9vqdef600rIN/XoGS0vh5vnTkXV5dWo8kCCLgW789yF6CXCBwbIE4Ga6qUb7jfBnTVX606Vljuqe3+XkDPiCuddQNNFdDF1yjOtKYdUjvfTJ4J+0HTF8vz7ibhfol7YrGhIrDktDS/ccz50bovDHk7Gd6PTgXvfN7ZNI7Xo1yTUoRYVjrmnCvP7wQoOzAGI4O9ZzzcCZz9Gqf9ea8dS6ehq1kOHrOTIv0F79HKACo5TyVrmU5rpqWZccBse+xDzpwAlCnP5Z5VWaC0YikgWlrSvSNC/2/+638Yjz32WJkBkJGsgqgIrWVEuS5duaT2UzKZvr7sN+5H8rHa/YyqzymvFYOlUqXRa8a/fd/6AF4htZU4Ps/lDoj+N0XnAPrg8/MTBpH/SKrMFSlx9jjEQQB9bbMbl67ciO997/vx5JNPSoaVJYLuB1iW8zJsL9NByLMsXSAlza50eyH2uURi6det3nYcBdArSnHqQz93XhH6epO2teEYeukHf96TJCLpSnrMOYDSwysAKC1mMt2cDN4bNw/SG0Iakm1NVjoRyksvvxyv/vjHcfrsWZGEILM4dcUJsklpkePiAbZS9WqMawGxeZVapv7QTrUmABsvD5IFJ4doPsxnGwxeg5G85557dAPwDquDU7TQhofjgx84Lk8SElGy5tMwJrN/Sql7UstnzpzpM9YB/VqDOdx7FHUBHmxqfgz6gDr/YXRYyIMUWNbRGejBj6N/18UdjWME7Ajw3pSerReQHQxjwHlR5EL6Xap2syoJsDAY7EEvOsaHDZN9wQNAb5AeLPOfAZ6cppZRugEdMM/WNRbiANARlsmZ9KmEpEWuLE12UaoUA0Na/1FqSjlEWj4g1+kae8ayHEaxb5S6Hmp3Y2ZsPGbGJ2J8fEyp+F53u4xXhRuwW8RC7gGksv2HDsWhI0ck0gIxDkZtzh5fVB0VISQyFtfRLV9Bm38kds3N6VqxRi6cvxC3bpHqBmQz3cX9SMLdlP5topXrlY6A2AuUgDCazrQQdSOIxBoEaIjaiaIXVZqh1zuBzYNwWA/cH9dj+X5ntSiXcC5VnkZ2NLQ13510vjNh1ifgHNk3C1eu0EsWI72eNNi5tpAMOd7JublY3dqKE+cvxhXS9i3aSLk/NbHc71hD15Q1WmhE4SnDVzD+RTimGH8NWypyw+JqFKGZdFhTM9w/VcO8E9AVHUveGdnV7N9WFkmKijkPfWMzBxBp5kNx1Ex+w2llj4tDUYhrTpNz/7i33Ff+7eycDbWjeI5JUVUB/H69u5Ds/HlZa+ca9rTOvV44T45L+6SUDaqRJ8/7OSJfgXqFUe/n3RbmlH/VWch0/0AmVk5nIVamM58g6P+qqfd+kFZKqVxKiJQ4qbDdEwSxlQniOLM8DsDzw+vtsGDvfv3zvxa/8zu/E3PwWspx8LpUs2wp5X7ynZNqb852WpQ5Ewt8P+xkcey+H3nsZEaQYB04gHYEff53AvRMX+d5vN/PzwN1DfXS2u6ThPrHRXDJp9susOcJIFdW1mJ5bStW17bjuedfiG9/+9tBpljdVqMjOdBFgfEA0PtOAy1qngJXqZ8b1N1JhJa7InTa1grLHaW4L38px6dK+rW5Ic33oZee/IZS7gJxjfUbji6iMEVARiBCRMUiLSl3LeYur+WG1/Q8tfGf/PS1eO6F5+Odd09JlpI6A+47/e1cYmmJQzDBgyliGkTG/BBpbLU0Cyq9m622ojBuEpreRNEYTNfKbWgBWIwiLWgsGowchtE1Mx1/px1HjxyOKdS1trYURQEISvsXmVJa3EjxZzsRUU6KVjCMY3p2SsYRo2t2MgaAhYi3yYJlsXNsAwZnJxrjmVLl+HiO/+yJsjAAGn4AdD6LY06p00mN87NxQdlJbFHNaG8p1cn14LWk2q9dvarHeV+Ka+QADTYr2RcAnXQYBjH7Z5F7bQ8AnZoQYzVFguM+eRIdRirvh663RSBKxqAP6Mgeanpb6hvjlSZBLo0cV1npPtK0amXLiIEIvREjAnRIXHS5jAz31HJVb4yonj4xOa4e9fm9e+LoPXfHngP7BcZuVyPlzGxzNtihgwfj4IEDmpakCXQRcgY5d5wfBtmQQeIYcei4FxYS4bq5dOPaqli8hXksTgejaBs5rAWiJWsJoGVQC/cdI8S1YtoZThE/1Lq5FxhEapb88D6XhGx0yU7hDLB+qdVDKmIvcB702VMu4B5lF0E6WKzHzbX1uHn9mrgJ2F5+k3LXpLfpyZian+8D+tWllVhn5n0XXx4uxp370F1Dz/tGJqyk1MuYVERsZPjuAOiZ1k3D55SzDZiNsgHdEadASaIdo/1BN2ojLTKv2gdFI4LggXPn3lnEJSfrMZUv9TJMgHOa09E8x2E5aIMunwMQGvDNweFY7Zw7a2NHXkJMkvdMcN0ZaTtq5v3ue6+CvXzaMmjFwY4dimqUz3OpnZFrxuft6+k15AjetsWlo+J+Z6q4wjFQ+W4o1JZGponfyv5pOmQ6GwA6QQFrFlDHPud9ygzQo5/65fjd3/3d+OgDH1GgZGeD++92wYtXLsXCtYVCMD7YJ7Q5qyGbVpygHInrUdGDKXW+vl5Pd0rBOwOSzgCW586AXmXD3xnwM0hxlkDBS2nmcRm372CV4UiLS0g/bytKf/Gll+O73/ue1FU3WnTiNDSpUUODNBV0kOVM52PQ2gaID4hx2Y/e18V3yn0noP+Tyjz05jo9KzH0ylPf7Okg8f5KU7trIgJ60q0C9exRFekJb7QNU5LRnw2B+Suv/iieffa5OPnuu1JWU7qBjQYTdXQ0e543m/osJnExMIXImGiU1KkmTXWSCOEUUqZwcn4tBhlWOlGzBtIXpjMLgkUPuAGs/I2hq4IrpLJ9+/bGAfUK9xTFZ2/4mC4270ngnVDanQ1L9Ae5j/pPfTwlRbmpRNocH5EaqXKAgHQ/PybG+fjrjZyRPjubAje0TGUGIlPSPM6/s6+W9CJqdpPiDJCmkZBJMQqjNdKUjNFMRTRattAavnnjhiJSritksImJBO9Mp9WVUoMwJkAXiZE0eie2Oin/mqS4TRHitiT3Sso9yyFSiiPKpt2JDadWm5QJ1U/p9VB0Tkq+EBpzAl4SQ8Rwp/ZMhkBGI+vtqr3y+u1mTDfGY256KqYZEjQ6lOnjzlZMz0wq0kTq9NDRI3H3vffGLoheeNAorq2sqGsCrQCuFb2vZFpwBDNl3lO6HVDcvWu3fsNQ5X3c4zS2qa1PVujoXUe11jgxskb8mwwRv1kbrAX6vzFq3HfeZ0DHoaIeTyYHpw+HQ/3ykvsdF2NfLaEiILYLuHON8p5y/O6W4L06NrGot+I6zGHEjyS9ni2ieGbra6tx5fw5keHG66PKfog0201lQY53qkToJ89fjEs3l2Ode8zGH4I3U6Q/s5Yjg8O+TBa7yW45wAMMz9petjzJIAnQ0wh6nGYS4hLQq2lSRXmeuNWf7537XWNHt7uaAIckNJk6smj0+Of12s6uGV3fgYSvDThERkSFuGdkntynXs3GWkWuWic3qFcB2xGyHXZH2dljP1CYk3JkSclyDupNL8+zZw3AVVBOu5qpadT8sDt2HvnNd5lt7yyEiMalXJCAnlE5dou1llPcMjOA3XE5z9ceAhz7kD3BXmS9SegEB5MRy5RmxjPDgZOR0+K2tIbg4lA6kr0ukb/uR3tbQP4Pf+u34rd/+7e1fskaZgk07w/7a2VtVeNHwYKDBw9p/fs8fd7cw+QsZS9/1RlJB6WQa6Vst7OMk0ZoAOgFFN+Thh/A920ReiUvn6YMu+QxriVxnze5YrdzeI+cFg1HWor1ZifWNtrx8o9eldjMz372etxcXYlGrS7Gu1yMPqCns+FhLH01uZIxFLC7nU1y2gUT+33o/yK+LunXM/HlL30pzp1Lpbj15nqMUkb76dPfkvRrLpJMd1gUBCPHDYTYA7uUejJ1Q1p2su+8J/315557Lp599tkynQzvNfVtWeRZcxwpG3QjST8iu+3WYqEGSW1b7ylSebxGfbTSut5S7RBGOrX0iUaKiRBJc2xsNNdiqKECzBhannctnUWKp3nv8UzLA7yXL18RKKslq/TMM5yFjMOVq1f0GRj77fZWNBoIxexWStY1ev7GsWABEt2TRiLS5jE2ZaZvkziDyEw6Egv9mjivAbxxRLhpOBK61vSHlnYbrgtAytzpBNGUq7zr2DGljRE3yHa7VQEPRpxa9ERjLLW4Sb2PZJ0sVaFycXCtm9tNCZ3AxCR1TEpzY3Mbc6OacKpgUfshrV6m4qmW7n7z9F41K74/hIB0u2tPGZ27P917R2utyCMyF3201wrU/GcmxmPXzHRMjI1K+x1wqo1mGpXOhoN33RV3Hz8eew8cjBn13I8IoCUVDEeDYSE4BrvmBZjK7ExOK93PuFSyM/xbHQs3r6u/nZZFgDqVAjvxwAMPqAREpiIjJgxgTw4U93gWNTc02TE+pG9bLfWm0yXAtXDElP3nq30WO84njF/qiU75Sp5WimucB+JGV3PADBP1cPDEZofPshWXL52LG7eWotaYjk6PFP5QdLfacen8ubh87lRM1odjsg7g5KQypYI12rWuQS7tGInTl67EqYsLsbrVjQ4gOsxVRvgjWeealaOWTshwWeMmG0j0RjkEkGb9MQqXsly2pw3rmmYdPUVqRtXHtk3LzgAAIABJREFUnv85++H0dUY8A93uaoQJoPdGx1CrVXsejpeca7J0MSTbw/UDFNibjM4FWNx/DJ+HNj/AmeeZdKgMCaM8SxSYKfpavxaeDkaCNMfijIyzf/x2RMhxu16fqfkcQQxI8hpsJLajnwKXjGqCvomUmS1k6MdoMvMLedeMeGcAnJo3OA9AL2WuDWKyl5pCna1drGmT9KyImY5JJ7ZbdGgkcKp1d4jzycxGvYHzmBk8nHMAHZsJHnBdx8cys8S1bjVzWNThgwfjA/fdG//LP/2nKskgNAMRtR9VQo5ubsbbJ06kVHWtpmyZ1Tur2TGXDmQv8ouSM1T0DHL++2B+/KCsMAD0fnSurOudKuiJkgbs8k43gqe+nAINvzs/w86C14JdA/5ODRIAfTuW1zbj9Nlz8cyzz8ULL74SC9euR6uTe8VrXr31pb7PjtN9VbaktKmVFrZc0+m04ayRSuczwLff+73fE6CfOXc2viRAPydAhwelQPG1p7/ZB/TUyy3KUd1U+GHRmfDGhzKZi0gIctHFS5fjxz/+STz/wgua/gLRSnpVqrtn5Ex7B+9LQkkyt2k94mRc0yK6kSFhRF+pK8LS5RrTZoYR5PHJ8anYNZ+tYNSzXZMx89DqcCwQImkMaV5MyFEjEixh0/J5V68s6FyT5JZpMxjvgLiZ8Jkt2JIRMHEqx1Uu9QGc1+BEeNAG7+VcPdmJ50nlci2I0JNFnx41UYMmFKGeJ2nP7Oe0tCnfzbVhYedmy3Yd6shE0Yz1u3r1WqyvEdFl+gzjOzE+FuMFxOujbEiILwA6mx8/tKPaFjKwgBNpIQF6swjLaCAKdfacgpV1y7TdGDBRTiyWINCuEDz63nEB/+SK9QV/8n7kthge6sRItxm1oYjpxphGq0436jFR45hRluso/bxFq9jEeBy9+574wIfuj73798tb53rg7K3QZ4ywSPTUEy4SCj2yjQmBDD2zGBwYuYgTraxRGsFRS4IbDHLA++jRYyJH4oSxjp26ZV0A6DPzczGsWeQozyUXJFstExAcVTHiFhKbyyq0reGU4KilTkCqAALcADpre+Hqgkg2+swiM5z9wetx+dKFWNtoxtj4TGxs0bLYjI219Vi4eD42l2/GVGMkpho19RDr0hLN4Eyrd38musOjcfbKtTh18WosbW6nnvtItuEobQwHRoBOli4Hr6T97spxqtdLhA7JdGRIhlvCMnIE0oCWZI2Anyg/o9ZMndpg59LIrESWZ/o4EbjVMVKPzRaDlNa1d2H0J2CmWAxljrE6tXDIVKThSUO3xclkPRAgsM94DE0KGcNKixz3Q5wGgVoys/N48nUi1xW7ZJJbNcvg9Divcb3eaXBH8Hyi97dT9gZmA7pa7YrOu4GNz66+l9fyXPX7WaMIdGnvlC4hPU/XUAH0TP971rqjV1K4w+Il4exy7QBusn5kjrLNNXUqUrdfg691VwEThiEposQesu63ttS/Dl/lf/jd342jdx2JvbsQecoyDBktXot9QfjEGRNLZrtm7lKFSzNVQNdnlUwRpVGdZ4UfIKAtf/vxdE4HGGbw9W+tUTOMHQWXRZh169uFXrw+eInmayhYyaiZv8moknJnzW60tuP8pUvxw+dfjGefeyHOnr+orFPaqQx81ENfAF3i1AXQHcjaecDQeiiL1jDdTt0BoP8BEXoBdOafAOjgigD9Z898q2c2dS6SovpmKU8kShkIoTaZLPAzHOLEyZPx2muvxyuvvKIB8IAr6UgMIQsZ4Kd2zoZm8eJ18wMgYSBJi1tQw7UTvG8WF6l4InTS8OuIjgBmEKuGR2PXXLaCWZ3Nm8A3jVo6htMSmiweXt/ttmOOMZ2ob42MxI3rN5U1yI2TnjrGnPeaeZ6pFVJJqWtPVM6Fw5nwpua3RGrmAIIi9VlkaJ2Cy7T7bD+Cl5NUrgWAzuv8nXpcEqY57pFFIxEfpbu7AhZkRpdX1+LK1WuxsHBdzGccEbIQZBPGGwBiXQM7mGY2QWRS6ri5+XvSBgbMiTKo96xvEvUw7So1+DlGjIfaFQH0JKqX2mGyfLX9DejFy7RXW01tOUIbbNi+KY3hzoai8ZmJeuxhUtz0VEzhgAwPxebamgBdjuLwsByZD37o/th34GASviYnlWEhtXcThTUyOZAQ071XJggnByPWa7uFjcibnnKmKXUEnpY3RlpW2ZbpaWUpTHJkveKUTc5MR2NiMs9ZDn32mBNNW6KRuhlrlkwOHjbvw8HI5u2M1sgCcH2IyB0VXr1yJa4tXMte95LBwBKsr63EzesL0druxlBtIhZXGWa0GCtLy7F0fSHGYjtmJsZiuo4hL0aOdDeOYX1MgB61ely8djPeuXglbq5uxhZO9wjSpZQuQmlsCVxoAFNG2yrPaAgLxEHUBnHAUpe/Xsak5iztLEtI3EflJIxv2j0DYAJ66VkvLT2umeZ64cNHoztS0zAZ0pi0qUHS1MTGkUx3q4MDR68AD9oF2B3pYEjmOIfFcOys6/eSrdxfXkY1a4BK8nqcGjeg8xif7TKBQdTAbQLdnaPpHGZTBfRqFOqsou3AzjSz0rOaJDkAdUfpBnSDvd5bAD3Jxs42pMOb51aL+mhD1wlHROqLHVQHrfCXqfuUWx3cf+zOcA8HLkuTlpAmxc5aoMzx+Oc+F59+7LH4+Mc+qv1G6j1VA1OG+8Ythgqtyl5zDSiLuouDY/P1zPPL483761p26dUuzo3tyyBKH5AEecxZn51g3gf1HW1pBlFguhrb9x8vgJ+BXzpIvj/ZrbIcze22Jh1cXrgWL7/yavzgyafjjTdPaJgLmJUZ7wR0Rd5lAEt+VvncSjbgFwT0v+j5xsvTVv1zMAObGjm1rCRnZARw4dLFeOKJJ+Onr/1MLDtaSvQ8Y96IlFhUEmWADJea5TgD3Dw8bQ9FyTpjuukAGMCIF84PUQ6GFqOCx8fzo8O0oGWalEVi8huvN3vYZDE+25E2i0vAPDqc88onSY+vFbnYjNDZ0NPTs4q8uWEZMVPDThU0S8lyvETaeJ382BjkHPWsq+NM8LijNj6TdBObidQqCyEjmFqfXV1lu8ujHxmRFGoyqAHa9BCPHz8e07Ozkhi9eOmKJv9sb2VnAOcp5qpS7gnoGHXEH2Aoi5Qmg0uUntPEaKeCIbm+0YpN9aFnjYj7RTtiRtPuTU8uhWjuhXrSnwn9PjvIhsdpTG+KjI06MdRpxkivE5ONsTi0d2/ctX+fUu/14eG4zuSx5SVFwawlhFL2HzwQe/buiz179saBgwcFXCvra3Hl2oIU/bg2qMnhXHJPSauzj4jS6RtVNFL68VmXZIAEChL8GBa5klY5nBoIhxz35BTT61AtHI/xySmlD61SppYqzSRP44+x4j5bHRBHLktQw0r346zt2Z0Kg9nFMazfMGOXFwtpskRfIsotLUaT/vLtbmxuD8W1m/AGbkgkaWt9NSZHI+an6jHVQMSnpClxrHUsOWRopDEeV28txzsXrgTEuFZnOHo12uqSlyGHFhQuvceKREonA2WPsTGyCGRiSMP2MkKnxMF+HoNQlrPVidxG4EDwfoCkqMcBtCnlmQBC2pi1VwUsCHHbvYhby6vKmEgVj9ePEhQUcqIGfaTjwm+iTBxeAXrhVSjqI9Nn8meJxDN9mWBFepxjkkPHwKAdEbqd0Spj3kDCmqrWtXf2tfP5DjKcaq2ueb7LBDw7HN4j1cjb++W2a1ScbR+Lo3cDOvfSaXxd51KXVutdHf14MgutaG2hDAkpNLMxvFbiTUqzh+4bnym+Szd7sCFQcs9x3BgGJTXRoSFxeT796KPx+OOfi+P33KP1rfYuinejw6qluyWTPVLV7ujzg0p2olqOcdrd53qn39Usha+xH/t5gF4F976D4Day8qSjZqeRVCZ010YpG1FyQ3cC3sdwrS6ey09eez2+9/0n4sWXX81qlHQeUv/DEfrfK6C//sy3e1VvMA86W5Ww3QA6B57pqpraEb7z3e/GE08+FefOX1DEqnRVvZEbpEUkPqQaHhvd05FMXst6EWlv5ExT3clpJ8AcL3wglzogzQDqzCqfmQJ0pwWcGE1ey/sBTY6F30S9LA6e53XZ8oXKVFOADvhiBJiFnqz0VGUjM8B72bBmpaezk2xVQBlDzncC6t64nD/vI4rHCFjxy4uLc+Z7eZ1qpaRaC2nIamF8Fo8DEPxgLCk7cI0AXRYE14fJR4RALJ7LVxZUP8drlzpb6SNtFAIWgE50Pi3CEISUVHPS9SDxzoCILoMviNDRdE8iHFGLJ7CpoyGGkygHeaW0+qkboSjq5R7IVJTT6U6nOsJRC1ZhJ/u6wIyvDXei02oy0DMO7p2LD993b9x/zz2xd34+Lp07GxfOnYub1/Naw8dA9nT37j1x4NChuOvoMXUhkJK/sbQoaVXEZzx/HAeT+8KxkY1hiInkjXWdAAnapco42eam7hvkudm5LAnJmx4ZFltV7YDoJQwDlslX0KyBMsLTNTWzfd1+pswW95A2wVZTaw/iHp9PpwUGFseTiWq03rHOHAWQVl9bWlapYH1jKxbXWnHt1lpcu3FL6fqR3naMD3dj9wytf7wPUtuwnBluB90CROhjE9NxbXkt3r1wOS7dWIwNss21huroImrBkFc9vAgEFe12zh8wx0mU7kAn53jLcaCmXKuls1gf13UgcgMkzKMYtIQl0VV2obSPJdnHddEQ4Y9IZ3F5VbVz70nAHIfMKU8cBvfF8xlMzKNXPwdrZA02o75sU0tJaddmB1kDp3khhjpSzlJIAjK/Dap+v4F3Z++5Qd1rPTOCGW1WM1X+m+9xBF8Ffb7XEaafd5Tfz56WU7kNwLgfpfNkkBUYRLxS8axRB+ecMuso4htOlroYMiNjEMUhwlaY4a32ZPNeCrE1ya3wYTrqLvnlTz0Sn/3VX4377r1PDh/3hbXIOpQI1MpKfywwUbqjXNtBr3njQUazPq/StV1KNi7d5H0atOlVuQV/O0BPu1WN0vtp+R0peTuDukrFyIF14nlst2OsPh4L127Em2+diO/+4Il4+pnnZadpxRyshztH6LfV0AUqv0DKHUD3xe0vmgLoGL/soStiMJ2ulN/++N/8mzh7/oLGybGAiMYxXBj/lMOkPsNEolTrUqo+aDNBiCbnfHfQCEewo4Al6WJ9hiRMV/uOAotNRDoNE5iMqUnGgzb6KWpFsKUe7XYgoiLSsSykbDPLGjpEGdLf/NeoTwhc/X5S1hDN3FfO+wDtXDBZ9OV9cga6XYnMuEWNcyI613SsoSEBvmVinVLlczkmPpPF7XYUPpfHAQiOhfeKFDg2FhMT2YsJ6LLJ0Gw/duyYasZM9VpYIFOASE4S2JQVkAJUpidJjQrQp6ck3qIJWjVv1uyL5Hpnn28zNmhdE6BnKpPe9OTAFUAX693gXWrq+UCpk99uwBxBsGndv5tGL+tHGIPR4W70trekg7BreiI+9qH747GHH44HPnCfZEzPnj4d77x9QulorntmeKZiZm4+Dh46HPO7mZ/eEGt/c2tbdW42EqpiqqMzPU3DhDqZOSlkANV/RaChjACzekP3TOUOiHkjOUyC60itEQY1m3arnWs8gQO97mzP4j/eT+2c84PwqJojJY0iGYrBJAMgLewmA4c2lTmg9c5aBFwX6pQi3TVbsb68Fu1mO1bXW3FrdTOW1rcEequry8psTIx2Y9/sRMxMUO5KAiV7j7UAb0IO6tRsLG404+S5y3GO6H67E0O18egN15TiZ2+Kv1JmQvdFpaPU0InQ1c5EOyuRHHXrrgw32S5kQInKcFC6vYGcp0VZOCccl+QYJNByvdjz/K2WTbIlLQiwKatZqyGKNK4Mn0C57wwOKQug1PpwyAmCne1uldS3YP2jbZEpZhxUgMzy1AZD1bKZTlcG9zj17ewZv10rN9A4+HC9XT3z6k3P0p4BypG1AbsaNNmZqKbW/fneM3wP18mOsB6nJbSoRxqwdC4F0L2v0hFJJnsfrHqD9yYrPhnt+l6RzwZOgd8nB6b8x/1l7/RbUJWFSf4Mrzl4YH888slPxmOPPhp3331M+4jv4LMIVLhOaU+H1RW0M7o2SKpeXlLRCbZpf27L7N2Bxe6H/No7AbqvRfXa+brrt6ei9Tl1+f3p6uR5Vn8Iesj0YifrE5MKEE+88258/8mn4vtPPKtMnmeoqwuopNzV4VM6B1RuNgfFn/+LAfpfVkhxA5Z7aonXknhWomqMzl9/97vxh3/4h/0JNI66YL4TuVD7AmQaExM5N7hHGqhMUxtNxp8cZiYnaSNla1iCYabak7RhcMj6loxrfVz1NJ4zW9jgk2zObH2wHCwGE3Kc+snHYdQv92U+52bnxRDXCEqY+/VMHRJl836rzgGASlF3u3oOY8xmJkVanfrEYwAzvzHgXrxE9HY4cAgAFQy/vXSO2cImnJOkaysseYwe0TRpwiNHjsSRI4fj8tWrYlFeu34zNtaJ8kiR25CmIZdkJXyECbIaGN3sJwXsczZy6TelZYhJYhrWAqDTf59kL7XwqI7Htc0IXXyLQh+plmbkWPZrYGlIHLFw/9xTb/DTJsHo9LYlB0t/+kRtNO4/fnd89tOPxiOf+ITa2K5duRKvvfrjePONN0QE43rmz1Ds2bdfBDmUAkcoqzApCmlVZmaL8NeNMUBDIM1sgRQFAow001zZmVQ6w7iJnCkBDfQPenLgdP17XWUHpiZnxcJmKp+dR/cZ85vHIIdilBjdynlD2qNbQfPsITQeOiRuCe2GzKjnXlPHV6mqKGep1FSU4jZXNmN9iQxKOxYpi7R7sby2HotLNyO6WzFdG4r985MxM860NRy/ovvQJTU+ogh9fGYulja34uT5S3HmyvVY2erEcG08YmRM38/9hI2LPoB6kHlkBFW2domGyWqwDlLbWy1Xmig1orU1OUGZirLGRl5TScNmf7eH3VA+8FRFp53ZTwNW+kYhZzZlH3CIxscn+wJTToungSedn5mmjDYh42bkpGAC7kiddZLyoi754bRzPI641WlAZqGVrXFes679c2zqhy+lQQOCCXT89uebZFdl9jvq5Pt2Anr1OYNZFeScIXBfOueikdJl1kAfAHVBispbcS6TJNzqO5r6m7IcsxWKI+t0vEDG2vwlUvf1cbeCUujqUMx2U1pQsSW65t0UHgLcd+/aFZ965FPx2c/+qhjwknzuJRuc74VXwvWEp1Jl9lczGT6+as3a96XvnBTg25n9YG//bWroVRC/7d8qJxbrUgHvO31vOqlbCsCwjQxnunDxUrxz6kw88dQz8d0nns4ysESIbBsHEbraDvmOvw9AzwXn2bqj/Ro6m4ODgq1ILe7kyZPxv/8f/2f8+Cc/SVEWkWGoy6ZKFAYfZSduGv3n1By1YZps0qwdycPsJYMYA8pjpJJJqbO4DNRmvacnPy7CGqlP6XcvLQkkWfQibxWpVm4FF5komkXDa7LejRfVklEl/UnK/uCBg3I8eJ730JNORMR7qfNw3sy7zYWfxr8fHc7M6LMt52oWK8cJOPOcZ6R7MxPBEy2xEHIUZrbcefMkeIz3Z7tjOPks0otkOvbt3xcHDuwXKDDh5/rNW7FIPbQJEz4j9Fx4pcdbI1SJLOvSsZdKWakfaw5y8bwhOamnsrUV682c9QuYSzlOafKcSy1lPUu7qo1tQA7JzqWBmMNOb9rXwL8dAXEcW5sb0cBp4tM77fjQfffEo598KB771Cfj/uPHxb4+d/pMPPfU0wJ1CGh2kjgu0u979+8TcKG5PzYOE7quUaVMPpuen4vde/fGzNycoud1Ju61tlO/WmXjImMKULWTNb3ZREmQtkKm4jECMjWoxydmYnSkIW6BSZlOK9sAYbxUpx0bU2Sikk9htkskZ3wiVRElP5zkSAkGkdkqQ0R4zv3X25vtWLoBi78Xa1udWGlux8o6HSMbMTrUiamxiP3zEzExSrsZUwizVizQGRkJhshMzMzH9uhYnL60ECfOXorFzVa0YzTaPRXdxTkgOuH8STjDFu8O97RXiMzpnKCMg/g741kB9JyXnsxwAH1kOImdWy1KRklo4tpw3Uz6NDC6diw+C+NtkT/G6NfQZMD412KeCXYNev0ZgkFbYNZ4uRc4XFxLvodjBuBxTKjNm+CbWQfKEHAUmFWwXRzMrOFzjwgkcPQgMbr7xD3pHD//5nvdm74z6uO8zJOxYE1mbvK8HYE70DAwOa1vJ7i6P/i8KvHOgJ5Ah+0s6ot2aysRejX9bBJWHkOWwrINdcDoB7C5pi4tmIxmkPM+NjM7JWNhvpfZ3WXiXhP9jNIxgrbG5x//XHzhC78ex44c0VAszoFz8ryLqvyrwdxOkq93/7srynhVG3OnCLx63D/veV//arnDoO3HnCmpvsYOlz+be75Ku/FmS/iEauQbb74dP3jqmfj+E09rMBI1dLKD+pyiYmeuvIWb7hihF0IkN07BaielX5m29vUynEVa7udLH/rmenacvP3891RDz9pLRuj6WzceAkhDqVlSYq+++uP413/4R/oQjT0t/aoYBUBHs6pLexoRO4ZVAzJEOipjCWGzEkEpAkxxD7Vp1UZS8ESKRhmdsyiJekmhc8GZa40qWNV7qzJJ0xMHsKf6XmCS55aUUqXlhcVFmnDfvv06hhQBafZnG2u29a5dAt8LFy4oNYq3y3eywc1o5/hIu9ux4GYbtHkOg+96OAvALUx8BlG4x6Z6kXKOvN/1JlLCpNxFFpyciIOHDqqfnetw5tw5tUssr2S6p72NwlsumiTxdeR1s2HpI8Zhog+bHnX1ncJCJT1Yhr1o9jG1REomZfZ0pio7AnU8UFrYbBi4pznmsvQV5066DdS9IXjKWZzqJtPzJHDpxS3SkkScdx06EA9//KPx2c88Fg9+7CMxR59+pxsLl6/Eaz/9Sbz2k9fi4oULUjYU67aXfeK6Z8jmIgiDYMb0dLRod0PYiNacRiPTYzBS0fCXOlj2U0MAYs2JMKQeZyJNCF5ZT8VPSsGf2WjUJ6WEJxBaW1PLlyU3PdKWYwJglhGwoS4OkYp13qATYVyRDQ4SqXXWuLop1AaXs74Zh0qmS87tVi+2N6kv9yQKs9JqxzLSxdubURtqx9zEaOybG4/x0W6MRifGOGa1l/GduX+J0LdHanH26g0B+o21jdjqISdJPzokMmRgc6ofcRdMciTfDegNAL0BMYo2QghRKNFBUiVSIws0pe+TtryyIANAt6CLygul/dSAjvPMveu/b5gM3aY+C02IRgM1vixZ2MDjlPP5lJGGhhPQORYHJUoNi/dChiglqdPeZNaPNY0RZu9TxpqYntK9Zr17nTrKM5+hGmFXI2MDOo/lfkkHjffjeDsKrxLneKwaRRr0/R08X/3cOwG691E/crwtXe6asK8DQlLvBXSyRDmrA25E2o47AbqjSKfhpT8gQE9WOPZFPIwe5Y+mSjL33feBePjhB+PXHv9c7NbI1ExVcx9dWsK+Ovixw+SoPW3/e9nt7wfS1cerwcSdXl99fidY28HidxW8ed3OLAGvyRr6ikpNszPz6kl/XYD+dHz/yWcU9PYYfWo+hdn7pT6fyqzpHFVr96qh/6KAPgiwkhCXEXtG3hgthqw8+dST8eff+Jb0aQX81MLLZKMk4mS9iwWMkaCGIONG6raowGWaiog3SVIYVQwiNx3mq+ayF71hLiIeHzcf7452sc52Zg14jSMRe8kWmOGYMfBEvWy0a9cWZKRJ0/GdvH/3rj26rNwQFhnnCiGM92JoSK2nVi/a72v9+hgblciC70e8hs/zwgCQPT2LKFwzr8u4VTas6/OusbMoeK+iBYQzpqb6i0TSi4hV1EZjcmoi9u7bqyhbPfgaCkBUk2NPDeh8h6JMseIzDcf5UG6gxWSScYkAe30sGoA6tV+yLGpfa0dvdEQgSArSUbrZ7un0QSLLaW0e2OJ8nXT+S5mkmm7PbqisazqdliDWEdmrPjwqWUr1UHe2Ym5mMj70gePx649/Nj718IOxl5n3CMkMD8eZ02fi5Rdfijdffz2W6NlGtUoz4EmxNgSW1Mwp98zt2qUWMyLULe7R8JCmy+EtkzlSNF+jMyP7ogFzyIHUZKVyKMM6SKlmpmgyJsYZszquaBoDhRkk2odHklrPI9oDOJHcZ66J0rBEfKUPmusjJ6qk3AFzPs/pW8AP0hskMwC916nF5lYv1ttdpctXyTJ0WgL03bNjsXemEY3hdtSGAPTsa4ewRoeDuCHTM9EZqceF64tx4vyluLq4KmJch+E5Q7m/5VzBci6pXfIxZkI3xnFGkAftRgfntsN0u4wYxxB0YdiGAb1IhBqYDOhkv2iX4nEDXDqxk9qbOM6dXvIGuNbuZsFOAPIGW0mR1pAFTnEh7AXrm7WMVcw9wKSwDE6UdlcpKTNYEEiXlpKgxXE06KoRw7s4VpWRnq6JJ+8nOT9VYme1fJQtrlnyc6nJoFCNwO3cG1i8Z/waOwTV73QAQw3dOiG3pYHF8cGOVAlidwB0CSXl8aln2S1Yqu0OiIO3Reiltuy0vmvqqXSG1PCwHFWRPiF5tloKTO655+744m98IT71yYdlE1nTrG93Jpm8rMxuKS/5uJJga0B3/fxvA+d6V7/u/f6A7rbMJC76Pg1KiH4sR4j/TYDeXN+M2enZWFxeiTfeOhFPPPl0fP+pZzT7pDvEILISoO4EdGxMyXb8FwP0N5796+J0VkT9S43UNx8P7+WXX4nvfve78dzzz0u1iZNXOraoIWkoh8Q1BoM88I65unnDsq7GY2xap3myBpltKfLctbAyzUC6E0+cH4Hr8ooAKMUjcoNSh3Otn7+dss8pbXt1M65cuSyjQSSmSLuGlOtcys6WXsJsv8pj5TNhIrMAYUYD6vaqWYBWjYNUZ+/SjoKnr5Fqhb1sUhzfA6Dz3vzO1H33BuZ1zkTwXKtJq2CSCMcatB+lAvjMAAAgAElEQVRNCywkdoLjxGjJFiCQgI7hy+vH/4rEIzUv+obVIcBEs0bMEK0DfExjk7rTSEZnyLcWQFev6lbKNzZJ6ZeyBr6bU/A2XvL+AYNiTO3dugzh++pas50vRTSt7ZgYrav2Smkheu0Yqw3FkUP74/Of+5X49C8/EkcPHYrDBw4ou7C6tBzvvvNOvPn6G/HuW2/FjStXVPeVsh21224vI2mu1Vg95nfvFrhLrwujjPgGAICEq0ZfZkqWewfYuF7qbIz7ZQFurgW+9NgY+vjJbge4LRQDoM+pZW5UHjupRq6RDGd/ilKWJTTFjWi8RLQAughQBdRJxeOoyDneZvZBLza2I9bbPRHaVrea0enCPejEnukxgfrESCfGhjqKyrnGqANOkoVAYIha9Gg9riytxckLl+P8wq1YaXaiSwp3mCxFSiynlnTqDsDIkGMzTC2c9UO5rBfddpYGUnkwa+9cc/rRAV7pJhTVSWUvxE1JLQqTCeW4tzvq4kBPAOlnrn+7m2I9ANfk5LTaU3NI02YOpummgiTfvXvPrkBamVa6mRnq+DnDIDUUiBgzscnf+b30UQMe6AswqnZR6lq0PGQ9Pjk4rIFqRsklFe4b51CttRvQsTvOcrqExu9qpG17x7UxmFZT74O0d0aHDlj4nEFWIKcX+n0GdZEYra7WF19xljMjdGmJi9Ra7LAGKDmrlqoq/e8pRfV0OkQ60fNyj/S7rBUOhkBlalplGMCcdUvEv2fP7njw4x+NL/7mb0iB0aVRl6oIqiysZVC34zJgq+d1qDovPsb3g/f+NXmfF/y8CD07u0zyTQ6Qo3ZnVuxo8Ju1goz05vpGzE3PxtLKarx14mT84Mln4ntPPp3TAQl8S+DmsdP9lHsB9Nx9AwLjLxShv/Hsd3p5ERxhZeLFj1GHYsLZU089rd7zU2dOJ6DnEC1tGP5NiwKAnj13iPjDcCx19ttEFgD0FEDIek56i1kPy55v956nwlqtqEatFwJGesuuaWv4Rq2maMhpL9XwGw2l3fnsGzeuq6c4hRPyRpEmpEeZ7xSASsUuyVueoc6CA9CXlhjokV4j7yXyt3iN0qwSqMg6kWvh/G1iHMfrqXAcL+eNp+pUoqP4fh391i2dTwJ6KkGl+lKSfGgJFPuXlHh/qEqChAku2ZIGlOU1Vs9wvRYzk6mZPsHQFqvIqdYTsT3ci231smYGReMrm6khIEW0It2NgchUPP91oq36UP5Uo3OfF9eH++D6pFOUW82tGBuqxfrKatRqkEQwNh1F6Z/61EPxhV97PD7+0Qfi3ruPRYMWyHY6WCfffCveePXVuPDOu7G2tCRiIBEvd2isRrdCQ8AKmA+RGcBpJN09ORkdDFKjprQ5r8Opw8gptUnULBBNgmH2MyfTGXlXgNaZq4wFsl7KefF9OGTcW5w51oUjte1WS/PfIZygfKb1wmeSXgdUNACiouNNJMVrlIpncFE3Nki5d3qx1u7EGmnv3nbUR2hZq8W+2fGYqHVifDSUfQHw5MAh/wsRqjEhQL++1ox3Li7Euxevxq3VliRgAXT1oRfhELCB+9mm55lobmQA6OI+9dqx1dxUuYbzp6UJe0CvMo6MHM5KijLveTKePeEwI90kg+Zcefg08Gyog2M3yIYwgY/e6UzDp6OeWhIA9549u9SBQHlpbm46ZmemVEZJZjuOcormYJ8Acc5RWTiyHMtrcYN5EKsr0WpvRX3cCnM5jY21YMNuQK/ydaoRrLNOPGZQtm0zoBsUnM0zYFdT736vAcf2xhF8Iq6VlAdgIwexBEFVdrrb0JTS534WntQAtAdA+V7sq0T6chYKG95tZHl101GNUKCQBE+yNwRvbY2sRvnxN//Br8fjjz+ujCnnW+3ycWeQnSlnXAes9jzGquPzfkBeffz9QN3n/n419L5Q1t8x5d5cS0BfWV2Lt955N0lxP3hSbCaNu3EmpC+Yk0er6aYEuf8lAf3N575XAD0Xf0p7ppeugQj1uvRpmfNKlA6pKCX3RGMqxf4iUVgMIAcLkU51rCJtmbrYWZd3b2hmAAY3jIWQ/5EWr6sfmJvgcajUImEHmlFqRjrfZ8JFRk7ItY6VCW3jYs6Trt9uZzqPz6yPMQd9X5+kBnM52dhIgmZrFDVrUqdLS4v9aLqaHmfjW0SG73TGgPfyOhavPXccBafkOQbAnGN2apL3s+gBBbIR6jOWAhRtOjCXiSYzSoCWnXN2Q4AuPRDVQNsJ4sXbJvUulTJlPIYVvRGdC9CRBoWQiKQms4dJLw93ZczzmDO1zvVgcEsCeo5VBcTp/U6vm0EvmeJPQ5XRjlto2PbpeWf6n/vCaySC0WrHSGcoVpZWNPyDrGmvx6SxiPs/eDy++F/9Rjzy0Cfi/g/cF9OARhElQXDm/MkTcfbNt+L0yXc0PhQQFu+2lAJp3cIB4djGmEBHBmTXfAxDvhzLLwM0IF6xHrLdkojaUXvpI1YPdPYzO8rIqCGNjSbbMc2uALtaANVKmYMyOHci0A7ro6R1xbBHuMd63qVVh3NQCas4wCJaUUNvjypCX2t3Y63djjW0tgH00W7snWvEwV0TMV2PmBobiemJ1CtnME8dJ5tjrdWjU2vEYnM7Tl26Fm+evhgLt9ZiWwiQ+xg+ggREAh5FN5i9yKVk7TXqaH6nmAxpd6JwidIV/XppqAvQM8sxSHtmq2q2ow7mhSsbUbo7csgN9WvAHFBnveb4zIkJsnPZr2+g5XhYWwB6CkZtxcwMSo0zGk6kddtKp0B7QpyJYj6VjaG9LjNk6BasbqxFYyI1BWS3yghWR8aDNTsYVVqNmqtRutPy7wfoBhSnee/kDFQjwCpI9fkqkJBLBO8IW0qSirwHDvV7AF3jjwdlsdLm3ecm5GfZKa+muUEDd9AYiBLM5dDiFBbuDrwWUvcq9zQaGKf48P0fiM985jPx0EMPSSUOW+4ZGNb84FNZD065K2NUMGangyMHpkLAvSPA36GtTa8r76tG3n4/j71fhP43ptzXNmJ+Zk5Dyd5+F0B/VoCOtkKH7M3OCL10v/29APprT/1Vr19D0I3JWgpAjHEjxfhv/92/i6efeTZOnDwhb5xoxRsmmc/0QgIyadDVkkZrixh6mTbG8LORAfT00FOwRd9VSW3grfPD6FHJB5YUvsBfIyITkDESADoGwSlsA73TXSbdYCQuX76kGqnTOyhQkVbnb1JwSPjZU/TkJJ7f2GCk5XJfGY5jZfNnCnz0NhlYzg/QzpnmY/1BLa6v4Sh4EWOsrSYGGAACADopeQA903s59Yh6r6IRjG1JuavXmClofVGZBA+ITMUlU+Rpln5GU0limS4pd2RhEZ2ZIWVKGWOkJzJU36tvk4rO1LvId4D3VorONMWVyFQxwgqpDpici6qh8gZ0+Qbwc4kFOdbhznAsLy5LgUyAHkTKW3HwwN74/Od/NR568Jfi4U98Iu6665BkXNEbX0fn+8aNWDh7Lk688XqceufdWLx+U6NESeNrNGshQ2HGiMwpKUCUG6XTgSh9bDRmplMKGFBLoSOMSpZ0mEGAyQIQ8vxzWhXnxvqgd5fUM7VZiGHcW6dsRewsUriaPU86uUmUjkJaRucezpET6spACEe2kd0bML9bLe56PdZhuRdAX2+3+oB+cM9EHN4zFXMTjKGtxczUhI4fpcDhMqO+NzIW3dp4rG73BOg/O3kmLl5fjhY3W4bMWuiksHvRRH+A2EsOC4Bek+ocPAcAX+UrwANwGRmWuIwAfbMK6AkezsqwDuwQ7QT0JH5RZthIL6EHQx4C6pQceFLjZKx4HWsHu7B797zuQbO5HjPTk/p7ZnpKEThrlPuoTN5Wkn0lP8AY0TYEX8SfVhWhr0OWbbC/iuZDZVKaI8Y7pdZN7HNpySly19k53+o+qKZyq+BVzWI5gjfIVFPN6UQI7m8DdB60CpnJiAn4g/kJ3F/WnXEwHY7bU8sDQK/Wr7HtfC/iQ3LTdGgC86xQCrghcWKnlMHqdGNqqiGgn2qM6ffx4/fEF77wD+LjH/+YrontW2ZoKJVkOzNqhSKSKThIvkA15X5H8P7PeHBn9sNOg2IBESpTsGaAS1VS3CA1js3AQWmtb8T87LwA/eS7p+KJp5+L737/iWiXbJfa1rIan0x3Azolq375YnB9C9s4L3BhubM/7qqw3M+cPRN3ZLm//sx3eo4kXDsCyLP+Paz50f/6j/4wXnrllbiysCAmMYDOc8OMa8tuxEzTVzzHjMI7YsLL+xGAo7yVs5SJHF2H1XeVDS9NeEhOFp0A2IrMYC7+VO+aV9obj7wjsCWlLsJIASSNVJyaVOoH43D2zBnVeVTv0uCOcZE1WEy0yiClyaLH0cBpALR37d4dvaFkrCN2w3dZJQoDQIr80uXL+kxFXaV9jpGdmr6G0RD5JltmWKSk8wF9E0TYXO5h5jM5Jq4T0UOyglOKMYe9ZLufsh0ag5oTeTg/3cMy5jYlXZFxZIQoIJ9EJurNZDkgx6H1TsQ+SUvg9Iz4CkMjqfKVev4ZiTP2NuvzGaUiQCMVuRKhE8VvQUIqm8/Rh4U3OD+ORdGvFAVzVCMR82RjIlobm7G+vKL1QASYkVo7pifH4+Mf/2h87rO/Eo88/GAcP34sDh86oGu5Tvmk2YrVm7fi/Kkz8fYbb8apt0/GjasL0UaCteiKK9EkDkIdVYgYqVFHH1I9ETY8YD5R6unFs8w56XQHNBpSnGND6Rylkz1QIRNYFJKUdMzLpCaNkpTzOajJAvzDvJmpV8VR6wt7OFQqmQVpdQh40nkCj1qdETHcN9q9aPZoX1uPTrcZcxNjMTc5FHcf2hX75tEbqMfURF3pf4h60U1yX6s9FDE2GWtbvbhwfTl+duJsnDy/EJKJETGOEbFj0jrg2gPMYv73UrFQksL00Y/VVPbAqcy550qpqE5OOx5AjxNSdeKwJTij7BFxMwrbHECB4MY+SRY6dfINZQS4BuxLOk7YN55EKE0MyglMkZvKeQ+Q6SDsHdi3VwNDlE1ppgwv565JY5ocmCC21emKTErHA3bMrbPZUpuRKfePe5ZrkgmCWUs1QFsvIMuK2Z7HdeLfrPMsfRVRlvKZLknlTIbixJWhUAmmmcH0f4CKnYUkluYeTPKbM2Cu8Q6IuWlnBprj+bkD/np2AWQaXk5GAQzZxTJJMa9dEsckEt0tnUeOy4uSDdcXW8aah+FOyp2bBxmTYKGB4lz0Ym5mNj7y0Qfi0V9+NI7fe1xpeey1eEPoJIxnliylZzP7qMySSrYF1CWgltlDZ1nfg+Vmhpcn7hTJ70zH+170P6uAbf91pZyo8kKlni8CuFnu6xuyobSvvXXynfjh8y/FN/7yO7pagHqRXekHWi6L8nzSURPMk69QHIbq/aFU1G3H0SNuW/t6nDlzJv7nL39ZHWff/OY35ZjqM95+4YkE9GJ0OWgBxPCIojB6zv/oj/+fOHPufKxubIRYw7DYUS3CGFTSONVFb33s/iaQehFR2JCIWpmCyxSjWuDKhsfrYcFiIIjmnAJjkWavezLjiWQtSgHIuR4tD7K0fqQ2/KRITOfOntXgAG0sDFVpQUMwBIKO2g82N+UcZV0fktpMNCbGJXe7XPop3aLEYiSF5PnoVQYs3ymGfTOjcDa4PXgfk2utFijhOrg+PzpWi8WlJRmcrMNCxqI2zGhI+nJzVrszETkWkqhxWPUa1Q01TSU3baZ4m/oNaGoqFSz3UQhN47Frbj6mpycy7S0pyHSwTDCCGc756bsBdFLBArkcnAIxL4Eh09NsyjoKayoLpOfO67l/yZcIgccss8q5d2u0EbXSOSxqZdRojxw5FL/6K5+Oxx59JD50/wfivvvujrH6aFCTRhymtbYZNxauxztvvhWvvfJqnD5xMjZX1lSXYpoMzoxKARCfCsFQ9UQ5XvV0GhGdYcwtcqFkhIpjihMAyAHuzrDQ956ObGmTKptOUrnF0cJ5cb0zBXowchGjySItZZEc++kMVRrWBHJqwKgoJvmQ6YZDsdaGFNeLJvXh6MVaC0DflELc/vlG3HNkV+ydn4jpSYA3ZV917AA6WvGtXgzVJmNjeygWljbj7VMX4/V3zqoVrjPEOQ/FCKlxpGzVE0/7ETF6RthWWANIufYYsnQka3o964k1L3b+ZkbZA44MznF2sRjQuf887ywb+5X3kUGzNgNrXjr0RYGP9cM+53xY79IFGB/XsbJm9+3eJXAgUvRj6SB21dmgexe06kWsrW9KowDHhXPJc8w0ryNm3/Nq9tLrN0mUrRxDWlpSs5RUBlMVsqsjP+/9ND23801sH1kD2quyky5PZk8679/Jot8ZuSYgJoPdgJ6OVWkt7f8eDH6x+pnKoh60VAEugRpZ1F7q7mtWWCnTEKgBuJpd0GoFvejYGDI3ALqUKfEj1RrLJMuZ+OhHPhIPfuITcfjwIV03jndqckL3Mp1DvksbMIZHswMl7V8GhT7HKihXQbvvKO0A9Gp25P3q6/nFSfpzySgzGlUHrNpFkOUZyXxvbMTM1IyIym+9/U688MIr8Wff+ot0KMt1I2tqYO/XK9Sum1wPk+IM7vrmQoikPRRAP3bXsdKH/nUpaH7ly1/WLJUBoEcMvfX8DwTovJlFIzAcyeEOEKK++a1vxf/7J38Sm9tbokbILhFVjiLCnydfvdDeGJysU1Ze6DL2Gq+YN8cMcadX+BsCDAuF0ZdOY6Y+fAItxDY2j9vDMCIG06zVJvDzGuttw2pfYCjKBoCd3rHTgY7Sqalxc/jx4iF1Pjs3GxvNZty8dVMGxQx7vgPVr8wOrPZr7ByDovtdu3SxlouIjBcwRgjjx3Xi86xFn47NiDIgfPbq+pqiHRsZpVGL6hzOi9OX3sRKdQOYAig2Q6i3WdetSG/CnGeHW8IQg0ePumr301NRr8EEHshXZqoyCTXpWKFHniCltHvp+6eVDc3ijOpzDXENOGZ+eMwcA28oDBWbmbYNjktCK/Skw7qmaoeewOREfOxjD8Tjn/1MfOqRh+P++++N3XtyJnl0ehHb3Wiubcalc+fi1Rdeipd/+HwsXLykCL2OkdLxFOEhDfhhAlTWclMYKefMY9AUiUpRrpaDhdTyVYx06RXfFls4U7fu2uB8KEvAeRARTmpcqX3tbg5NAlNnUKnLl52UNc+iIiWOSX52zq3O72h1h2PN0TkAXyL06LZi//xUfPj4gTh6cE5M93oNxjZEnKL5ACgzprXFpLbJaHZHY2m9He+eX4ifvnkybi5vqFbOeQ2NjMrJ4noQhSPHy7H5GnA/tR+5/6WfXNez01U2gDXNeqblEUA3QGWJIrtYzBL3OtEakHjSqK7d2sbaIP06MqLnqoTXKqAb1FWWardjbmY65mZnVBIgEwewaJhIIe8C6MOQM4ZGYnVjUyIgK+zbVvJtOAaDh6L0QnStAoDaD0vJL/df6sRnEJTPmTPzfiBiQLcdcjo/wdf8lSxP2pbZHlWZ8NV0vB0HvjtBaQA8/vdAeCqdbnE1StbBTszO9+c5oJOfwRhrXyqRchoyirYd22SQlfbvkDpSIGSOw6XBySeT1Ya8OBsPfPjD8eCDn1C5U6JX03QoTCTpuJCW6UDhPmmKRGmxc2eAsyAFs/v19P719hOVWvvfBdBdttj5+caF6nXHpsFyhyND2xpr7O0TAPqP4k//7M91ndSDnsLJhVrYb8BIrCmAnkha7l2J2NPpRzAq2zOP3nU0vvrVr8bXvva19wf0N577ngCdN7sGTWSFB0YE9n/9q/87/r9v/4XYwj1pYlMvRe6vJofKC7G6QNPIJQi7puq6GZudWqsNfUamuZn4ftLfSscVQFdduCL6gJ9DpKopVmXIvL1V3s+5YHxSrCa9W84HERCmWfFZjgI4TiJ9jBGRtMkavIfXzczOxJ69e5VavXb9Wn/mrL/n8OHDOmbel+nA7KnkN59LS4/Z7Pa+HaFjRDBiPO+NzHGpNl+rKYWyurbW33TOKCia2eAaJTCZWCXDgvGsMzc6JWhVvqD9T33TW6FNV9jpWZ9HBayh8sXczFRMKKrO+qUMXNHdZ1sD5h1q8qUGSUSF8yUyGdGk0sTJfOcY+X5HPpyE76HPlc+HHVsvk7sgPklVTWnI4djStK1uHLvrkNLujz/+q/HAhz8YR44eUpZIu6OLME1bA0xOvP5GPPuDJ+Jnr/5EzPfaELXdhhJaamkrpD2tt9GslfXJTSX74/Wi6wjA1xPQBUAYQUhVkhNNg+jhItJcX0MONrMQgwxHRlt8Bj33jKI0WcmtRhL3gIQoYaAyohYHCUDvRrS6EStMWiPdDiGRjomt9RjubsfhvTPxsQ8di6MHZmN2HEeM72LQSc66psQhsNzqxkh9KlrdWqw2e3H20o14+advxsWrN2IbNrvSnCNyBtWtApOhSZ0808m+n6wjiE8AusEAQM9Mz0RyCLbyOTsqBnSVXkqJwmuX5wzarI9l9OkLKPLbLakAOc9nCSrXFnucdS6w2N6KmanJmJ8loh/uA7okSQXOef+I+oZGarG6vqFZCNRyuS84B1VAN2g7KPHacYSegJ+pda+hKjBz/gbM90SEANyOYTEOgmwj+rZyB+DaSXIEz2dnRF5mI7jfudJl4OiWLJKP0dffTgPvtx2vApeAsEfZIcsVrEeidKXB1ceePIVmc0OtW9iGsRodRBmhNwD0EvnKVjVbAvUPfvCDce/xe+LYsaNx7/HjIh9jn9ydBHci1dUS4LQXKyURlTTKj6+Jj79kzG87n2oU/7eJ0HdmAPqRf3X06hD6Bin9SqBIWQFcPHHyVLzwwsvx7//Dn0m0ia4hSJ64Wh3BegJ6dpKVurlFdCqg7qi9CujHjg4i9DNE6F/60nsj9BMvPvneCB3lqOERAcq//Jf/W/zwxRdkPxEdYeO7p9EaN9WL6gX08wA9yXOpSIfnaMOYaegNPUYGwLrdqflevIehjIA92cyTy7jhTuuy0fmPH0XtJZUL6xwwtIoTz+EYQFQjOnebGcfGZ4npTptZr5vM8yLraSNNnzuv5X0sRo7Bm5+Ue72WqnASICnpNAM6r90J6BgqzUcvgE4E4Q2GMeGceB/H4h9HEvLeVRuDUDjenzmMseUziXqdJkz98GwDoiZp0Zn52Sm1PIm1XVKtLG6ROuStZ0hJ2p2FzLUnUqebQRrwhbXNudqQO/pJ4tOANyHDrNrjSMxOTeme43CJrc5AHumFd2J+biY++fAn4gtfeDweeeShOH7PsZianpQxwVB3t5h13o5bC9fi1Rdfjmd+8APV09cWF9WiB6ufei8peqWwiDhGgawBSUhRuohpg9ZEG28Zu8JNEKDj6Komm22ZrF0MP9dCwh82eOaOFCDj+z0QRi2anVSJ0xotHSA5vY6/S4ReAH1puxObHfTpu4rQN7fWoz7ciyP75uLjH7wrjuybjpkJUpvsJZIXObqUUbk4Z4D2aH0qtrpjsbrZjXNXbsZLr/4szly8Ei2uIeUzeDO0RpLepJuiudmXrOV+su5YJwCgymnFcRVRsKgkyri3mn3ij+uddqAN6LyOa8a1ZY+xRlgfK2vwYDI6Zv3YMeVv9pelY7k3BnSVVdpbEkwC0CHNkWHIqXAJeNTQ0fXX5Lbh0VheXYsrC9e0jyB32fl3NsxloZ1p7uqayP08EJPZCa6Odqtgkp5O7iU/bpA1qDp6djRuwPbzBnN/fjWrYDu887P5DnGDNNJ6kC2pytWmEzZIcfdBjagZ55f/yoTFKJojrP0shWwq5Y6haIxhT8ZjHKdrdFidHbpu6uyhVEjmbVKzDo7fc7dS8A888GHZKGc3dM5lZK6zFFVA7zviJQqvnvcvCuiO0PneKq4502G7y98irpKZow99B6D/CYCO7KsyogNA172/A6DLzhe2XD/tXliMf6cI/eRLT4nlXq2hUxOjhnztxs34/d///Xjr5AlFBgA6hh4ztNXajmEahSqD6b0hnBaxYXfKXeBaGhjtBWcqKFM36e1l3zPG0ek+Nr9YpWIIZl3PqmpcUG42iyZro4wdHcgKYgj43jFGv9KzvFFmt5fFYClXXkek7bQ9G8rCB2hMW7bQgM05uo5HdO8xst4USq2PT6QHV46B45OaWWF2sqGsJubIHkeAWuYaWuQraeD8n/gAPFcUyOywOKUt8hobt9THgWAbYsAT/5pr6LYpRekyfMNRg2g4wwCcMYl9ZNRC6isjVNXMyKJ0mIa3IU4BqSYxQpmY1UkdfgO3z4fjtaNjQLdzpuzJ8FDMI8gyMhJrK2v6TOA2DTWa66Nx9K5D8flf+2z85m/8enzo/g/GPCphE2ghDEcXRjkZgmYzzp06Ey8880y89qMfx6m33haznNa8qfEJtbT1SsmnGwydKb3mimJJDULGynKECF8VwpLq20StyDgWKceM+tMIUjtjwIqV59KjzzUN4IkfQKQBaI5myx5ERWfEMmuRDhPz6HHqkwcRsdmNGAB69vy3tjdifCTi7kO74+MfPCKW+3SD48420C7DS4i2idLH6mqfqTWmo92rxVor4tK1RQH6O2cvxPJGS8+PjNUF6GQXBOilNm0w5jfrHaNNHd1ZKs4PA8Rz3E8AnbJYntPtIOJ97Owc1yTJbSiNMVGOsalZR+az2CduJ7M8rG2M0/XqwkbbHUIpnJcGPABSvJn+5R4A5qzPIWSnY1iAvnD9RraN4gAXDoqdZ4MHx+Fj5nOqUTzXuQq+juIMwAbVKigINLk/lUjagG4ArQJ2FbQdhft5f241QneUaht2uzOQ18Ln4HNLkm3pMy+A7vPX92t4yEASBZAC0N3dxPXB9sFbwLSP15mK2ZASZb02IkB32hwn3YEejtfczIwi9YceejA+/rGPxZ69e7SP1jc2tZ7Mcq9G6L7OPtcqmGfwNvip3oPKw+/zzyzF/ryUu++Rcc2AToQOKQ7Oy4mT7ypC/5M//U/ZhUTph+ADu76LHVIAACAASURBVCuCHY7RIELPSLzSPdDveBm02bmG3ifF/cHXRfKGFHf+3I4a+ulXn5OmkrzRDkzkHD0IaF69ei3+2T//53Hm3NmoNRqqB6Q+bcRWkwlHic6+qFUvdaeH6YVIDZ3Tct0mF1NhzJY6m8Z2FhlWbcii0JTsgYwWMAQsJkfNTnfzHKDoCN7jSLkoGaGmIed7OW6Mhkei4rGzwL0Q+CzAbWqaCDIFaPjNd/k1CMVUo/DqJkI5zD20TnM5Xchnu2TAZ6muOzSkY0EgY6O5eRug+1izbzfPwxve5+NeacCh6gjwXRqnWkcAxYIS1Gohy5Wpap226l5sRpTW8KJp3XKELsIY6d7NZizeWhJRENBRKUDKganjbxKjIzDX0u34VaM0EJG0qHrMidJoiUPuVKnM7SLG0hGB7zO/8qn47/+7fxQf/cgDsXf/3pie352iKNScAVcGzKysxbtvvx0nfvZG/OTll+OdN96KzZWVmJ+akTANpDTasLY6GxJmEVmtMMIpj0j2tLCTPd6wiHBpzW4NDceWNic654BGzvjOVjRaqorzUnrXDWrcW/V6EyERQXbhFCSxsJDbcywtDooi9JJ6Z9hRB0DfjibROpkBSlDtjZgYHYp7D++NT9x/VxzaMxVTdQCdrhKIS8Nqz6s1xmK0Xo/tTsRofZIO4Wh1R2Lh5mq8+tqb8cY7p+PqzSWNnR1mFCygXmrJBnTVyQswq9ap3u4kOWYgkEa0r9neRJY2BaKqTp3LWKxdO/gGdPNSNppk5wbyqubA8HqL9VQzVuxxHDCAgnIRgE4JSZHzFt0yBdDF8WBPMJAmYmV1PW4W554auiN0O+vVerij2CrwDgAvSyq2dTb03nu2iwZYA3rKDSefohoEeY9Uo3u/ZudnVm1uNXq0XXLE7efE63DEV+6xMx9ah5U0vTMU+g6Y/iqbJ5DLwVenSOKiNfol3ywnLNPt7LMxyncw7ks2lnKNRllrWhsdUj3ZJMatMnr1Yx/7aMzNzfezVmQAuNYu3xlQq8Dq69h3nCo96n9XQM9rluflCN2OQ/X6ew2yVuHOkO2khg6XKGvoCeipuEhXQtpOUu7KolaJkfqCau3cLPcsC/KDQ4CTfPTwXUmKA9DPAuhfuT3lzuecf+1FCctImaqAitmlAPr/9I//cVxZuCrD0C3N93wJdcShIq/oSNELeic5pLrg3MRYTTGRanQdScIQ1Gvb6d3bEKhehbc4nB61W78MwPZg+S5IXgA+z0FYc103L1xGP/S7J0iivz6naJS51BpdWQbDEFGRkZibn9MNTkW5rEvbQSHtzmOe+esUGM8D6Bi8HFjjedDJ9DZhzB6yHQ2OG4Ckj5+Shxcln+fzdk3RqUlfJ+6DpFpLRsOLPXkF9BKTSs8+caJS6ecXuUvY5mKlMnJ1clIMY36rn7u0bigtvrwila3MSECkqqt9ULN/K3rkvi9OvZtLwTH1ORFlKAukqhyNO5IKamh3Uw7QVMZk199379H48pf+R7W/HD7y/7P23l2Wntd156l861bOHaq7kRqBiCSYScmiSEu0ZWvGsil7xuMZz4wl2aRojyXZcpBlfwRRH2HW/KFA0QRAMZmiSAIESOTUSJ1zVVd35Rxn/fZ59r1vFxqkHAqrVqGr7n3vG57n7BP22edQDI+OR1tHTQ90jywPKcGtrZi9dl3EuFeffyF+/NQP4/Qbb0UdRTwAi3lEDPSI9djazlovz1iEOE0n4xUePJGeM7K4MiAwVlvaYp1UG/yFMrPAxEHukY7FhK7d5AzI6SqDJgBsphKqnKCRwv57aSlSWQM9dfZi1n0xmmu7ezFHBgCGe+le2Npei56OlrhzEkA/qpR7Tyeyrdsp3cUMBhy4nm793N2j5lmL3ZbO2N5rj9nFtTjx9ul45cTbce7yVCyurceupq515jAb6tDKKmTrlIFZgklwCAoZUvelzMN2JoYInRa/7Odtll58HGcrvDad5RK4bGat3HvBaXVlb0qJx8aW9WRC3d7OVtQoLfX1qmtDfKAtmPgJRETnkiimlXA3YnkVlntmzkiXAugOMLgmr1U+yxwVG3FHm5lRzGt0pO7rtW2rRo8OC3XPRNbLDIZto+1XFZBtY6qfXT2mX1t13vcDvQHJgO66uZ0S7rUJtrzXZYU8vxQ5InunWoFIpLR+tjaU57B7OZM+BwPhUHUr04NOOfoG2QInAqEyL2SqssOGY7MPuP+MW0V8hl71A0zCXFourbqZVbCNq96nqsPUuG8F0BsAXzKxVSfg1iF6sz98P3hXn0nV8UkS92psrq/HYP+gWiPffPtkPPPMc/EnX/5KjhgvPfU4lNLtVOmi0ulQAF3PuJJy93PjJ6EGzsDRw5Px+//h9+MPvvSlOH/+PQD90uvPpa8ltaysVUPo4uSYF/5Pfv3XY56WLfr/MFYq6mN0UgBCvc5lUdvDNeBVf29yDdEJNXSfcArMVFKUpPQkw9nUPHbUh+ef7SzNNJ2BkuO5FkeEXp3i5MEMziCwsASkBSTpG8fbJ+pcXFgoimi04yQpanBoSGlYnAMDFZuNv1l/3a1zegAlqkFBi2NgjPj2ouQ8HAVwbY5avKEYBQoBDZa7I3GVDYqYjj1rR8GOHgAUonPAJrXJkQjN88xIIHWrXYNkqAV/04YmciptI6SFMZbSu++qqQYpaV3qnBLkWJIhx+Cq5goYluiUc2t47YUgZ1B3y59T85mSzl7pei3bV6jRwnjHADA0BmIcGwaH5Ld/6zfjwYfuj7vuujPGDx6KWndfoy9VKVBY+NS0lpbj4pmz8epzL8RT3/luLM7ciNbtnagj87qzGdFOyjs7CBSZlwEJTERjJGgD1LW+U8wIg7gDwYyouTD9M8WXffuNntlKD7/7htXXXxSjtKGR5d1LzYMm4Ge6XcQjIvztlFZe38sIfRNSP8AES39zNfq6WuLOI2PxwF2H49jEUPTW4AlsSTeBsY2dPfXo6q0rUm9t74po6Yi9lvbY3G6JpdWtuHB1Jl567Y14+9TZuLGwHOs4RaTVe/syTU1rIH3BJbpizaDpQKYrtdfTQYXBb/Id63Nzm/XclH+1cXT5jGfvAIB1hzFn7ykFvJ0ZN5XXiigNe5nPBjjIhOkzS4uZhElqNTl90GwhQdK1AYhIc0LRUY76lfQpBMC9lljb2IqllRV9FulSn1vVfikyqgxlMQGO43nvsuYMzM74+dz2g0Dj36V+WgWVKiBXwcSOgqN4OwrVtLvB3q/x32zrbIMBZNtll0vkfBbb7Sjd19a4HpXFioooDi4tra2M80ySowMZvFjKYzwDDSuC/KwMduagVBeWTEgOddH5qs2PbOyOgh9q6h/5yEfi/e9/fxFHSrEmrwXbEe7Dfsemer8ltuOOkkbPf4beN73uJmRvtq3dFICW9/h+VJ02lRsE6BsxODAop/Gtt0/F008/G3/8p3+mzhHWHT9FKC4iQGLylAyHBtFZoa+cT7Vs8F6Afu782fgXt4rQL594PqVfC6BzA4eHAfSdmALQf+3XJHKyH9D3lHPJwW9e1FXvxSkLPxCDmeprvoLS62xAzwdF9E86MyN0jmMv2cMiND+9o6PRDuWNyO9YmFaQcwo4R8FmjV4RXSHlKPKAfIPu8NCQFidpd3uxRG6OtDk2oOa5yTYs1Ov9uU7v+7PopWdxu/7u6+GaTBZ7L0DnoQPo/N1pPRlV0oy0FJbpRd7IfKaOyfQyTajKgSIyCkWhLJ3slCslBd9dZEIlnAGK0CtesjCkXhH24Ji0qs3OzTUm6QHwevqVqU2aeFbYwpybxyT6mjNLQCouB3U0GMSkc/mb+uyZmpXnv4nQiBTJcFA2orvWEX/7b382PvnJj8WDDz4YR47dHr19g2WeN6QuWsV2cgIbkdfiUlw4eTq+981vx5svvRKL126oPx3QizaEP7ZVM1faX0YrJ89pIhpkNwxg+T3nxP3YhdiDMAmjQEt/edOAs7SSU5JRe8oo8/84sBklJiBbkjczH9RUrWQG8JRWwa3c9Bt7LbFE9ozIWMRH+qxXoqcz4s7J0bj/zkNxdHwgervZK0yVaxWgd/X0RPdAn3T/W9toR2O8MRFqW6ysb8f0jfl49Y234+XX3oxL09djjXG0tW4BOlcAKEu3oOwbAzqRFRkURWUS0IGMl62OPL8thGfQPChtVwZGO3MmiPJ71oHVE5W52U5yoVPYJony01LJVUDHaScipJQC6ZO0u2wDQ1oKMU42BU1t8SCoBrdK2XBxmRG1yyrxcHyeW5XbUQVR7EV1zTpitLyx7Z9T5QZe48V+EFFic9+XI8hqBOr7UI3QeV0V0KvOgAMJ22Hb4DyvJLzx/85YOrXuz6k6Bc7KSDCnXD+AREsZAIUN8Ghbjsc+xSGmZQ0BIkpXNGvhVLnRWsTTMtyFlLxs+0Zmc3hmOHe0tX30Ix+J43feJQfSGRMFD8WZMjD7vlajcbd63fS7kkL/6YDuOnpTDc6PyTbY69mZY2EMgF5IcQb0P/nTP9M+BOTJbGSEnjZAg6xKtlhL4T0A3VjvCP3YLVLumof++OOxjLAMx5x666UGoOM983AAN+rYAPqv/fqvC9AZQUnaXZ+NYVRlP42Xb5QXdNXDcYTZSLnuYZQy1cRXNUI3oEsmdrvpiTuVKyPRutcADv/eD13pte1tkeLcFmZAhCRUPT+OZa+UhUTqnNdK851+ygKQ/A7yBoYHY+OWMY7FNRFVKrLc3RWI8XpfG2p0DMngoYsFXSJlAzqOAJGOI20bKyJ0bu2tAN1pRqfdfa9tUJHgpC6IKI2ul1TxDmlr0szZcgjLm9GTIs9JSrMjOnFsCqAqI8KsemqqpDtXmHOd71dEhjOlqVZZR/X1uiTAMyCa8n10NsO1MJ57g2Fb0nw4BF3tOW8egADMV1eW1Ea3vbmmedy3334kPvOZn4+PfOTDcc8974vRsYM6F7GzSeHBz6DvHN15CIc35uLZH/wwfvy9H8SZN96KjeVVieds7zDdjVp11r4BdAhtGC6Bd5nVzv8nEz9JlwwzWUNLfXUlh/lQq5b2e/Y7G8yz/ax4/GK9ZxdAKhFSBy+Dc7QFyhhiATmADp+F71TzAtBXabsqCmY7Go6yHPXOvbjj0HA8eHwyDo/3R289p6EB6HusS9T/YH2jeKcInawYpLC22NjcjdmFlTjx9qn40YsvxztnL8TS2lZ0wp/oHyxtdFknN6DznOFVQC6lZmjyI0bEjp361Flrm2lHbHDFRenu1uvYB96HvMaAzp0g5W6nmPfyPhxYt2BWOSzcaxFPRdSDdLAjQRMAHc4FmR+MVKq8Jair/tvarkwHgM7xMMYm3lWjcO8rR6wuTTm6TXvWbBm7Fci+G7bfLSxzK2B3BFo9Jr+rpvJ9D9Mcpy3lnAxk/p1tswlmBnRllwrh1s/pZgegDB5q70hHWc8zUj2RLM3GVoMzk5maiFonI3vRn0jdf1resg6c6WyOrzJI+dzmrHXwJMuglD/vvfueeOC+98Udt9+ufnVPsORzWAsuyex3mHQdFcLhrQD8rxqh738uzmTw00EK60V2+CZAPxk//OGzUQV0cQ4KKU4yvZUszU8DdDkQlRq6+tC/9AeqoX/xVhH6zMlXbwJ0AdgggL4ZV6em49d+/TcS0AEwhEJKPZG6d7WG7oXkVIcXn0kuWbdFTjZlX72YqoDu36nPtwB6IyVcBo+wOCBSVH9vg+JFSpqOjagoFVWz7e1UwSr9n/ZkXa/jtUxm4xoAdB4SrzHgokCF4ZASViUl6M2utrCSktf0rPLVrQETdd1LDJU3Kj/do+1ygj1vGc6+PimUAeg2MgCBDRz30oDuz+J3OBBE6BhcpfGLUyKZ1m3EYFIQRszg4piRhtcAjfb2GO3vV6TMYB0AXFHL7p5aCf3/GthTdMt9rZyz6/nWquc+Ve+VDU5K2DZlUbVgqcvtZg2aUYyK9DbWpaHPBLbtrfWodyNS0xKf+tTH45Of/ER88IMfjdtvv0szz9s72ynW6Z5p1jpgSySyuhYX3j4dLz79o3jxh8/ExdNnorON7MZCIES1s0W0C3kqnwetZQ0yXKmvM4Y0o4M26dzj2KJolnyTBPQsO7E1MgLKb1qT8uno2TL5qxColDWhvCGCaUbnO0q3o/NAPz9OB90I8PFbxHSn/53oHnb+5sZy1Dt247ZDQ/H+990RB0Z7oqcb3YCWjNDbO6JncCh6B/qjq94dHQC6QA12cpuGryytbMSpcxfj+VdeU6R+5caCovn+wWGl7d2e5qiOvUF6m1ZM822UhoSAWcBEEp6RrWvURr3fWLdWA/OacETsKJw1sbbB2NnFm0RPqix4a4A7VawhSj090QJwSLGuQ2JE/ASEBOg4W9Kl514zEZL0Z2ssLi8rG0eE7uyBa8lys0o0y7nz/LkWk1ETXLP7pJF5LM/WgLE/Svc+1XWX89oPutUMp8HIqV6BYXGefV/3g1PVua6CWb63OS5VTmUh1foa+Fn9nct4yUPO9SzRJCbn7e6Jh7C8vFLWN9uvRRE6oI5DBaDv7kLcTRLyflDnN9gc7i9gnuKOSYiEmDs8MBh33XFn3HPPPepbxz47YDBTvho4VlPwjY13C3GZnwTo+bfmfPT9DkG1rOLgUXZ4bT0G9kXof/wnX86UO2W1CqA3hIVMvstbk/ex3Knmz4zR2zVTPUlxADqkOKRf36UUx7OaPXNCgJ4e0oa+qQsTgVy9Oq0aumRP8UyYSGR5K0XnKVtX9ZRc9zHJxJ680yUYnUydW4fYPZm5QVh4Gsm5TTo8U+52Cjw5zIDuVLydBT7LLHd+pxoZN5zfF9Uyg6k3qKMQInQ+yy1oVW+Q1A+gzrFEAhEoZg2Z6+V+sbHdWuP0DCl3DI7YkBWNaz7HpBQ+v8r85fwoAUCgYiiFAZ1jGtD5LD8rp8u4Xj6Pe4aRstANqeIkZ2VUKGMrrfdM6SKy0t7eogi93tGlGhhptfRIU54XxUClFUvKTX38ZZQrz4m143QlaVBAnWskY5GTx5ptMWb5u+yR92pXYMq5c78QMGFTLi8txs72hghOPT21WFlej0ceuTs+8YmPx6d+7tNx//sejr6BQbG5d9vRak8CH8Q60uu7axuxOjuv6PzZ7z8ZP/rBk7G2vBS724w2TdBqph9RlrPQA+xeHAw6PkghJttfc6fKDAKnlK1yqNpgWbt+Zo1hGIpis+Sj61UNvbQClRovgI5UN2C+uZ1DRIjS6SGnfi5A11QtUp3L0dOxG3dMjsQHHrgzRodqUa9hbFtVFmjtrMXg6Fj0Dg4oioXfkLPs1eEXG5s7sby2GVdnZuPNk2fjhVdeizdOng9GsgyOjOr5c/+ruguKprvQ/+8sGunbZZJZ9vcbtLFKVUDnmrU261kmM3/C+5q17LLVxtaGomburcHJpDmOg94De8+Azjrs7e2Rq7LH4BZ65Xu6pUCmFGJhCQPocpwIQig9tKLEuKLjQb6yvoMzfnbC+DfnVwX8ainBpEGDv4MZOwRNy1hJ4ZY+9CoY8Tq/dz9w20H06+0EVNPN1c/xfatG6rynynL33nOGzbocJqtyzY36OgOLlNygE6lTUwrp8GAQCfZJ43khuqlNrT06GdCkzAVZKwA9u4kSt3a1x5KsSIalpnIbawJw5z4ryNrajLbdPT1P7DI1dQhzR44cCbqKDOjVrEXjHlZEe6q4dBPgV29YE70Kl6uptLffKaraWgUlSAAXQM8++pD0KzV0R+gqtYnZnsIyN8m/GsR/CqB3tJK6r2i5/+GX4gyA/sWK9Cuqohxv/tybDUDnxnKzODnY0levTiWgLy2q/1WAnk9X6XYidKcaHWGy8fl2WsIsykZU2t6qSLG58DI9yQ3PB5SsWqJ0Fos9Id3Mkr6pRugZKaWn7M1uQLFEql5T9ICd9uV4ZpjzftI6/HR7DO9lgfFFZDKsMsSmQMpMXS9AAN3GylG/CD+1WvT1JuHH0awNQhXQnXI3uBChk0Y24cROkmvoGCDOwcbRaUDV7Du65DGu0RdaPHqlytlkHdknLGeAUYdsrLYyy54Wrt09ASrXk9eWUrx45CrHlBGM1ITJeBCRqmSw0SQg2UATWXEPnSb1+uDvZhWn47Yt8p4cFjZ1Z5eAg3tHO9La6nJsba6pHWZjfVlTtT70oQ/G3/qb/1N89COfiJGxsejo7oo9WPtd1In3sieWtUmkvrEdc1em4q2XXo1vPv5EnHrrzWjdYwBMRpAC6mJwYLpLBKI4KJyP2u7o4S8SrQk2lTGU0v7Pdco3pSoBeplaaC1t6utpIMpgnfIT7x0WOt8AOq0vm1sMfkm1uG1+T+27DDQC0Le3VqKvFnHH0bF4+L6jMdyPLCs95+3RApu/pydGDxyKgaGhYFYBWRXu9doqhLWtWF3firWNnVje2Ior127Ej198JZ760fMxv7oRQ8NDYrpjeA3oBgApMFKGsba4hvbARcjyE88cR29zK8tI1ejSLWj8nrVkQMcwklZXL/ruthxqA7r2Xnd36UluUfaM99uRVnTPXoECgtNeRJKo46p2a6cJjoJac2m4RzynQ3MpON7i/EKDc8PnmtvBZ6s2XKYrVkE7I+TqBK4mj8jOQDX6vgm8i1JcFaDt6Hk9ei1V07y3Om4V1B3dV0l5Pl4GV3mOPq8qMdW2iL+zdvkSrwAnsvATNG+D7MYO0/g2Y7XohSSfAOnkdgUF1MZ5HgkTngSXuhI5GCbbHDVTgkxrmf9AllBkTMo8nG0ZssO5TE5Oxn333Rf333+/InZI29wjXl91YOQUVdoBvberYP6TIvS8XzcDukHdWUiVF0SSTZxSNnR9Q33oN5Hi/uTLqqGr1FZa1cwey7J1ehI/KeWeY1uYktkczuKUuwG9MZzFgL544e0GoGd71Wb09/Ur5XplaqqRcocUR0pOT6uoy9PgI2KR0ool3VkA3az2KqBniro9NraaYJOeVUYuHFe1ysKgJBVrgFdUU1L19iirNfRcDAjfkHZDdIQxj2uNlhKelIlZFrJgUTt9hVHRuW3koBeA2+lhvE5a4XiAEuMvBgkj5YyGGL6lp9sEGrHSe/sU7ZCmxcaQduUx7Qd0PGBISCxCInRkR5dLNsApMs4fowkjlM+iTu7OBIwsLXik+UkjE1U7xQ9jnGEjbBrqlGq1oPe0xbr2pNV2orO1XepqY2OjuodShFtaUiSvSJvaN/PX0avXjPEcmbm2sqzatFpRokVtdzgFPHvEOxqtSjs5zS2jxtR5z2EztKmlKBAeO2k7siKwZFeWGZpDCwsOGwNc2uLBB47H3/s7n4vPfuazMX7gQHSiHNfZHnsdOfhlY4fZ43vRgpYBUe/Ccly7cDm+9dgT8cyT34/l+enYXKMlMM/ZKnLUh3EixUJXXbBV0XmShxiUkkQ6qbBptnbWCBFBkiENwAz+Qfbb5qzxklLTXFr84DRqqepHxG+yFqQ3ovOM0DdJt5OuU927I0k1u/TOb8bu9kr09bTEncfG4r7jkzHY1yW5zY4a4jBdUevtE6D3D42oPMK5baxvxurKur7X1jdjG4e8rSvmllfjuZdfi69/57sxPbsYgyNDUevukUYBz5x74IE2EDwp6zR0K8pel2oc2ZW+3hzC0pgol33arGk5RpRSCqALMEumjj3C+sSYSo61vMfOdL0nRWsAYNZSRo+VjJX2zpZaD3t7upXhSXGiMoVMk7pwliANQnDslHgJcs7zswsKYHCS+VxnV9IulT7gYsCrQUs1NVsFjv2Rt3I+BSQcDJI+bUbiTft3M6AXHfpSwvF7s6OiyaqrglUV5PZH/Cl1nEFT7rt0urB5meFMW+uyQzXlnhPQUkyGtQ0htDEcinvT3qZ0O3tJYF50S+HqeFCPhKJKR5OZ74A660Y8lc6OWFunRLoplblNxtoW4jN7Drt3/Phd8YH3fyA+9amfy/KPOD65x3je6vVudE1VJ841We++j+/+6TbCv3qELgeQ4Gh9XaOYcXYQlmHaGhE6bZLgpjosqsNZjORlKEv1XKp8yeQYJKDj7EpYhpT7l/5AKfffvFWEvnPj8p5Sont7UkrjACzwhYWlmL4202hbw6AgLoNLJeYeBoH+uCLQ4oVSrTM4XVStDan+y5i9MkCCGqQ9Q0fpzY2TEpCueRNpNuj+1tguQhT+fAyHI2uz3L15OB/+ThrPUbMXPkYCEGJBT01N6e851i9Z2Ixm5N8AFFEE52V2e1Vq1hE+12KiGq+rGgufD8dw6t/XzPsEeF1dmeIveu6KEEorz8T4uMDc6X9nKDgeokCOgiSxC/DsIs6S07TYyOiwp3fb1thEDDMZ6KnHwfHxGB8fUz2b46NWJ1Lf6rpqkOuk4DdwBlKFLKdzLUfLHhFSGocc35nysVwPtTYPNLGYC+k2pnApC7CCg5FSoLnJmeLUobGY6M9vbsFpaJNYCGv8wMREfOaTPxv/4Ff+Xtx+151RH+yPzsH+2GAtEiEwK55oYGsnulraY2dlI3ZXN+L8O6fjq3/yR/H6S0/F8tyM6uW0qdHuBhyL3S699VKvJBIvYxulsFeElbjHaK8D/KSgZSAZKYrXbiZ78crt/Arf0Z4vqWAxXTlHDTuK2OSb6EegvsfcmYC7jRjM7l5nae9hENFStO6txdhoLY5NjsRdd07G+OiAMhdqkwRwcUxhIUeHGO2IX0CUhDNAqMqkOU2zau+Irb22uHRtJr7yta/H7OJS1Prgg7QJHDPblNcp56ejXYDOc2KfaBhNyUywX9SnDgEQJbzi3NqpZH+xrvm9CZHVdHxvT6/2HMMu7AC6TNfTm33iSIx69gEAwHNiL1MWESMfZ7iH4Uf1HPBDFkZZpeyZEkeUuRHtHUoX37gxFzPXbjSIrY66TOhzpkZRUklD85lN0E/zmyntZo3ajsD+NHlGe0Uts0T4NuYGZr/XkWfVWWhmMpuRqc/RJbn3+sxUbbYaYZa56NBZ6AAAIABJREFUDH7OjOZnNdP/bDYySzmbINn1cHDEJVAWakeSuxBTNb0RR1frGfLnthK52CCeC1/KspZpcrJZZcSt15B5S+y6lcUFgXTDeSmEOJ7tX//0z8fdd94VjzzyiJw3umBwXHntOudVkYTNe94cFvSTIvRC735PzPez4D5UHaONtbUYHBiSk3j+wuX48bMvxJ999XEJGDUHtDR7u9KlSstgYSn/u/rhbglXsMpwlskiLPOlknIv09aeeOIJzf5Qz1kV0GdvzOrie3v7Y35+QQIi7kPHywDQSV0LzzFGRBclXekb7zqDQXi/p6i0JD3GFREDgx0XU02hOOVlQBTBoIwB9M11as+fb8PBv6sMcr/ef3dd2xsIoHdUyUhUNq3Zr8iT9vf3yYuH3Aag8+UUEUbF7WQmg3FcL1DOny9zAXydvkeuCdkBwvA5nW+ZVz6Le8b5k3LiPdV6vrsI0HHH8akaW292M0QtU8u9dvsbDOHD4+MxMjgggQ48Z85X1zs/r3GT9PACNAA64EPqkozI3s5GbG+uaAOmZ58DSrgGrn1tbUOtTm6dYY1kijb7yMWgV6qvkFKkBtgePXX6UBHKwQHMGdWk6Jiq9eGHHol/9Kt/Px75wPujq68n6iNDIoTtYEDkQO0JQDsQE1lei5atvViZW4gXnnkqvvftx+LC6bdjZXFJgN6C2hkcNaLv0lednRwpGap5SYXYQi1WKXiNeS09/pq+xiTBdLo0T7uoQmWLUku07LZGy56UcnSdSrPqOxnwiMbgVmzuMb+cLAOgzrFYOzgoZAcA9MVoa9mIgxM9cfttE3Hn7ZMxMTESw0ODAlREfkirX756LU5dnIr5lXVN3cOIMCoDJwbHDkCX0Eq0xY2llfjLp5+OxbWN6KYtkueHKt4+RcJGnbysZfeUe29pimBHDihyuUukp8JYN6C7m8bpS/YPgM49dQbMe8RCR+gnkD2jhIODwe/58l5JI9sSvfUC6C27mv5l+6NuD0WoGaGTfcLGXZu+LsfSanHVfVoNSBpg0yCPWb7DpcJm5Fy1efsj9gbrW3Njbo60DXp+j0HjJkBS48rNA1mqQZQdDB8j7XNKjqKS1AAlODQlMyr55lLudGrekIM4isSlyvCldMYoWW2rKwSycDo7mV1T9kbkNkp62IiUUW5+LqBeRIdKG5oHFPEalWY62sogqVK24dmS+at3q8RC19HRycPxiY9/PO69516tfelWqE7NzKZqSaz5nHwfb43YSe68iRRWeaGDUh/Djqoi9LV1EckB9AsXr8SPn38xvvKfH4u5xeXsMpLjnoDuvrBmf1g1Jt93ZuU6sl6/HUcmj8TvF6W4M2dMirsYTzyRbWsC9O3rl/YwXHwB6HhtPT29MTc3r+9f+43fiNmFOfXAdtJ6IqY6IxabfbbVxWPv1gDkG1D1HPHgvZkNatX3NVPFmYJuAGKZmuTUlCP7ahvDfkB3XdoL3RE8AOIWNEe4Zqub6a60uKK1lujrTbIXxsh1Pnvrbr1Rz3YZieo6oA0B12R+gZ0Bjq86TJlM51o5x+Obf98K0En/48gY0B3pEBkD6OYH+J4b0Ll2XuvaKOfkaIhpVUcPHoiBvh55zqwJjseCvXb9etyYnVVdl1Qtgd7qBp5wi6Rx21sRf1lOMkuJ/DESaivq6dVnIkizzRuLp85n8zctVtXSc8ypDMFeSrTiffMTpuwmKmKamU6/a2fce+ed8X/9b/8ofuav/YxSzQOjw9FBRoXxvAjs0OKIoaIOuLKh/9/d3IqLp0/GX37ra/His0/HlUuXVWZAhJLc9y68jZaMTl0z5ZwBdFKOeBNquURSlPBDQ1S2ld6XI1oAXaBOv7kVF8QUhnQn1YY0Gw1AJyJPQAdcIcFtbLc0AH13j1QnbVjwFBB7WY1a53YcPjQUt992II4cnohDh8alb8+Uqt6evpifX4yXXzsRb5w+L/IbJoOUKB0QdNgTUUEU4xmSGVhc34oT75yMpfVNATqZFVr27BBXnV5Am3N3hqtq6EQu68q2IgkRlXo312tymddmtUUs1wnrrk0ROE6ms3UqW/UhQ5znk6Q5ODrp4LJPMpPGM2iJvhKhq65eme4mm6UInYxfp+rA3KfpqRl1KrjG7yjdtXSDM8/XvKD8XRrfavbRAO37857RMg7iPkBvrInKCFQDevNvaqYvQkY3p5SrgVXVidDvKfMA6KXEpuOVUb0ZgKWwV15firY0vsr9Yo+aiAugcwOUESmAjgMOoEulj728k8qe2is4+YrGSxeIInVKVanH4RIO5y0HrQuNkU11umQmIMtfDH0B0BE26u/tjYcefCA++Oij8cjDjxR2ekuqmZaTrzpCvoc/OUKvXPc+bN0P6H7WOQt+XcIyOIkXL0/Fcy+8JEC/MbeQZLgyC+JWgE657j2/pFPBus4a+hH60EvKXTX00raWEfpKZhe3Zi7u6WT3sn7FA8YwzM7OxcLiUvz6P/2NuDE3G5u0fjGAAS8McMLQEdlUajpVj7a6GPefsOoJJW3htLMB3W0gnJPBuFGPR/6yTO1yJG+Q9IMyi5rPdGrP58JDcN84G9YiF35Y7l/nPlBD97kgmgC4QJzj/qh/tQi+OBLnvW5Rq8rN2llwlsGGguvmXJ1y53x9LR4WwXlZaMMpPc4JpqcdEq7RzpFS3bVa45i+LjsQFtAw455z471sotGhwRgbHoiB3h6JzHBcetXZ7ETo12/MygOlrQrFMZTFNrd2FKEzR31niw6JJDslaGfpIO9pV6yursfSYhIK7eTgr/Iat3sJtDdToYzDsLFTRKg91tdWVH4gOgMWD42Pxf/6q5+LX/qlvylp3tHx8ejqqcsFVlRMPRTFsu0dpdPbijOzPDMTzz/9ZPzgL78bb514M3Y2t6MNm8euQ8wIw1Z03clCab2Vmq5Gi1LYLxOUSBehYc19pv7uCD2VoFLqMY1KajY4nZ/GJVPuEGa2qJmztkm7b+/FhvrRU5YjB2EgwrIWrS1bAYG7r7ctDh0YjMnD43HowEgcO3pE/buo+nV398bM9RvxzI+fi9MXr6gMQRYCoqE4LyLr0R63G4sra7G+vRurWztKu6MYxx5nHXMP3Bqpklyk5LIBnXXjDgbvLxnjbnrRdxqaDM5y8RoDr/clx3VUxmdyDz1u2A54Ruh1MaIhdFYBnfe7hMbryd5QQ5dzALaU9G6CWkZKmhvR3qG1u7S0HFNXryluYn9633Ft3t/VqM57MO3ZzdO4nDY2cNh2/bQIvRql29m1M1MNlKrryPfGdrW555rtwDdF/6wkUZ+qLUkQ3pIzoHuHsFKZcCZn044FDm9Hl17HekgicepRIAkLoLsGTz1be0IROqCexFvbQBw2vuQQCTtSidG947aJpO9hyJNh0bMDn8hTdTByOSWi+R0Af/fx4/GLv/ALcejgQa2FPc0yaBJdfR37wf3dIPqTI3S/3se5VcodQL98ZTpeeOmV+PJXHosZAmT2ecmR7Ad0KUOUe34rUK86k40aOhG6Uu5n3g3ohC+b1y4I0LlBc7PJMHWEvrC4LECfnZ/TpDVEKiSmXiJ09aBqpdzcduFFXfVQqzc064eZrmxEQmVoiskYBnR+iixF+5VGdGYkl5Fg1vDtDPC5rlvzPjM5HfHznkxL1huA6HPnfEibYwwwGkThDa+cGewl1c01OYqwQeIYvJdvFj5pw2rWgM/FmBm8q+l4ztMRulPyAK9Jc0Q6bq3TBmhtjfHx8UYUXmXqK/WFFGZRwmtsyn1TlAzofk6A7oHx0ejv7lSEzubhuG4vISU+v7CotPvyKrrfeIzUq5LlzAhUcM5RtieHiRUtljKKT63KAHFvnCaFDMezMMkx5WrXlV4Wx6KN8ZqMwq3H1ia6/IuK0ll3fb31+OwvfCZ+5X/+5ZypPDycjHmm1M3PxezcDQnTcA04QBOTh2NgeChqLa1x/epUPP3kU/HCcy/E1OUrsTS3ENvrmwJ3onWEHET2LN0XSpnL4BH9092R2w+jRBSoPmylJovBMqAX8pv2FxnPhvObtUq4KOo7L/VzBF8A2E2VunGc26KFUa8ttIitBVnm/v6uGByoxcTYYByYGI6DE6OaK42z2d4O8aw7rk5di6d/9Gycu3Q5tveYUY3gBx0btICm5CzkJgB9r61TGvVzSytx5sKl2CmkTIR23PXilK7B08asOr+AtansV3dNzowjdDut/J29xc8qoLNGfVw6HLy3bOBY066L0x1jQJfePGuvTF6UrUH+tV6L3l7EiRLQG+BH7Rs+gOZGdGgELvoKROgmi1WDAY5dDVCqkXizLNi0e7ZHTi27++aWgK5IuUm+qoKv77X3uvdoBizpre6Pxn0+7/mZ6OMJ6DJ2VRBW1gKOC8d1p4bWZeFF6bUqnyXh1+tBhESR2RJgLbBjcKZFFscb1UAJqVTKqxplrLpppp/FcSjse2m8U4fXyOI8hqcfkjEUABbNfrg28C1Ghofib3z2b8THPvpR2V/rpMuHvoXIjG3ifwug+9na4ZKdVYRODX0w1ta3tPdefOW1+LOvfDWmrl0XKQ5X4VYp978qoFdT7h7OcpaU+xerw1kY31wAXRe5m6Q4TtI1dEfoADopd2m5q81mT1ruuYVubtnwwnaPY7Um3lisDKgo3vl+QDeIvgvQVYuDZZ2Abq+P41SZqSav8MBcq8u0brbSWRbWEbofLMfhb9TRMSr0qPKldL+Ica2qXfNv91f7Gk0IAhj5HX83CHMdfL5GT5bpRNVyA7+zl2znxIDO+Xr8KsdIT7pVAGXnoNrXy7kB6Nwbt8/xHr/XKUP+VjU8Cegj0Y8xrHfJA9YkMenAN8kwDLSYnVuI1fVNSWhS44Wcx4OBmW7nRBoCjAptaG5n9mJ5KfW4s9sBnYC1xuQ8zo3oXICu1hYRNFSbo3bG/Yd4Ju3kLVqXOuID738w/vpnPh0PP/BA1NraYubq1ZifvRFXL1+M2dkZpe2Qtz1y25G48+674tjtt8Xk4clob+mIi+cuxtnT5+LcmbNx8dz5mLs+G0vzi7GxinTsZqyvltozxLmOztREaCP9hVfdFkyOSiJWkn7IViUbPjMEWR8vUo8GdIl7ZD0Rm4YWAFGjSHBE5tu7En3ZIjonoleafyd2WxgIRCkMh6s7+nq7YmJsKA4eGBWBkeiEeQNdXXWpwl28dCWefuZHcfHKFWUJyHSInU5dnMFHOMZbOyLODYyMR623P5bXNuKHzz4f1+fmorveo+flteX9xXNzrZl1aND2HldLaNEoMDfDpaYssfRo/VbbLZXdKIS5eq27MS/BQJaRfS36+nu0ptmbRIgeLGRthnQy9oqee3c241RY6hyPVk3uOXV0MhSsvxvXCWJSDMi2w/vFJTBHSt5LVQJc2rTclykFm+cBC7wZ0DThI7MFTZW2/YBvG+l7WgWRrNY0dcz93v37+l1OhNDTPOsExTZ6mzUIizp1M9Pa7DgqfCYElSizwW4vCoF6ZgjuFED3vW/Uh0XOZl1vCtRdfiQo0h5RFaDIcFNPL61m3FfpwDNimAh/G1klHGFnxRjswrz1HpGU5+dmdR6Pvv8D8bf/1i9JVU6k7cq8+ZsCycrv/3sA3cEox1BH0WoCOhLZU9duxMuvvh5f/rP/HFemZyRElRz8d9fQxWthYuS7TybtSEm5q00UUtyRo/F7JUI/qwj9n8eFC+fjcVLuqyvJVdiYPr9nL4kIigeaoLYY8wuZcp9bmFfKHUDn9FR32dlT2sXsR6flbKzxwvd7rVmv2ZVoil/vmpX/7ajdoOQNj1ElbyTVs9J7bmfArVsGYKf5/HsWkVO9BnTXur1JDejUpwEdiHH+bJSSWIUAOsfGkJn0wzmwKTB0KNThOFjtyml2ZwY4nlvpMk2VAGAHxSl3PkPg3NkpA2eCm6MNztHgWQV0aqOk3Dknt/RVAd1eP9fq+877Md7jo8MxPNAjQoqVnsQyLfU00vmr6+sxfe1GzJDJUcCAuhfjVzfVP24HhM1PCx3nyHlAfuvr7ddacd2fdZCZlSh978nAT6IVc8mxx4jWFIW8XjIHLUq7r66uqP3r0OHx+OAH3h+PPvRQtGxtxpVz52J9eTGuXb1MATXaO9uiu7cWQ+PDMTw+GocOH4o7j98dB8ePRL3WGwAIanSXz1+KqStTcfXKVMxcvaZMwrWpawJ5mOHiUSikoj83749mgm+QAu9SdI78Y7btJaAnO760rBTNc1Le6udV50GCORE66d9sU4OfABEume/MNd+LzdhtWRWYDw2QXWI8ZXtMjI/G5OTBOHToUIyMjMbg4HD09A1Ea1tXnDl7Lp586odx+eol1U7p96114egloOOc8+xqPb1x9Pa7YmjsYKysb8RXv/b1OHnmrGrscDFY13YMbZTN72D92Nn0npUjigxvYcjbUeUYBvRqhM7fnYFj//TWk3TqjFVGbing1D/Qq7V0K0A394W7nnruCeiO0FmXPI91rp0pkRouwl5cj4V5pjGmJC/nxr5zdqwK6FV7laW4dHQNwLZ1zgbmnk7nrcJ9y+i61LKrGUxH6c423hLQk1baILPxHtsR28vqMY0TrAFqsDmtMuvWHe2U+6xRD3kw004GdD5fwQxaE5uZBXVmRc+kozMnMyICZfZ+AV+p6LXiQKWEtJ8/YO3yaabRc7hXSjBnkJEZu04pW1KbpoYuUOe84QghbtTZGaPDw8rYcZyx0dH43N/9u3HPvfdId6EanTeAcV+0/l8L6I7Kq2lwZ0LXV1fFcgfQr83MxksC9K/G5alplbySOXNrQIev9JO+HBCCe0ePJMudaWupFEeEfj5UQ19l7kVLtKxcPr0nL5pU8UKmijEOSkddm4l/8S//n7h89YpkX0m7Q4qTJvU2QiAwTVN8wCBhoGDzeWNUvW3+Dsu9sdhKvcY3yguSC7EDoDQ8m0gzfTPN5ddXX+eampm1roN5k/FaQJdFA+gCLt5IbFIcGVLy/B5A514oHbyHmECr3mumuwVTnC7idU4pAkpmknOeTjfasfAC9/3xNVTTbRhOR0FmE9v4cR42jI6EBNxoeMM0LgINfi5ejN6kjpLsvaqO3tWhqG90kJ5cNmmCOZuJthDdp5bWWFL/7g39zCiT68v2Oz4ve4RDrWo+X+pzfX0DWi9Vw+CyBK/DoPPNMdbWVkWw0+YvXmqtq1M1Vj5HIzp3NqLeU4uD42MxMTIcA8x6p4VueTHWl5eipxtPvyW6+7qjq6crdtv2oru3O0bGJmLyIBrRkzF5+EgMDw0L7CCnaKjN4kpcPH8p3njtRJx852RcOH8xpq9OybhQWkC0xKS5LeRxmTqHvjStb6W1MI12TiXk/+XEyinICJ0wH0Ah7QuA0xdOxLy3xxCHbAtVFYxn0L4VtToEQxTVevScGFM5MTEaR48ekSTmwYOHY2BwJDq6ujWI5aVXXounn34mZq5PR71Omya/Jyu2K+IOXQADg8Nx4NBk3HXP+2JwdELlk//3//uj+P6TTyrNimFkn3sYkfewOxd4NnbOWG/ejxDqeC/P0aRT7xELCrl1zYRME1VxsCyv7Pdw3Hq9Fj29OS+BzxSjmalzxcZY7x0nsKO9NQcP1ZDyzeydIshSQ0dcRsNaNItoO+bnsAPZxmkH3JG6HVLbEYOnasXaIWmH7GgbhH2v3stQV4OYBnCWsqX3xK3AvhDWG0JcdtDtTGT6vMmeb6TyJYFIxihLELoOBHaIvsWXIZ1uLk5JeZfXYXOXV1KfpGlPdtUHDjFNfBIIoerBytKt2O1qX0zNCpcSub/sFZ+jAkKNus2sK19qd6WGzr0tQj/YH2UBsbEQs1ta1ImjTozNzRga6I+PfPQj8fGPf1xqchAmne100OfSpAnW1TJHPqeba+i2jX6GmYVodnWl87OrLB3zIMgaUMaanpmNV19/I/7zV5+I02fPiXGfFYbk01RZ7oZyj/ltZhMsyJrZHgVo2ztx9MhkA9DNcr948UIB9DW1/DYAnT5Vk7mGhkZSWObK1fiXv/3bceHyRaVy1/E6y8FJMVJny7pc1pu8sGzcBcSV2eFOk8NyvxWgG/ycZqqmnwToSv9U+iTLDTbwVwGdY7GZ7Xn7mNQaMUoAOganmrYCzAFljArlB96PF+rtSyTAa1hEvN8biM/ACFjekvtRVYbjWv03jun3GdA5By9A3wMDuuVrDQzul3cU7jqmNje1+kJS8fEaWZGirMT7Deh2jHhNraNN6Vwi9SFp4bdlhKN0WGkzIdOxtR0z16lRz+v/NfxCmZPMvqRRhEm/1lgTrJHOzpoWPfeJc7Y4TwMIimY216FZ4ZB11FZTCFldnarXyfnc2Y6llaXY2FqLnlpn9Ne7Y7SvLyYGB6Kv1hltezsaBdvathedXe3RWe+I9u726OzujM5aPfZ20e4/FIcOHY6+/oHorkG6qmsme1dHClb0dPdEraOmaJ1a+3M/ejbeevONuHTxvAC9r47kKPV0DE1NZDpPINPG1M5NQJdIjWq8yYSHYU7KV8z27b1Y07yBFKLJoTeZrhUw9bbHwCCZlza1ZEFEgvmP+M/RY0fj8OHJGB0/EP39Q9HSBnt7J3787HPx7HPPx8ryfPT3JaFMz6lMHmMs7uSxY3H46G0xfnAy6r0Dqtv/0R9/Ob7xzW/FIoIy7W3KhlU7QbiWKqB7VkJ1j3d2Aeip88BztpHK66np+Ztg5X0gQJc6YGYF3NmRBhTSZgI6XxJFgjhZAN1ltFzXjMMlRc/xaKdMQNceZ92ovVA9Cw1AX1xYFjmO4/DtwKT672pg0Mw6JqBXr6+a6pZT9x5f4gNV9DOcMjdgGvDeFW0XvHQ/+nsBevX9iZ43Azp2NFU4E9DJ2mQ2022n2UGg0kNLm8iwALqzB4A3z4rOGEXaieYp5KNIP1n8ZJi4274ui8gUZEy8kOpoEqBVJy+lC2wZ2u5m1lP+M6AjesUeZE/h3PF+HNv3ve998aEPPhqHDx9qlHdsT23rqrhz8+P5yYDOue4HeeMcxNh6d49s4LXrcwXQH49TZ85lG91/I6DjuIjG+Z6A/oW4eJG2NSL0CqDLiLKRlpZ1Y4eHYVFvx/nzF+K3fue34/yli1KJQ88df1Q12GhVxMW69YN2bamaPufYvpkGdOVTK6SFaurKi9EA5gcCoDtV6d/5gRi0HFFXGeV+rT0solsMSLXf1Z63IwWOQ2qP68Qbp36LJwYoe/650+6cg1OLbr+x4ak6FGbQcq7Vlp1M3zXHGvre8fqsMzdHqHItziQo01Fa1xyFYLRIlfr6uQ6nNZ2es/qdPVZvNuphHa17MTo0EAcOjEupjU20Sx1LwEQbG2IerRJMmLp2LeYXlpWxQQQNY2CnKVN5SZhLwM4cNEDiOfVSISuZBBuuagaB9ag6dVFjk053vachw7q2uRprGyuS/ERLbbi3J44cmIgDw0NKSe9skrpHi5vWuq6o99Wjs8box7YYGBxTVDtx4EDUuusStFeqtbMr9uhdb++Swl+91iMDNTM9E2dOnY7XX3k1nnnqqZi7fkORQhfCLBubYpETeZB2dz0w50QWvklRB3SWA5lX0t6SedV4W6lcKyWKjCSAhSM5MDgQQ0P1GBzhmbbkWEoRg9qUZjw0eThuv+OuGBoZj4Gh4aDFbWZ2Pp586ul4/fXXYm9nM/p6u/N9dEDU66qPo6539LY7Ymh0PGp1ZIbRl+iIP//6t+Kxx78WZ8+fjxrE0Z1sP3OGh5+qk5dvAzrPzevWETrPHkCvRjUGdGdpnFqXilxnZ/R0J1k1o/B0alh3ODY9aLa3tpSBS8mz4LVJmutJVUdayxgSUkSJcEYbUatGWOY6tcgMBnh5CVXI5Zs4OQkqzS4Ur2OuJcsLRf2tIgFsW/TuyO/dqL4/Qm9wL0pWsnosH08/C6BnIJz7zaDOz2p0f9P5lLa1MpJJe1i12+Jw8r7kVjQB3e8HjBCV8n7m96w/nhWDcNy/J3VFZptrtHIh/XWkAyv7XPT5IdOpHEXZz7PlSzubzp/r4vedjGjdjo11nIncV1Iq7OqKkaEhkVGVwm+nZ31Nx6MUeffdx+Ohhx6IBx94QFyjVD+lYyeJ1c0ouNk+asdRZbVKW2nVKXOWt/o0jVvYANj+ZN1mGEv8+htqWzt5+uxfCdAhFDeyyEVsqqou+F8N6Jw4EdHK8oo2ycjImKIset1+51//6zh3/ny0IquJASbliSoWRlAp0OJdFSYjF7wf4A3oNtiIT1QB3YDsaK2xmCqyh8kgJoJpMle92G8F6PzOnrXBjJ+exFaNsEUSqWi9G5BtcFg0pIAxSB7lRzbDTHgDOoBvHXmMkhSVimHaz6B15FBNu9tr53m4jm61u2rWw+11jmYaBDxSVggzSGc9iXF8e2Fy/3E6nPrnff5M6sItO9vR090VByfGY2JiTL3LSGpKVrGMYkVljChy5vr1mJ65oTQTOuM5vCEjD2qSGA1HYnqrhCF6Uu8bRadCsOH8SLG5hqfrVv97qnw1vfu26CaCLtPamBBOhE4tu3V3J/p7uuPA8HBMjAxGP8S+1r3YXF+NzvaW6O1FqIfIEXJVX0wePRYTBw7G+MEDUlYjUqb+hWAOhotsQneN0gXDJnLGPHvj0rmL8dT3vhcvPfd8UDeDN7DL8IoiIate9kLwkcpWA9BL64087iS8Mb2Qe0faHU4J0TNATpQPgYl+6uHhoRgYrMfgEOIdKOilcAfPamxsXNcwedttMTo6EYPDoyLUnbt4KX7w5NNx/vy56Gprie4u2o4yczM0OqphNrT4jU4ciFodieG6InsyF0/98Mfx1a8+Fi+89HLUeurqpa+2TaYxz8EdPAe3MTnDxN8hxXXVurQOqiWt6ppOAEnFMZdlVLLqbqbVDcQANzXVXvQRygAkFOMM6Oxbd0rgePPN+E4idLInBmPWZ068I3HSJgeKdQqgwxdysKHySOm+cXrW9sW4p+OSAAAgAElEQVT7KLNhdJykpXLwYTCw8Mu7oTx/48i4EaxUVOb2R4FVQFcttgHqCUjVKN7p/3d9bqUPvfEe5R3TIcggw2zzdGb4UvTODIA17FhVxjedrxyC49p7aknghCur1hLR1oWIT85XcKbULHdH4zjqAjMp16Vtl0MFT2WLUkAT0HEGcE6HBwZyQiLkWpWLN6Vgx97AVr/v3nvi53/+5+Pee+9tjFvlvrJ+XI6tAns+V3g7Px3Q7UhxnrZNROg99V6treuzROhviuX+zqkzakttsNxvkXJP0l8S/3QWBnSJGxYyIBH6zq7EdFxDzz70L8TFCyVCX1vLLODihXf0RPCs7HFDsgE8Idf8m3/3b+Pk6VMyOAxngRwHsxlSBTVBHro9Q26Y/13dGF5oTmMhPlEFdAP+/rSI/+0IIVW1mg+9CujedBgGn4d7tKupKSJsFqyZ6JyHSwO8zgCLQcFgKSqGObmTLTIAumvwSMQ6GuYcHcFzPEfw1WuvRih2NkwitCPkMoNJcRb38OLh2IAixwIw3SLntCeZFI+qbLaZlPpNaR3iOkxwMajj7QKMbPPhoYE4fHBCTFLZLLWQpFSkZqS3d0hnfuraTMzNL4hbwTAZAJDr4nWw3Dl2kgDx/GFzZtqVmidfyoJs0ZdOOiudY1S7AC45IoV9zPoiNUdqm9odpC10zdc3VjWIhUwCqffRwcE4NDEaI4N9UUdZbHVZPfL8jUQ3dbfDkwfjyG1HY2h4MAaGhxW1QltZ3diMRSLDnb3o6CQ13Bk72yjH0ZqT9bqNldV47YWX49vf+EZcOHdegjId7Atq49QSMbhVQG+k3A3oiF7Awg1tUGQqpZqoSI99BHks5ICMDA3E4ABtlEwUq8lQ4dSy8bmHTKEaBdQPTcbYxIHoGxiK63ML8dY7p+KZHz8rTYn+7q6od7ZraMvwyEgcOnIk+smSDPTr9e1d9I33RrR2qv7+yqsn4s+f+PP4i+9/P7Z2d2RUq61pVUDnHMwVsfHHELejS0A2r0Ta1dqjHYFqhG5Ad4TOHnRJxoaWbAWAzmuyxk4qP+0OrzdRT+ImmvxFxiRlSA3oSuGqEzEnrqlUSC/+wrIU47z3bWsM8LYxdtTSoGe6HSlVX5/tj+2Jf/9uUM/W02ra3KBcfW0VnKugTQapajsN0FWgefdnihbXELORUyDHxscyGS6jfmdatX9VX0/yotPwlEBIuVPeaKbc83nAJTEBr01rLwG7AdZWcSsqizjvfKbuLwJNfD7kUmrwOH7wZbAFrEdlFhAP6lUPumYnoH2R1S11wSBzPDI8GA89+GB86EMfigcffLDR5pvBQ3bjvDtST/Ga94rQnc3Y/4zI3HLNtHqTaSNCf+3EG/FnX3lMgJ6T1gop7icBet7KJg1BbY12AGm53IujRwD034s/+NIfRtbQP19JuRNka9raWwJ0DBHEH2rnQ0PDegjnL1yMf/8f/kO8+fZbOrFaT4+MEBu5q7Oma/fELI7BzXJKuboxqqCWqU0Y602CgW/uTwJ0PfQyYKGaZuK9BjtHAVVAt2coY1OIb7wfQPcia3iFhXnulFiD1akacjPdTYSM0bly5UohhGSt1PVtrhHDA6j72jmm1aj4XKe8nR2wl199PcdjETpF79Q6gE6k3WT9Zg2fDQDhCcD0ObiW73tMetKysj62auhE9aJW74hQNIJYy8hQ9KpunSnGNBopzAHwzc7PS8RkUazzXIFp2BLAuZYsO2TaHfII54VTxE/12G/jAJBaJzJqU9ZHEYKkhdOJEKBL/AO2dqZn29qpg6Y4ED3qQGV/bz2OHD4YB8dHY5Ca69ZGtBFx7RJF78ZAX28cODAWR247FL0DPVHv64vO7nqKzrS2qW2MDBQteRDUaG9ieh1rva2lPTrppZ+aiSe/97145cWXY/rKVUXonUyhgm8h0qbHAafBpH1NwFTGDWs2Mu2XtAEha0tZZAeDCZu/VTXv0dHBGCHT0FNPVn1nDrDIfl80Depitg8Pj8SBw0dibGIiWto749TZc/HaiTfj1RMnpDU/2t+nzAV9/GQjDk0e0TXjxDBHnmlQXd19mg/e0VGLU6fPxbe+9V/isSeeiIXVZREsDdqOTt1Syfpjf1jVzQ48zrodRpdVDPgAPd/VCN1lJPWT15PQyd5y7R4jw1qhbY11q7kCKykwZJB1qUzyo8wCaGeoTtEVN2GXYKNQkpAsVh19ZzeWFlckosVXEjqbIO3Uu425Py+fKySuZquiAb1qm94NrPmbVGO7+a9+n39bzVY2jlmJ0PeDusHWv/dx9NxKhG51OoBTpYdGhG8tkdzjLgOqE2h1TRMEzdhPrhBcExTeco+6D11p963tbFVDqpiBTZBV2ReVKWhcvIVllHWqSLXyb2VjzSsqWcSsz2crK2l3SoIEsOio8372iEitK8vai5QDqKl/6lOf0vhVbKIDz+qdb+5XurZ+OqDfOkLn86ihA+jNGvpfJeXeiND/RwH67Jk3kr8TmQZlI1Hr5AFevnI1fv8//cd4/Y03lHrBsyc1ybQdCEQsYm6igcaArhp7ETMxUHmhKErXYAUtp8a93e8x8XdHhepLLvOMM0IvwzPKQqjWqh2hO+VuQLcHDhjzZbC1Q4AhcZ3F0W6mrDdK2jkNNO8HkDBm09PTOkenrTAA/B1j5zq8N6bT3WZyV3vk9zMovWhINVLbclrc91lqd2XO+sL8gkhiAKHGpLa3FXU2RzNoqDenDQHoqamd5Dw7C7DImd9JPYenQspydHgoxkZHlFrTxiOSpN6rlrVWee9IwtK7vLpJXbOooukOu2UnU5trq2hAQzIkfZrjMvmcjU2GzKR4jpm3ql+SiivDf3SOyD/yeyaideSc8nbGwa6tacAMoF6rdcSRyUNx9PDBODw+FnUIWCtLsbq4EAyfGeztSdAcrEXfYG/0w6eAYEMZgj5tSkjREmubAGzEQP9QQBBtb0VKlplnbbGzthWn3zkZzz/7XLz4/POxODcftY5ODXihfc1GpxE5lVagVnTcSbdT60T0CBEcUoXbm/n8OttiYKA3RkcGY3R0IAb7e9VTrdGUALoMY0poMg0NMB8YHFJ0Pjo+oXGWsNuJDs5euKCWvInh4RimDj9Mmn0sRsbGNY9BtXQiClTxOrrVB9/ZmYI0f/Gd78Yf/cmfxvSN6zE4nCOD2SuOhl0KYg2yB6pMdu0hQLWjo/E314fZBzx7Sxqb7NQA9I5O1SF5DZ8HqKdzmwDT10/LXrLgccYB03QU87hkbtLpQSeA4T4AOpFfCukIVGR0mByWXBCc0pUVCLA5w0Ls6hJF5ahm+oRJ42cGqQroqY3enJqIXZKcqYfVmP3etHBp7RpyYY18/U3A6loqREo7UQ3t9kIkT9CuCqc0xVuqQJ5OQ3ZcwHCnTJDR8J66lOxcpP1xOj+dcfN3luR0597jPFIXoi5SGtEpZTHuG998FnhAChz+xXbsqDuK56NnKYXFTCPjcCoIKil3O326f0U+OgO8LLup/IZQzXbqhWCv8hwok1FWTOIp6W8+n3tNeZWRqx/+8IeVfmdKpbMSN/d+p3PTzKqULpOK1+WAxrbZuKZgcguWO22V2zFdSHFffeyJOHnmnDhnTVJcdqSb6e65pRbwsv0sLfo/MUKXsMxvfiEuXLgQX3via7GslHtEy9zZN/d0s3dRLEulLm4El3jl6lT823/37+PNt95WWrKr3pNCGIWMwkMxmOKl8dAdsXNz0vPK2giRChuDVCykFR6qwFATtrKtRBFZhUBUjVodoad8Y1PP2IAsmcFS46MdgmPzOw8CoJJBhDc4OKDXYRS8QTlnzh0AZfFVW/GIHknrWO+e6BiyBZ979erVQpzLz+OLxa4hFW1tSnvaEKYXmbVH7o1T+rzHdWFzD1zLIR2l60DrXM5TDiCA+AaZi/vKhqPeLENQCCs4FUwEw9gmqampPe30JOfPRnCNnbosKXciHJwYFt5Af39MjI/F+NhYY1CNiWoa2IAi2MpKTF+fiRvzc1oXGnkLEWYXw9qubMzWJmNnlwuDOOtqkhGVzCxSurNqm0keQ3ZGEInjpNgxE/PbLTJEYR0dKj1g2OlNJwXf0rIbE2Oj8cD77o27jh2LvnotNpYWY3H2RuzRvsTwmBbW4a7S2ANDg9HT1xu1erfmFFCu4B6uaFjMdtR7emNocFgpd0oBna1d0RYdMT87H089+WQ89f0fxI2Z6+lkUJbhHNXulzUxpVZZ/6wvtNwpUe0xWW1HKe21rQ1txN1WjE+fsgfjYyMxNNiv2QFwGMhEdHV36BxzhGVEVzdcjuHo7evPHvSh4ZieuhYvvPBivPnm27ofrMORsdEYY+DO6IhS7hDnMLCMvqV+zvQ8yHAsXUCOzoVvf/s78cd/+uW4Mj0d/WX6IG1daTQzWmYfoeDH2qQ9UdrepTaMs6XntptZKO3xgmO8l+fOl6N7AzprJcltnVq3WapJg45TgwKdlMB2d2Nhfr7BXtf7kSDtoTuBNlpAYzdq3V3qPHCHhtBXgM4aQ9yETElLLCyTwl+Lra1kzqsowmAXWNc7MKsR5anJORBYiei5FzsQQVtRDmSNd8lRwHbh6DogSEU0gGxXra8pplJqo8VxFjtcvwZsizCN7GZpeXQnmP6mw5cWsdQ5qNZc2XfpcBewTt3VdOhLqSD/n22XY3z5ZGyyCMeaupkjrLUPVla0v/2MMrvKZLXsKFAHjASgKFtmBtSCP9gQiJ+sWbP47eQmoGdWznVtOU3UpTVRM8l51pX3M3QGgDG9PHOurEHGKxND97YhyYbsDsdkH9x1551qa7v37rtlM/i9J8C51sdnsi7UDeJWagWSTcLarUAd3gCkuDr8j72Iq9MzEpb52p9/K946dUb3PweK2ZfbD+jp5DRr6NzTDKp0LkXLnXVHS56U4r70JQli/ebnPx+XLl0qwjKrIgkq5Z6eFrKqybAVoO/txZUrU/Gvfvd3452TpyT3CRs2Wz7SE0WA3zUqk8ocTbruw3H8GtfQ6105DjLTrM2FUE2521Nt/i5JA6kClLuhUd8SUzi9VBvSZFIWD69R/+3QtRnQXa/mZ6bE6YVOg0MEm2Mj99QBIIGDSv2S15Nyt2CNMwyAM4sG8Hbrm70/E4qcHnd0o3GpJb3OuWg2caW/EzBPlmmmGWkhRLdbDNTSAqZoomweDB8LGaNokRvfK0dJYk5uZbsKf4Md3B4wTyPTqLsok/XE2MhIHD50OJhJ3fSsi8de5n9fn52NqZlr2vxKyZfUM+n/zg5mxm/F0jLMZasmkd7s0gQ7DObK8lLD+KcHnKIWKRCU60fzlyWIIrOgdUOkz/WsrlFT3ZHe+9BAXzz6/kfi0UcejmOTh2JtcTGuXroQ16empe3O2uts24sOCGNM5urtFlmOiF+T40rHBwxo6ui5Jmj96on+vpEYGZ6I2Rvz8d2/+G788KknY/b6DaX+AHXSf1LQomzguiC9vxjnzXRwJNSxu6WMxsrGmqJ0wPrAoQNx5OikRsPiSEE6om7O7Aba7khdssEZFQOAkF2ADwIbn3omuvSvvPiSSDKIVZBl6xsdjdGDB8T+RUkOQOe+47ho/QjkcHNSN5618p3v/EV85auPiVyHYiSgbGJc1bCzxlg3FpdxRs6ZLoO2CaNaY+3tRbs/5V/d427bYba6BYaUAaTcwlz6Mg2R/4eMSvAhchm64m0RvXXIoDknHY6h1QVZswmwqFsysQ8ASvlXJs7NLq7E4tJirK0uiyvC+k+nby96al3R39ejUgCR4dryWqwsr8byykZs8nzbI3Zb2yS3y0AgIlm4EQCDBHaoBwMI3AwxwJFC3canyHakUiQVmJe4jSwYjh/vot4v56FIbJcO0QTTQlpzhtD2tlrLbwZVzdGdtlMZMDuyB6CJdnN/ZmCWLYtrhYCIo6aSiTg0Sc5kzzn7x/lwzc5y8Ny3NkWXTSe/BHj27hIneLZkoNJJ5HZI+IjAoExtzPO1kh0Anlym5CFg31M1kOvHRuMWdJSJiNKF2NnVQJd77j4eDzxwf9x7zz0xTGZOI5YRjcrMyzoiUd09JX52RlNsXkk+pzyw73uKEPFFNoAsIXuQNXVpajpefuX1+Ma3vhMn3jqZ97VkLhtAXQC75OyUiTTe6ZkY0IusOveCMgZKcdTQDehf+Pzn48rlK/HYY49pOAtOhQBdgFtY4QZ0LvLK1avxr3/338Y7p05rbCZsWEQnOEm8QY3R20Ht62ZySDUqzQgzX5ObvT3qqqM1e8SrdeRmmqkpyuHo14bHr3GKxKDvdIhvtqN31fULaFfbzqqAzrE0xlEznVOessG05RqKqhWLCQMJ4DCVzSpuPieRe0obDYbHEbAdF6f1OWerxrkNqOEcaZoXGyvTcgA6dSw7SwZ07keVQGRA96CY/YDuCMtMdzaOrxFAp9YM6SQjqx2lbcloTIxPCHwlbVl6Z1xfJBoArKevX9f9YEOKACeCFFKPROgYh3X1acrBK/VyiC2I2LBPOBer7xkcvHFd0nB5QM8X50pjZgH9NC6zs9eldPfwA/fHL3zm0/HXPvFxicycPXUqzp06JcBFmKVLjq86RKOddrCuzuiqZSrf/AuVasgWlKEVtVo9hofG4tDhY7GxvhWvvfZ6vHHiRMxMX4v52VmRcSDH4GV1tWefr0hCGBkic8nT5+CI7b2dWFpfjVVAqbMtJg4eiNvvuD2O3XYsDhw4oHocaXwMCYjQXsPRyNnS7m/v6euLkeERvRaweeoHT8aJV16NudlZtdGNTxyIgYnxGJ6Y0HodGBwUIU4ytqpld2erXFFIpaQKOD/55JPx+Ne+Hm+89Xb09g3od5nibjrQPBePC34vQOcZuctCby4OJ2vPGSqvf0dwRO8ecOQOEY7B6/mbFeEgU7JG06hjlBmehEpdymgiQ9yH8AjEKnV5pAhWU8hkW1EV6xEMQ0QKNbSBvvYYHuqP8dGhOHxwPI7feXscnZyMgxMTIj4uLSzF5YuX452Tp+P1k6fj1OXLsby2FS1knHp6leVY29zOuRfwLkrUqnk+ShmnvSQQ0vPUd2Yy1Y/tGr+ybVlnz7JClrgAlAT1JqBX7aX8hoo2ejWocsnegJ4lBBPdsnWWQCmZ9HuNDCJBnrkCnsGQROBktTczIFAyCM5cE0cWlb83y6M+H9k0dcM0p2lyTP5ukq4wRudURhMr8LP8da7FzOBmKYHXEpi2ijNTAjQ6Ygoo1rtrcfjQofjgox+Ihx98KMZHRxWgKHhqiVhb31D5CXtmvEnMtsZbqtXlPW7K+grQ6XgB0Ns748r0NZFLv/HN/yJAt/5BM0Iv2Rg9YRXh9gF6fl5mbPLzbgZ0IvQ/UIT+hc9/IS5fvhyPC9BXpdORgF7mBiejekM1Yi6KGvrv/pt/I7YeSlZB7ak1a2R4VSxME8ucHm+m4PPm28vm706vsOG4EdUHWu3FdETrh+lFmJOnbh5OYE/Vn2/D4weuzy+ePiCAUeAGuS7o97MgWLAYKs7F7WL5TFMi0ZE8UT4GBsOCsfNnuU7vhW9jx700AKoOTGqk0rpVbafQa1sY9pHa0HkPcyiNz0Fp0xoSh9mXayU5Ow0eMsPvHaHnZaRTpTGXHclCt8MhlSHSm2imb6zLwSOFSV0TQGDmMMBH1GhOgyJIaSe3xOzcXFy8eEmsdxYvKS8x1jtyZCtROkBu/Wheo+tub5XxdbRnA+7zdVaD+5IM+tK2yAbvyBYqojHu1bVrU7G5sRa3HZ2MX/zMZ+IffO7vRlcrw1iuxvkzZ2KFMssWcq2Q7sh6sN7hGOwK0HOmcyHG4FCV6VBoLgCAvb0DMTwyHj29/bG6sqbpcYvz83HxwoWYQSp2bk4Av7q8ovoem5LMAj5QRxup5PXYYK+RBdnakOhG3+BAHL/neNx1990xeeSw7jXRvohG+C3c4462HF/clbKqrGeiJaSIeT5c13e++a04ffJkrK+sqaZHqn38yJEYOXhQxwTMSaG3A+jIdipCdxsdrHvKIkvxox/9KL7+zW/H8y+9HAMDQw1AZ914PxvQeTZVQN/viBnQqw649RX4WzVCd0kKh5pn7O4Orweu13uTPcfa1p7fI1qitS1TuwAjhq2/t08p952tTWWfsDfJlC4tQjtZe11bZo70ntb3sWOTcQe6/3cci9uPHY3hwX51GtQ6uqTxT0vh6vJqXLk6HacvXY03zl6I1958O85fuqyAp62zW+NvUf+jhOMxnrJnRQIWG40Sor8EcpX2M5A+gc8SryZZZhukQF2a8U19j8bBKkOyGhFx2fcWOaoCerNEnJ8HiCbROXXbc7/lxDQCMU/bS64UrYeI0WSwlsGUQZ0aPK2nWZ4wkFcBnf2M/XHmxkQ8Az3noqi7Avzsz7SJGUBihzgOjoSyMARuTINDP6SFkde9ipwpeejZt7bJQfuZn/mkovWBvn7JyZayvrBNXAhNe0wnQVyNIm7FZ9uJ8LWwrnDmKctALL06MxOvvPpGfB1Af/NtTUvE7v2PBnSkX7/wz74QVy5fVoS+uraa2S9q6O8VoSegZ4SO1vRuC5FXWzEImd7KGlB6UWav8v9uD/DvWXQ2ztxENpPTcRgIP1B7Rzwgg3QahFR7Uk2iypisCNQ4E/AuT7DU8HkfBoNzcztO1QHg9wA+Px0t6jxYfGVcKq+3ohyLHiPeXNCZVmThmwXsfuusCeUicftatY7u9jUdC/3ywknI0kZG6AY0pbLR5m5tk1E0k53X8o3h4xz5bKv/2XHhPHwPbDjlqJASU4seLWPIQG6r/Yc6PhsD7XDY0rXuZLdihAA/vOO2jprkISFoTE/PSF5U9wH1NchmrW3qc03HKjeyGadcq0Z/llnyjaxIiRJcd3XEx3vlmOBYlHYVsgeA+tzcbCwuzKml5ZMf+2j803/yT+Ku247F6uJinD99OuZuXI9txre2ZWsTm3FhcT7W11eiox3hFtYc6ni5+dPJFKNI2YZarUd66YizYIZ5xrDgN+gOWV2LC2cvxIVzF+Q1L84v6rnA7MchaO+oJRFxZzvWSLezAXt74q7jx+ORRx9RhD40PKyMg4yjjRbpNiK1opjGfUpyJAarR8/t+vR0/MV/+XbcuHZNPfEAOuIxY5OTMTxxUA66I3Q6FLgWogkMjURWGBq0vqm1/Oyzz8a3v/PdeObZ5yQBbZY768Z7mfvCPuFnVfXPe8n72Q6jM2g8QwM6f3Onh9et2Ox9fbp+AwrrwU6wHVHX2HVcAL1tV4qAsiF7mWkb6OmjWq7njWpgT3eHyiyMod1YX47d7U0JEg319MR9dx+P++65JyYPH4zxsWHxGRBaIvDAaSWzszS/JDtA5oV7tby5E1Nzy/Hcy6/Ej559MU6du6oxtB31WrTV6rFNBIxDkfDT2PuK2LaJevNLts0T1IpYjKL2ytCrTKu7hk6XSdqSambSx7P99D1tBEMVJnm+xtQsvzMBXaVXBXaFMFtkr5VZhUyp6WqUMHCIkzRskONKObcsrQL62LI8vqPNatbA2QRnFhVll64Es+rt+DlYkk0qE9n8/Imybad53mhTJP8h1SV5Pe61wL+tNY7fcUd87GMfjYcfekiOHwEtJdvuem8payagJ4A3Ab2acvc1YUPWVgH0umzy1Mx1AToROv3oknluSDn7rqe6+39PhH4ToD/+mPCqCeiFRewaejNCv6KU+8nTZ3IOdivtHlnkJ1pzqsNgYY/ctTYDvYGbBy2WbOkztvF2ytlGg+M5IqiCJZtBtfEKoDs65nVOyfr99vDEui+qZCxKjIp1qJueWJIfSMkb8HlfMlyTxOENqEESvTz8bdXJvTAdhWfUmCIZVnozoHMMt6+5TmUHyG0z1AWJ0JUOYpFDRKxE6FwLEboB3dGKvfIqoDsTYefIgO72IbPtFUHsIFpC5J5pSkWILUhvdsX42Ki0xAF12oKUoi+kDcZ2sj6uX78h5v+NG3NKZ4pIhk56KwS6TPGp/EGqs6jI8Rlqgynzym1InI1wLb0KKEqH472LOwHrNc+LFODK8qJqlQ/cd1/8n//H/x6/+JlPR8vOTlw+fyFmpqcE1qhPsX65z/Nz12N5ZTF2d4jgYNHmPHZSdSJINp49YhcdanNDPIU0Omulv29AThBMeIzX0uJyXL50JU6fPBUXzl+QdCwAoLGdSCW3ooe/HBtbG1J6+9BHPhyPfvBRpd1hsichhzQiZNE2gcJGUZKTnn1pDeXDlC3Z3Y5T77yt+e6rS0saa4kzePDQ4Rg6cCiGxicE6H39/ZK5FemwROkimJZBMUsrq3p+L774Qnz/yR+ql73ek60+dqKs68CzsONrAaVqxOnWNtVRS2bLmZWqFoMjdK9b7AP3VDXN9fWGVoIzWJZPtpORZFuEeYiIC1kr2qLe1R0D9b7oIOJaX4vdrfUY6q9HRytCMtdje2s1Rob64vDEWHz04UfirttviwPjY9pvtLtJB15OXZa+UCWjnMI36xNm/OLaRqzttCjlfurchXj+ldfirVPn4trCamxAMuRZUhfu6JISIcCOA8X9hOyYsm85lU/p79KEbMADgNJ+ZgSc1JEMaABN15Bte6pRum2aU9ZyCErNuZnJTEB32VLJ352Mzm3HfWxKGRrwA3en1K8z1U7WLMWzMtu61yhb5YjWTOPflI0o6nY+D3MAXHbl3/m5aY/dScHrk5CZRDeiaj9/nptLZZsQWjfWZa/ZC7SvkcWSzkZLqN7NGb3/kYfjM5/+dBy/6y5lxHT94iwkTykBWxa/ocOuEbRlf1YjdFLu8GzI4k1dv5F6Dl//Vrzy2huK0N9dQ/8fB+iXr5QI3YBO29p+UtzNgJ4pdxFomJ1c0r9is3bkjUyPLR+EN7CB1gaBW2PjDFjZC+T3Zn/baDs13FxsyfjTMW9RJ3JKz4BefT+fj4qQFgeau8XLtIiOH0x6b22N+jipag1YabStZJqH12nl2U4AACAASURBVKn1SgzrrL852qxGGkQTfNng2UHhdx5EYkBnAzVJYDlXnASnPMvSMoOqmO8tdVgAHaY5xs2A7nvu2ezcY0fo3kA8L87dgM590GYk1bfX0gSMkpBljCG90IMwr/vqEmfpRhNdcqIeg0vqHF7EjsbOXrp8JdW3RHhJIZgk+TRbEQ3upRyehJuuLq0hO1t+jgYI7p2NB88BQOf9XTWmOKXRAejWVpYVpX/mUz8X//c//sdx+5EjqmFOX7msaIuuAM6fmubS4lysri3F2upSLC7ciHV6nHeoe+egCNYqUbYY16Rr1UKGzCiDWpCiZXgP0X1NES1a8NQOZ6/PxvTUdJw7fyHOnDkXNxZoL8xzxjE4ePhgPPTwQ/Hgww/G5OSklNyw1+rWgGQHk7iN6Lkt9uibLoYQkBGZCsOzsx0Ls7Px2qsvx0vPP5eZHbgg3d1x4OCBGDk4GcPjBxSd1zWngDWbzOz2zlqRnA05WHQhXL9xI15//fV45sfP6Zv1ZcfL2STWD8/FaoW3AnTWMs+MZ+mskstr5m84rWuDzrN15G9+SeqLZ7aPfWDyqAl1cjT4r3U7uroB4u5oi/bo7uiOgd7+6G7vjDbKSLET2+tLsb2xGF2du3HsyHg8/OB9cd/xO+LQ0Gj0FVKqasVyljtTGRPC4OpKrIsfsamUO9Gcxq/uRmxs7wVSTHPLK3Hx6rV4++z5eO2tU3Hm8mwsb67FTntn7PHd2h7bRaefdQ/QqIeb/ZCslJv60pP1nHV3gUsZquKmJ55ftb5cjcp5NrZD+wHdAVYj46k0ezLrORe4Lnaozdfh/qKy6CDEx8zgJQW3bMsJ8DT7otS+W1uSPX9TUFbWMc+7GY1nZrN6Te48MrfGdpcWTgIAB2sAcNbusyNok5Q766LM10AumvbPxqx2dWZtxoGJ8XjgfffH/fe/L44fvysOHTwUK8uU3xLEM2g0Kc52Lv/qlHzao03ZFGxBV60e0wD6K6/H43/+zXj1tTfUpppl4krHYpm/9t8aof8BNfSzZ+Pzn2+m3Jm2phq6AL30+WV6eLNRQ786NRW/9dv/Ks6ev6CUe2tnTUxOhPrxVvAUpc5UxkbKyJbIy1F7Nb3qSJy/ceNVQ0G3V60fOVpP7SIsyiJzKY+URefWtlKvscfvyHf/Z/N7paupB8HkLqxut21Z49eAzvG4DtUwOztVeya6VURNirIcz69z2hq1ODsS+wGdf3MMT14z4BrQHcGbKW/JVpEu5Dik/jDeOynrnwbodqxwJjg/A7o9bTstAL4B3dPaaHdp2c12MXmlYvjTA0rKEyekS9+0VFFXhBmOR84xW1sAU1Jx7dLFvnzlSly+fFVtbKqjoyoIw1ug3uzxTCcwvXuevZ0gPxtzFjKFZ+cmMzFJqiyiFtQUW5F4ZcBKZ6yvrWpW8u1Hb4sv/rPfiE/97M9Kt33u2rVYmJvTumDdAuirK9Rjl2NpAQC+FHOzpOXXRbRC2lXzCjwxiuS0mj2T9UpdPBXwEDJBza0zBgdoc6P9CjGaNt2HV159VaIv125cl6Nz9OjR+NgnPh4PP/KwgNfRhvr8iXLIZNFnz75ClrW7L+erSw87x0jSnkOq79Q7b8WJ11+Ls6dPahoc54zCHyn3kQOHY3gsAR2HgWxJoe2KkathJZrHvhPzC4tyxk6fPh2vvHYinnrmR7G0lNMIeT48E+yDMynV0pQlXDOqSbXFKqA3iU45E53r4tnuT7nzXremVdcAx+OZ8dnWeLDTpylisRkdnTgyROEd0dXWGX3dvdHbVYsOFOXWlqNtbyNGh+px/723xYMP3BWHDwHktejYbYkudTPQ9pZOVNa0QZzd2AYgPH+duv/Kajpd0u3YjLnFJRHh2rp7Yre1Iy5MzcRbZ87Hk8+9GPNrG7EEmZVGKohkRcwGhUFFrxh7GfzsNlDCpLQwUSpWtKihJcnG1pQ4Mj37wM+20HY408WZlrcdVnazMsEy2eyp0uZ6PXYdZ9dgLkehhYwi950acVNljXR0MtqbKXoAnd9xTO3N1ncDurMxnItLpHbcXWZNoE99D9ZOUyI4+92VHS7BFQI27Ak7mtxEa8qDG5DhcKBy2FPKCCvzAmeq1h2Tk4fjIx/+cHzw0Ue1nzkOty1xLAl3/M5lriqg595IUlwD0Geux8uvnognvvaNeOX1NxvPNwE95TBzTFN2P5gU52fl4NR7iZ/cF7Pcf+/3fi++9IdfCvrQv/CFL2Tb2uOPKxPMGhagy7CWNgUMJWQbbirjU7/4xX8eV6/NxPzicnTV+xp1N1KdSstycyq9hgZ0boK9PadIbZiV1sGLohVA5J+sCwlkaE+ykAwPFQNG6qqkO7hAvC0vBqeA/LnVFI6NEYAug1iiaz7HXr7TUwYVUn7cGG6Q1OTKEIBM8+QC4yeGCeNDL7rT1j6WU+5sAACdb+6RFyy/V72jpaVJvqvMYpaBLxrnuVCJorJtTZuXFqDOLkXAbvFhIThlz7E5X66hOvGKa3S6tJpyFzFOQtcpr0oKa3cX0NxULR3gxsC0tu7F8PCgao2kuImGVTNrjGJM5cD5+bk4ffpszM0vJvtTrHcrQFnEIoE9OyWas6jtabv+akfKEVwybEnJ0jvs0ZhktnI6GV4q57+0sCDZ1s/9nV+Oz/3Kr8R9992ne4pBlkhMZ7siXCLztbWlWJi/EVNTl2Jm6opS8vQNUxrCyJN+Z/3s7O3E9l5GMQA6jgrnQx/S3g6tTh0SowHYcVABd5wBgfqJE3Hy9GmVJD7xyU/Ez3zykzE6lnoGy8tLIpi6/kiLGi11gHB3d1/Ue4dk7HkGXGMnpM7Fhbg+Mx1vnADMT8e1a1e1L3qlAT8cBw4eiuHxQzE4Op5OKvoH5TnwLJRqV4SYqeDrN+Z0boD6hUtX4jvf/V688eZbDcfQmRwDuuvZBl6XwXheVT5ItQWNZ+u0Oc/T/JJ0sBIsPILYDoT3s1+DI8HvIKQqM6ZJYlvR2dEqBbHOtg4x0rva2qOPrA+YtrkW48O9cfz2Q/HBD9wfx++YjM4O1MqYytcWfT3Z+icwL0RIdAuwv0R7m+tr+VmQsJSF3IwdWnylpLYa65vbSq9TO1/fibixtBIvvfFOvHH6bJy8cDlWNnajFW4E+xXRIg0yIvuSrWl7LW36G5SGjHyT0Q6Q43QCRCnrTYcEjy6DFYO1AjKBVXZ8yEYWPo1fk7MwmhkuTVxTqtla9HvKLAHqN5Uu28mMZEugAwY58QJRjgE/xpyYtNcZkWOn3Uuejkr1m2N4zVT3P+eTDoo15pt8m9Q6yW8Ti1WSII9VHBjAUj3umgzaEt2dXZp9UJSBBOTKgIhFns7z3cePx8c/9vG49/g92afO7A6VWCER42zlObmGnriX5DwRK1cA9HSYr167nm1rlRo6eg8p9QINNssnlFQM6G5bNKj7megnwko4JDvMQz8aADoR+pmzZ+KLX/hiQ/oVUhxZw5Ybp0/syVsquttVQIcU99u/86/iwqXLsbiyJjEKJkWpH3YnJf5S+CH7S/npFDs32P9vD1KLTLVsHkJzrrnSzZ0puEIdX9FiIXGYEKObWm4yaTEvhmrkVl0k1Yga5wGDbEADsKspPz7XkTeAzrVYkYrFSkRkMoivxQIy1NBtmJzuMpGr6hgY7F0LcvuOI2QeXtaI6F9FWx8gzY2pza8WljKshHpSAXSnQrl2g50B3T3EqsEVJ4ifGEWnt83ml6DUHgptKauKMQHQ9/YQS+GzIXftxsBAXxw+dEBENpdcWHDaSGXAwuraWs4Rvzajmi1Md2UJSn850aEAsjJ8xfeuCuDiPlRminstZG0tSw38P8NHsshIJoExrXUpSK0sLcZD998f/8uv/mr84l//BUWv1KCZaKZywfaWInQB+sJsXJ+ZimvTVxThs9kwBLwHh0SjXANBmCRziRciPQSEKKg/Yhw65KkD6NTURkfHNJAGh/LFl16KF19+OWauzcQv//Ivqy+WDMzs7I1YWlxMESQ088lOtbep71/dCr0DMTA4KkcLcqKG2+ztxNTlK3Hx/Nk48fqrMX1tSk4Bgk38HSEZpsmNHjgcgyNjMTg4JEBPpypTyVVAh3A5PXNdpDgcQObdf+s7fxE/fvZ57Wmeg9PfjgIdaRuwq4Bux51nakW4NIjZSWLg8XHtrPF6M9mrxDevCWdx+Kz5+flSt+XRb0VXewjQu1Emo5OktUXDaTqR/K13xEP3HY9H7r877r7zSPT3dMXWBkxzRt/2qv9Ygk+ldUzlKZznonom4lfRQMhszWbsAPKba7KbqPRtcH0dXdHaVY/tlra4Nr8Yb545F6+9fSouXp2JZSJfkRtLO9ou/9+ilD3f24C1WoOb88gzWbsj5zIZ3aHXyDGr1KKdgXOUaltTBX3po98C0A2+OKgb6zm/wpynzLa0a3StU+KO3g3orGHbXel2lJGy6SlkHFp1LhoeR3EkXKa1/cvoPmvotg9Npy5Z/lVAxxFO4E2HRYbAfARlf9vU7ZCEBRWOS9d/qr2Ad0ODQ+pP/9lP/EwcmZyUbWuCK0OUsmS7vw89cTP70FPlsDuuEqG/8np8/RvfjldPvCWsrAL6rSL0/x5Av8D41K89oeBNgH791OsCdMAS484F4tFzM0m5//5//E/x5tsnY2llLdqZJV0AHc+B6M0RqyUhnfr2g6mmo3NRtMXSyor6YRWpb25qkwOQTu0ZgKrpOzYSNxa1Jad1/KAdEdhT9fsbNZmiQGeAsEFxr6vPldcD6J6JrgEuhWUr5bISRbBs3DPLawzKrmUpZVoEZsw099+qgM4itF48v+d9eS2trOac9Ys3pzampjY6+t8ekmLHxAaTz+F+cg38zaIgTrc5rWkJzsY8dQlAoHiG05UbQFKLSmlRX9tQRFuv16QcNzY2oloWzwKQ5H0WvsFZm5q6pjY20pJutQJEOG+ePSCYINbUPne6iXtgIOG6XDfn3E3MwXgAvLBTqdGzZ3lt8ht6RGaan5uLgd7e+KXPfjb+0T/8h3HHsdvSkVHEk61Mq6vLqqEvLy+IILe0uKCoiL/jZAKknA+BoOqFWyiLpeCGa+uweTGIeOkI0CD20t8/oDYxAJ11RW366ad/KM7F3//cr4qsw96YvnpF58mQFtXu9B/PPGVUc458v0bHjiIQMzig1ruLF87HubNn4vKlS7oGfIs6uu19APpoHDh0OMYPHJYzIEa67pEBPdO8HhRDDy7OV7Zgtmq28nf+8vvxzW99u8E2t3PudC5rjPvCNaTdSNKoHKxSIuHfrq86CuP5VHvR2R8Z8WVKmJZQXlPNLnl/m9DJsQD0XPOg1EZ0te5GvdYlDYC22Imu9pYY6O6M8aH++MAD98a9d94Wxw5NxFBfnbBbz5i11NHdI4eT7AolU4lRlfZKonGAnXWqu6U+ZEof26TQoi3Imm2qXDHHoCHEiDq7o41yS60es0srcfX6XFy5dj0uTc3ElemZmJ1fVAswc+s3/3/S3jRI8rM68z2ZWZVVWWtv1Zu6tSG0ICGwQLLwxQYzGDMz90bcGYMBY3s8MeHxXBCemC/+YMAT9/MNzwXsO2ODWY3ZDEhIrB4bGWwMWEhCaEG7Wt3qrXqrfcnMyrzxe877ZP67WGyYUlRUqyrzn//lfc/ynOc8BweNMw86GWr6RuwmA3iCcLIzuC1k6t3oKqtNFGE7pL4dqt2eoduhez85Qzf0TUkPh27iI+83d2ViMkc581oTHUk2RCIs8Lcy6x73I7tQ0rFyv7KlrAq12z6bM2XSpQMSEr5qUDF0rikyk0I0iS5kW106dAViEoDxZ3LvzCxHJbIuO4Uj172lo6dM/GMkKxk6Q12oq8Mj0wAgkRKLaFkRsBEUXzhdJDobq2sDAjATKAW5f+HL8eAjj2VpoNTQRXy8SFRGagMlwBj2nf/zMvRn4rbbbqsMZ1lNh37miQf1KSwYhrMwLAOHzgadnz8T/88f/mHcc+/9sbSyFrWRsUF0n4pGrmcOZVerzpXFgxPlWDwsYfz1epy/sDio4bKA3AbmqNyLk4ekTTc6qmNI1Sx6RbN5OHCeY7P4qhm6jUvCFhZnASpNUpvqEpU+bGfeOHTXn6mj49AF95XPcNRrWN1tYwnD+sEnhIhx4jNc76s6/Kq4i4MeZ6ASZ+hRm0pjhwMEwmU9KCOHfQ9hq0ijOjBxBM6xLcJRHeNqp8/1mYWPEXdr0GgjJXmTXZ/lBQhi+e8cZ0qr2uzsTOzdOxc7ZXxx6AwxoSbdVU0Wp8kEK4b7LCwsSdYVZr40okfopc4Mgy/IfjY+uSETPnOd1Y7Em97oR7LxNwM0gLWoNrbSZy/VN7QEVlZ1vi+45tr49Tf9Wrz2ta8VoxWDkDKT9ELjnBkGshyrq0sp88txCstdRCyYymIBIxTDAKO1gISiUgtZXBlIQ1ZOhonOOg7d64zg4NixZ+Pe73xHUrH/+l/9K5UEVpaW4uwZHOlS1mlHSltmn06ArlrVJO1JiQAIeWoqZianxOI/ffpUnD51Kj87uOfNmJie0vfO3btj34EDsW//oZiZ2aXgTpwUQbUN1fVy/noKy6ytb8ap0/NyzLwW6Pfr3/hmfPwTn1QXh0oyxZh7XzmwchDuYHm7Q692vjhoNezuliSOwXrg2WN7jGy5XJR1zaxlDuRfFxcTVcMOdTejVe9Hi7bDXltjgPfumlA2fv3zr4hbfuZGTZ4bI2unvFeMKtK+fY2uRVyE9QOjPbUSYEAOHIkg1hQWqdXTqTBrPnqpG47S3NLSouBqSbbWG5oR0Oln5r3W3orziyuaTsi8+seffjbOLizHucXlWOv0o92rRwd1OOzrSDOfS/lM6r2Q4qTbwXlFKV9VIHU7ANsfB10OkrSntvGcUq89uQw4ULpoVEMvbaEaVVqIqsjougd7SGZOONocKsHxnGcRDEvfBbydwUfVoTuAc1Zt22v7lZ+R5TQHh/w70QF4OWm/HUSo/522yiKTzVq3PC3Iika1sn4KwTmleJlXQTcDKnEb2l+t0WZcfdXz4+Uv/9/ixhtvVMIiGWxN20wCbiKGaaPkrHtd6U4oqRkdi/mz5+XQP3fnF+PBx56QHRFPosi/pjcyvbFf1mLJ0YtN/EkdumrooIp0Fsw//j19Asa6Sorj5jFJ60/+9L3xt1/7eiytbYitWVfrWrrJzNKreu7ZUmBImwdnNrmzVi5sCeGN4qT5HDYphtMiFQkDZcZabVVhPB4bC8jdEZodgOvH1ZthWIonkTVoiA6pH+zo0BGpI0LJaU5PDwhlcnYlqjMKYeSAczPL3MepogaW0HWvLp/v6NEZTrUs4fqjEIiKQye7Yg45X5wnDl1Ze0Xr3JwCfnL/+Wyu05mOr53PtyIe50rQwrkrK4ZVrQAC1jpEkK4yc2wKnAnQEZ4Lw1rm5vbEvn37VLNu1HrRBKYH6SkIAZk5swDOnj0fFxYWss4uuDejdjnxkUYqNG0j+dhpuBRi1MeG31keeSayr0TRetYlak4yTEtlC9WVW634F7/4qvhPv/Of4tDBgwk/S/KRgHMzNtvrGsVK7VwqXpR8lKGQoZOJ0nufNU2yO97j5676YVHnkvjM9JTWD3PptemLoMjZ+dNx7NkjIuW98IYb4sTRY3HuzJnUJZcaVz9qYrX3o9sjMOrJoUsCuNePrvT1a2pJAwpGr13oC68hWGZgz/RkTMxMx665PbF3/4HYt/eSmJxMTojuTXHozsxzaEQt1hk0NH9W64BAEH33b99zb7zvz94v0g17wM9Ci7DMH/Ces7iRHYnXsddrNdit7untDh2jSWbkkhfHdRDKT9aohytZMAmO4uhWJ5BxaY6QdXVjemIkXnD1pfGzL3lhXPv8y2LPzJTY7vWtfkyPT0ZrdFzDSaSP0O9k90J9RAhVjielLTMJXfo/GnxEhszJZUKvtjaj0wal2dS6IRAk4CPj20A2muAb5IZqLU66VvrXN9rx5NETceT4yXj66HMxv7ASi+tdtcDF6LhY8VK/L8qA0n9Xhk6vtKY1FNW43EPVLzvGKuTuIFkBXQma8p5mcMfeyoy4qwwdFFRzNwhKJBGcwk1WabNDN3/KhDTZ41oS0mxrpJtfS8dXPddqwuagwzZ/WMLJMqGTteTWJFpHqW9YiusOhHaUQDJPQd01SX7TlDcCGpx5Scw0M6TbUTmNFlw+s9EPTUvEsb+YlrZXvzquuuoqCctQBk4bVVGnKxA8n7kO4qyhUU0FbEDud3zu8/HQ409l22Pp+S9S/qWOnloTGVz+rzt0dC0IHn6kQ8dQofr1kT//aHzpK38ViytrpX5D/XPI2LNaj6Muw8Z+gO4nZZPzzQ3n29EYr6uKvTgb8AY2+UaZ5sZGivJLuShbWapZrx34wJF7tReH7kVjh+Gsw3UcjqXe4pkZOU5n6HL+knMcDldxPc/kHbfnVM8Hp8q5YJiqQjUObjhGFVIewlzp0JUVK2PNzHYQwUIGKwSn3JBJHPHmxYBXa5FV2J1j4NCrmQ4LWi1fghO3RLyCDKYa5wbzxg1jUXfOiJdM6uDBgxI3ATQcb/J8E3bn88HAz51fiAsXFuLMmbMSlLFiEs7FSlD0aA5aEkuGXg3o/Aj5nY2JOBvjYyn7KtnGdbUkViN+keMwYtkrF4cOXhL/8T/8h3jNa16jDDrXSBLd2lKMg83cSaQwm7vkyCG6iDyU/ZKIN+uZOBCTWmJpceEZuQwhg+zJW91urCxcUDvd2fn5aI01Y/7kqbhw9pwQIJy04EYQr14SRjc1UrWvsa/BVDbKCzgKmNdCvahXJlmyztCTyQk589mdOzUqde+BA7Fzx1y0WggpMa446/3KynQpBA4wl5KoRfDOOpKk60gzHnn08XjPH/2xWO/sYe6XAyqeiZESfs/6Yh/YkdgGeL3aofP/PCPWn0sqln+1szEp1aRVO4cMNBP14rWQ4lTu6/dirNuJyVo/ZiZG45KDu+K6ay6NF93wvLjqigOxY2osOmsrwe4ZjdHYNb0zWmPTsSUVs15s9NZz9jsOHSdenNBYM+dtC4lMjVYZ96jxjXxxR06cKX/tzbXoizS3pRY37hfn2kZMiQCh6MaTebd7tVjp9OLZU/Nx5PipOHVuMY7NX4ij8+diYWUjAPIZaysmO0idgmjmASCiw1LOKrDt6xCOvlifo4p6yYFuq7nbodv+yKFvor9OMJICOtmVNCqCpsVczDo381/a+aVUiHMkyRvA8lC/RIwbEuKUnZZMdPs5cp7mVWgaXinjcB4pSFRKgWUQlxBZ9PeLcp5KuF2LwmTSJi0NEfRych4a7mxmgjCTXgWhk7GPjMbq8krs2bM7Xvayl8Wtt94a+w/s1T4Ut6meKBLXXs3QYbkTALL/z15YVB/6Z2+/Mx5+4ukydMUiPqW+L6NWJgn+Lzj0txbInQwdhy6i3+nHHuhrMylDT+YwpAAeMLW0T3zyU3HH5+6MC0srsYH8a60R3aKVm2zoZCs6YvIGrNbYOKaNLeNXhxnXlmp7GBH+XhVByUgs+739N4yuJ5DxkDNqG8LcVWjH5+PFk2zI/HKE6Loyx7DRqTp09XCXc5fhLex0QfClzcrZCddoEgefwbmlbny9zHBmKlXeB0edrslXa8SqW2Hce6mvr0CpTCHz+SLTSRTKtRG1G7J3bYpjmC3sYMIbiXO0Q+f11CLt0MlAWdzIGLKBuCdrq2ty6L7f3AeMMM8Mh05f+mijH9MT1MazvSPFQ5qCpZETnT9zNpZXCGrWRexh4VskiEzWgYgduX8apnO90CUZrgVnPstIzclJwU2LS0vpUBBiIaLGcYy3MiCq1aXd/X/87/86/q/f+Z24+uqrUyu/GCAZZwVP9Ii7HMDfy4CYQoqTQ+c7Kcepz63sPNt7cMQaYgOiUboh+Hzay2o43n4vjh45EufOno012hlpNUEXfXJSz0QOsL8Va2JPr2Y9E6Gb9prUr0TM26LXNvcQim88P855rDURU7MzsXvvnARr9h44GBNTSL1mrTtTvqIGRsZPnVh9UtkSw0xwnh3nwRCmE6fm4w//23+L73//+5qoRtCieqOHAI0OB63wd800KH3NhkkdBHh9Vh26S1526DkkY6sQNsd1L0Fv+ElZQ5yGsabaJtEIXGS6H/dkqxvjW92YHa3FoQO745abb4xX/MItgtujtx4bKwsKiMjA6r1aTI9Px8QYU/4SIVprr2gePY4Hp56dWnQ3IIhU+rQ1n9tGOA0xQeD6ek6agwWPbDLXgPQw7HcFoMDYgrBrMdqEJ8So3omoT0zHudW1WFzdiPPL6/H4kWNx74PfjyeOHI/zy5vRq4/EyPiYBr7ktK5CEmbiG8hC0SdPpcSh4puTCUHQ5VlonWKjxU8rKBotyCVDZ/0Kake4qsyLUMIk/kbaIuBk9rRhb5VRRUaTNc3W4yIHzmu4J6zdQRBh+dfCsXDg532djjmPJqeMumKtpmSCtcOxUz+E8muijtVEUg6dsmDpBHIAIVur6/Tom6y149hFfBUnJ8c4K7vV7IXUgbjs8GFB7zfd9DNCjZQEatunv8s1jlRuXzbSMx/Qm/juAw/HZz57Rzzy5DP6DAI5PyexMIrCqsh8duiSAM7zvMhHVVjuh2G5vzNZ7k8xbe1tWUOXQ1/L66mdeeJ7fU4Mpl4SVHJTUUdCn/s7990ff/Kn7xOZY3WjPWDHUivhgWuZF4de3cCGtQ2n2ok7IlRG2+uprYnFApmBeqj/zgPGmVvb2VkmrEXD7M7Qq5/vzL3clyE7sSj8OADw3+1MXIfmXAQ71moiCXFPBupcxVHbobtv3FGrnbodK0IjkKo4Ntk+15yRXpI2xKwt/fHKNgrE5NYMSCbqCCgRossEuQHImlkOZK60msAIT/ayIWk+i/vmUbEOqgxd8mw4LzZIzh/PLJjsFofN+VbrmEZhDL9yrw4c2B97ds7EeHNE6ImmVRU0JjkU61gejQAAIABJREFUHY3lPHrsuEotsHgT4Ul+hBe4slGLB5VM3fcr10cOszH8m8FbaVWbmJDhh6XtdcnWcPkBtIFrJMD6rd/49Xj1K18R1117dbRQlwPKhSjn2p/DPsn0DuFCB4aC3QehoVdR/vTa0oCHEozJyNLrzZjb1dV49tlnJQ3LIcRI37Ur5ubmdC88aSmdQdb3N1aX1SPPNDCTLwmqqNtxTRhNjC7DWkAe9u/fF3uZ2LZzV0zs3B21sYnBfc1zzJq812j2U6dEMNkZ5Qgke88tLcWfvu/P4m/+5q81fIfnyP2UIy5BIcEYdiJLdZnxCqKGfFQcAZ/jfnMbWkG5zSTF+po07Y9yGs6Dnm6GoawyRpWOhBEFUmMj9Ti4d2f0NtZiZeFcbK62NVnrqkum40XXXhYvfcmL47prr4mZ6YnodzfFQud9jRJ8AanOMPiGltEeARjMc2jj6RR1fuZBg2ZUn3+Bt+UcS7Dd2WT62vKgpS0RLUbNopCXbU/sNWe3gvApk5GIkIHT7VFvxMp6N549cSoeferZeOixp+PZE/Nx+sJmbKAJz9jcZkvoqOrqpeNFlQGVmUqnRUlUsmCQU97U7y69+1504QCM0oXE8yLgzVkLlB6wH+vrG7HR3tB7aemU3kFzNEf4RtakeTZk4Dg9gmahqAg0SYkuRxq7DIM92thcVSYqx8p+LQz0Ev+m6h3BstQwIT1Taipz0tEq2FYmtYYIezy5WTmEJWexJ7/IvsBOEZuUfir5OfzMiZz57TVJvMM903x17PTISFyGXsStt8YtN98sO0d5hb9plci5Z6C1ub4ZIDqA6OcuLEj6lYmFjz/19FD6d7C+iu79YOhLnsOglY7HWmbdZ7iUbWvMlz986aXx9ne+I/7fd70rnn76aZHiYLlflKHPP/6AHDoQhDeeez2Xllfi0cefUB39yNETcWF5WRrQKXRysUN3zVtZY1GM44QMLzsi12eUbJYHmUzKphicLLSEMjObnppKTXKOh2ORgtpAbnQ4GWs7FGgSzeBhqfcQngCkilww26Eqs83NTse5WBTGDswkjapD93X5/cM6Vj1mZ3KIC/eKTMoOis/mfY56Tc7z8eXQFbgkP2EYEQ5bT6rXYOKRYCr1Ryd5yA6de+fsyNClIXk7dBYwDp17KZZ8cZIMHtBXGSKBQiALmg3Nc9u3d2/M7d4RE+Ns/nTq+V1Y+d2uZrbT23yewS2Qf4B9Nb6RsaOplZ8fkVCikQg7kKGRGE7oy4EKaTAtSINTUj2sBEtVzoJ//4qff3m86fX/Jm556Uti7pKD0VlfzznoJUhKZDrPYXDd2vhZ6hk488InqKI91XM3WpMOvRdba+uxurgcTz7xRCBGRI/5gf37hXKQAWAQrcGQBDyIccxaXo/11aVYW12JtTUy4Q05cj23IlpkzsTcnrnYy/PYMxeTszMxOjUbfVqpSqBkI5d1xSInWpjo1ORx6AQ/zYmJWFhZiY989KPxpS9/WeRYjK3XHA5dUpcFXWHf4vCFrPQgFOIMskefZ2B+iUorRRmSv2PE06G3RW6Txj6oyMSk5FIh4opjgUpcczTWlxdibqYV081GdNaWor/ZiQO7p+PmFz0vXnLjdXHN1VfFxPh4Dj9BR4CAFxIs+0mkKGYTZDCt+irupgi25Pqr1KQ1YjVbyLI8lGsiiVnd6CkzT2Kk0L+tnp4XNopnrmBLcDTOMOFaBfJ0GzTHBlKwOfGuHisbnTi3sBLPzZ+Px545Ft995Kk4enoteo1+NCenU21OvIp+khrVv875J/Ji7XM5dIJjHBd2rsxH7xDBqK0YOwsvCPQJh54JgdoLO5uyr9mOynnnbHv08XkGsqsQwQgQqLvTmWEEocyesO0FCt9sr0Wv3ymENGaQF416kfuyn1z3VeQyBI6SH6RAvMD49ie2gW63ZX/ZeVdLbbL5RZES+0lwYvvh6XBOqDIpKD3ykuLtKXMHBcOGMXb1+uuui1tuuSVe9MIbVF9XQFDmWGSJoBOb6+2YmpiWQwdy/96DD8dnbsehP0XT4ZDHLhtaxsEOWGg/6NCB/wd2RS156dAPFYf+rneRoT8Vb3vb2zQ/Ix36utZ4LR16XfCGW0gw9twwHDrMTMgx9z/wUJw5fyHGWpN6iDgRPzzfXBGrCpvShBbXzByRS9u81OQkQVkIUcwRtl65oluJtyBXOalz8cYXYxG2amkjq9a/7SgND1ezdBG+BJFmJlE1cj6GIXHgHf5uBrszL8Pl/sk58O+EiYCthiIpnMv0VBKSOL6hbZcF7NBdS+S9fBlhoLeajM1ZP6/nupzRJ+syARrXrDBQwHzUfC3NacjdizhLGfl3jkktksBFz0Hpcra9GXJ3bdTGXLXeEtBxzB2zs7FvblfsRBIW0ROMgTZ/DnogA2aTnjw1r15nRDiAEunBxZDQ4y/WaaXOVoXg/fsqDJX/zjo25+BxtSoRFCIV18h7q+gN6/vggX3xhtf9m/iXv/xL8eJbbokea1Hz27O0UWKXrJXh+NSgXzZdEVHSiwptdVAmKFC0zr3SX6+1w/9vbMbq0nIcOfKMeAV0CBw4eCD27t0nOFFrsKBWgs4IKvTeTnRx6uvJw2AIzMrqSiwu5HPDEdMut3PXztizZ4+ydFrbgODrrQnJxv4wh+5smssbkNMI0uENjI/H8uZm3PG5z8Xn7rwznnjiSQXZZMoqD5Etg6wVcSRqr177ODbVKsdS6Y61uQ4PAxOu+4ve9zCT4284dJwPzpa1S+sfxLwVZegYKuDyrtjs+3fNRLO/GSNbm3Fgz6646YZr4qU3XhuXH9qn2eUKfCT0kboY1LZx8pkhstTgHvBZOUCEEkeGNsmccBynaYBlVHTauUQG5dDZ7wq0VgrPpbSVoU1QprkRcKmEU1QJc/8lL4MOFWWl2h9kt6OxVWvERrcfK5vdOHHmQjzyxJF47Omjcer8kpz92mYnNvCDdGioU6GuYARxIByi+REpWkKWhzPPYFJ7RSPW61L6RECmVqNFFnnekC6DEErVhhkelVLKGnqiftDMajMbbqobwxwSYG4CDPZIBi3JpUHoqbNFFo9oFWWvhhwiLh27YB6A7rpmdNRis9uJlVXQoHaME6irt5vunkwgnTQ6+N9uE2T/SzCeLaVdyfi6Awoyq57JQPzIQXqyzjU6WsFgCdx7PSUs17/gBfHqV70q9s3BSRnX9ej+qsRCH/pmTE/OJm/owmJ893sPxadv/1w88TSS6T+9Q/cUe6Nihw4fjrf/wTvDDv22t5KhH4277rxLDl1gzenHvqsMHYJH1aHzwJbosd7sxAc+8MH427/7B+nUMrCBFiQWgGtMzkYMszvDstMxacKGmpYdR6ucrB4YU7gKxCIyRA1DjW54a+jQKw/Eus7VDEBGoxgTHmLVoBNtpljKcH67HaI3qv/mgICFpdak8h7XBr0gXHJwQJDRe473ZIlw/hhbjo/jVJ2x1OX4WWW68zlesLqPIylkYMIbrx/UsY1wlKzWAQVGCIYt52eHznGVLRSH4wzdDp1AY6BkJxwpHToGWYz6cl7cK0eNnIvrdWQf++Z2x749u6RSRk04px+VAEpOsRYLi8tivbPgZUAbo3rewNGZK12coRuC95rZvont0Pk7DpFvw7t+bkZA+L1boSgJ3HLTi+N1//b/jH/7K68T7C6jSAuUoLtUudKaLqQbcy/Y8J737GCxel6+Rz5nlUbK5gcJYHDEmflsD9MENESMMFpF/W6wNktLjOv0tKnRtuSgkffjyBWsra9Lrhcki2dKMC7SGapho01Bugkll+qc+/498lJqfWXyWQn2RsfGY73Tib/9+tfjs7ffHvfcc6/EcQiStB51r5py6CJ/telFzxZL+raz3l0cehnFqfnfZbiS4HhImCglljGdnB069DhRas1kJXAM4B/QVx7dtkRi9u+ajJmxelx1eH+8+Ppr4vlXHI6Du2c1eEWtXR3g0mZMaT55XYZXolVuCSronBw8AYq4NcMRpUPEJTP0hN2Hw1CAeVOEiwBrOROEEoxR088Z6I1UmQTuL1wNMlEFOmJfZ40eHozEmJAr7YeG8Gz1G9Hu12NxrR3H58/FM0dPxtPHjsfR46fiLKQ5uhzK0B5ltjh2HLwY3FkCJcOTwwHbprxC78RILbakdEngSDkA+4IoTF8OaegwG5qomP3lmVGC9+OEJehCIlXEZAjyNujQkHxtNny73EJCghATRFPNKadzAOLhYIrcMICiuwOnboeOzcGhs66dNHFdtjlO3Gzf/XsnLUJLZCPR6xi2NMPB4rXDxCxJdno/NmJstARAqcvC+ymZ7tqxI37xla+IF1x3XVx6+JCeqUiBRUxrfQVhmSk9z7Ow3L/3YPzlZ+6IJ599NnXcKyz2nyRDt0Nn/UGWpYYuyB2luKeelvQrNfS77kqHrkDu1KP394FYyA4MuXuSGCSmRnMsPvDBD8WXvvLXkrWjvubJZTZmVSdpY+YMyc7dDgWntHD+fMKrJTtPFbfM5rKGDumL9qpUcOL4bqnTCEPJEbbk4GyM/FD5HIw3f+dLwQFtNk2YyjlAxo7fBtgZuOv3zoaTMJJlgIsXQrbNcW4YWV+jsroCBcnRtLLfm8/BcWKAq2UAZ8JGIGQASv05Bw5kVsBn8L5knWbtkev2dfj/cUAM2mAB8Ll2ylUmMefFMXAmfJYdujZDEc7gfWwmjueAhteqLkyPdglK/Kx3zkzLqe/QGNNxZd2WrlSQ0uQ+dSVecuLU6VjbYPpdtrBBVnP2vz2TdLDn52Mn6qxYylSlvTFZsMMsigypKnZkxIHe8x1Tk/Ha17w6fuvf//u44cYbE0a0Q08sP535YEiDDT6ZCrGmM/aUkVRgWAl45IhNviwp3xYEt3bW+and7pjdoWckJnOB2KsQIp+RDhIRk+ws8HVXEaFqWcJtRmqzE2seg5/nVq0W6D56YmFx6FmT7CqTZc93+/24/4EH4vY77oi77/6agnuXlwSY1jH87EGebWeAjHBcDfkhsKNmW/YQ7XWpmkXFJR06/0+goPXNukTYaKQRk8hojowoW9pYXVJ2PtLr0AcWVx3eETdec2XcfON1ccWhAzHdasZ4ox/dzZVBJwqOzYE9HB0NQZE2eJYAycwF9ea06wpJdhim5bSvQpAcELaSE5I1XLLa5PxoNjjtahs53AP2NBoS/E0EeQUWGbAKfu+hapfM8dxDwOhI8VoGdjTa/VqsbnZjaXVTwjRPPHMkHj16PI6cXYiVdic2OgwLqgu+r40yAAbiXlKskgef0LueM2JF9X50BjMh0IdPFTd8WWazKZbCM2P4kshipUwJykHAK/JbEXWxMwV9U/vyICgvJQ05aeJ1FPdg6WdtH8fOnhkEvRDGsslf5ERQGZJLHHq1tFlF3LB9Th6djHnvKFDjXpbnQmBh8rQhd9vY3OplX9FFQZmhEK1zCE/WtiGk0sJ208+8KF7yMzdp8qRKlKznrV6sLjE+NbUecOj3ffd78enP3hFPHj066DhXSP0TQu5lzpta/0CSDh0qGTqkuKeQfq049A0cei1qJ79/X1/sZC3QJDrg0NNRbkZrcio+8KEPxxe+9FfSdJeSUYE1eCiC4IrTdBsW73WEzgJ3lsmNVaa0spLGya0UbqMZQJW5+anTOStwrYqFyqa34Mx2h85xrTzHv8W2LA49o6OLyVc2kl6ghr6d8dnQcY2ODF2j5RxSXSsflh27M3WgQ2UK9foA2nYQxOut6Mb7TPgaOPyiTc7rTfawQxeiUSAoZ8sJeWaNDWPlVg/e72N7E/Fs3Kd+kUNXH3r2+8J0Z0e739rONrk46STkuFBuajRi5+x07Nm9K2amphTpqr2wZLsSxanVY3FpOU5JLWtRLT0cQ21wxem5HOFo3AgK/z/MnAa9Chex4735RbQrhEbWMtfCZlfNVga2r8Emz7/qynjDr/5qvOGNb4yp6el0eqUOOAgcSp1eAcVAezpFRrjHibZkfT0L7GWkUqmPDaA7DohT7m7FBdjZ7XZm0q2WWs7Ucw6hp+j0cx+4BvE9MKQiHPi+58co4CjlJ2V/iAFhzCQgkyQvBRXy5Lk2C/UrL6/Uu/lpDgefn4H2KMzGePzJJ+Pzn/+CFONOz8+XOCCV7DgmDj0DpY6G8uj+6uFlixCa9JwDAYygWd4lOLYRo7C4ywREnCNIDYNVyNKnJloxPjoS7fXV2FhZjPpWO8Zrvdg91Ypf+NkXxk3XXxOXzO2M1kgtpsabMTk+Er1O6iWk8c6hMyQf7DEySf4/Ua4xoQt6JKK0Z195fg0Z47lPU6YVWV87Dh2rjO3FAbmEh/2kfSlRyRw+5SAibUM6Ner69X5NSJa6WTSICuSHIIOsNpXF6GFvs0WYYhi1OH3ufDx69GTc/+Sz8ezJ04Ll1zu9qEGsHRtXjZ2AAC+aBKt06GUVRDe2JE9LYC1Fxy3OiaAxgx0HxvgCMnRByyRAHQR0CCidCDF+Fw5CrrPslqA9L8tm3hPV24l2vcpQnRxLzHV7IEwGwkFYlUTQTRDRjhw6f7CtrWbq2LMqGjxIaMqALcSj0i5yA6sqckNxmGHyUAa2l3vlUmEOQkJVLie4gfJcftml8eIbb4wbrn9BHD58KKYmJ3XvcOgTOPSRkXTo9z8Qf/mZ2+Opo0fVMZFFnZ/coXun4dA7/W4cPnTpAHJPLffbVEP//Oc/r04fDTE78ci9cuhAVdsdOpu0NTUdH/rwR5ShA7kTBabqF3BR1rZdTzcb2XA8RtSvw2goAqRm6lpUMeT8HsjJw0ecoePQeb3FBqTQU2pR2RqVNTqXCmwE2cQm0xkyFoTEja1MInJAwuJzFMfr+ZK6Vr0+ULpzJu5rMOMSh2ioh2MPakudjqI2t925Vu1slM9w+xjvs6KbHRcBt1vP/Fzs0Hl9tbaOscmgCdWwLO+61YP77/tnpMEOnddsd+hsJu6F2pcaDd1bIHln9naQDnAUpXY7qlPu3zcXu3bMxgSqXKPU5FPxSs6vMSJiFSxQeBmM68QYSLmswKB2ZHbg1SCq6tSHjj4DNAdd3B9gZ54/95Nrc2TvYzPvmlYnHDviEb/3e78X+w4cjBEQnDKytmCHqShS2n7kXGWUcw1t/9abrSdtWagKvC1d0egPhHy4vxrDWsRnyGTJChxw6r6mgL9bn8u0pnQ/CkSLG9Ls9CKWpMxe/B5Lldp/D8sa8mGqJ6ch53NB6LTvcAQ4l9HRePboUZHivvjFL8Wx544P0C2RsuQwW7rXcCFoTxQ/g3uwlc+lqdYr9iiM501lcZwn9kN/Y39BhGLPAenS3lWvaQpaqzkS3fXV2FxZjnp3Ky4/MB0vfP7h+Bcv/1nV0SdGUqt9fLQek4w7LYROAgfuaWtiUhBoiv6Q+WabGtk7UHpeA8+kGPRKC1iuryxR6L1aA8MuBgXukSVCsbKLPcOh49hxftjOPoJH5bhC7goEr+ExZLqgMwO9AkRQUhsAgSLG21Lu3Oz2okEwGvU4u9aJ7x87Hfc9/H2NaZ1fWBdbPsbGNelN4VRx6IL6ObYSp35s1fqxIWVMHDoQemoROGDhmsWBYmLfeIrJSNobdU4u3pmsuBAVeV/4VJSESjBojo32i2dRaDQrBM+2MnTQPwUwEtBBwx6Ge0cCR5udrLljPzQVrfgal235KV5F+T3PqIpYKVEay7ntOPScxpZkR3QnqghpBiCFFFeyZ0nJqnqQypAiNkLixX/VIg7s2x+33PJSTWg7eOCAXre+shaTrSmtbRz6vcWhP33kWZE70Tn4aR06u7xRGxk6dEHu745nnnk6fve2t8bRo8fSoaPlTjCvGnojh104E3SGDkEBcgqQ+19/9Wtx9sJCjFL7KXVv168F1RWD4ozdkRU30s7HrzHc5wxdogYyZmmoZMjrDdWgOQ4PEKckBeqSFbnOy++rilKGpnGGHMstW2wgR/CGcg0zVY1ztWZtZ8DxXQ91LZtjk+VyfH852zd0j0N3YIBT9Lk4OuR+8HeCA7cOOZukz5MgpIp68D5LxvpZOWDS/3PvbEybbMqhU/brXUN37z/QtFnwtKmwDjgma4BNwb23Q686dT9nte6hnNVux+6dO+Lw4UtigtpXc0RGK9EbOBIIzrSis9WPo8eei+dOnJRDR8zDZQqXOngeLjMMApzS6mckRP2vBRWpCs7g0LmnvB/ddF5jFjznApeCfnDWAiSy3//9349X//IvS5hFAjp2ysLWixBEJTuvwnQm9shgOEMfdpJmwq5FXRxHQWI4X7UWlnIMn+sM8GKHDimuHzUSjeJivGfkbog3iqqYnNA25TAMWHVtZotgYbcXpz/gj5R+bx0WhvF4S7McvvXtb8cnPvFJTV7jvdqH2v9RMnTkMdvZqy4EpKYAhGc5zhxq9u/GuvpkOXccOcchezcLnvof08tq3V7snJ6MybHRGG/Uok1L2NpaHNjVipfffH285IZr4rrnXRYjPfrKuzn+tKFBpINymm53QU/oXgA2l6ARgC9kTaBclWay750k4QeDs7zbGcRlrTdrzulgyJiC7gzzREpSgWLYJr3pZJpr68puXcvNVsFEWhiNm4lBqpfl/PN8Luo5V81+JOV5QV8YmIS63UgrLmz243uPPRVf+erX4rEjJ2Kp3Y9aayLWNd66JYcOujlw6FoAveg1IjY7tAmWjgQ04TUFLFEy283mGITFHFMqFjqQuYbzFGKj4PHMxJU0TE4qq8Yha+0Ufo1QysKw59qTI1E4CUXfHbSEc1WHE3Ycgagy5jTJtYbvM4E0gmc7658udQ6Q4iKKo5JBmSWfNre0jFVIrgk2OnseQvCp+ZCCPlkrTzIkz+vKKy6PV77iFfGSl9ykLL293o5Ws6VumVPzZ8Vy/8SnPhMnTp2KTSFTfLYDxFwHHhKj7H1b25pZ7lXIvU2Gfokh93drjsPb3vqWOAYp7q67Ym19QwHQgBRH2xqblZtkh06UyYSgP3v/B+Lur39DvehizxaHzoJ33d032wSxqkN3dmsGt2b8aqpU1iF4EOsbBZaznrdUtzJLtha6axrcG9eI7dD9cPlcPodr4HeWiEzGZhoa/s6Xa9a+2c7wDWebVW4EIOG0JPzwb8bM4uzs7O18FMFvMc5wXKQ4PtP94NXPtLOxA/JISNXJt2gLzCEEHM8Ih4l02x26WoNELsxJRZwjr+Uzkn+QdTLO1a15nJfHu6azRt0qyU9ua7NDF4pSavwEII6KiV5Z9ETyM1OTcfjQJcrSYbyTgSCQkxnMVozBa6g14uTp+WCSH4tQ7TelzcToB+fsmpifaxUFGf7u4jKHn437+7lu36eM0GmLgm1blx46X//ut34r3vimN8YVV14pvXy1VuHUBVuXrwK5G5p13c0GzDVAeYnq12DwTDoc3ucShtvtzGa3UbJDHwQu3Ww9oi6taU9lhvYApdD/57XJfWdKqCDKcGs2L5QMfVDbzwxdn1s4GTnNMCd+YZzQD/juAw/Exz/+ifjOvfcNVLzYt3wQbWsK0jqdgUP3Z2neNCUFI0RtWNRl9G8RpeEeSBEO4iVqb6ONaI3Wo9HfilqHgStb8byDe+JlN92guvnBPTtix+R4jPS7MdEcUWkHUZd0GAUNUltVXj11+sYo5E6MKiWVdOg4TBMfs02xGPVieM10H/Jykr2dGV2S5AICJXaEtUFr3sZGbK5v6Hw6GxuxurqSyoalTVfwryb29aOP4ZVmQ7Ky6b/Pin5Csy6XcGIK4JDcpk4+MhHdOkNf1uMf7v1u3P2te+OZU8vRmGpFjE1K+ItauhAx4rvSukaGTg2dDhjsLIgKk9BgumtSYBF+4XlAIlOgwT4RtF7TMCDPOHBJh3shPgKkSHU+DJUq0wck70iT34UW1FWfFlSfndzZ0UO/eT8UFKiTSc+S3mvKNhk4mIw8zLTtHHNiY5W7pM/SaNjC43GBqEgwbw/gnKHntnVpKsV4nHiyd7MbJwNapvpdd+218bO33BzPf95V4nzg0OkOoZz48COPxYc+8tE4evyEeAs5Rrbq0MFS8i5c5NBLWU3qloO2tnz/D3Pov1scOhk6InADh04kxgNzvyjGnE3KFCGU3f7kve+Lv/vGt2J5bV1ta9oUpcZn0lQu9mQ/c5P5MgvckdMAgi/OhZ7MhHARldlQlJbvRdwg1c5wjDgdESGK7CtGr0r6MqzO53AOGHSugS9gV96r+kKkwo8Nvp3GwDgWJ+/z59yqsPuAYDc2puvEodtZ8rdqNim9qfpwrCxZfjVDV6ZUskeXB9zaBjEFeNfnynVUP9tEQZ8/55uw85ZEP9TfXaZa8V6XRWygLJ7D9Rk5ULDSyMED/N3IgtveXN7w/XW2pnNQ32tN/b67d+0QExTnDmQlHyRyWQZw1AkRmDlz9qzmpWNglFUUJ26H5qDLhDj+btjcDt3RtRZ/CQR9T7gG7ivXzoARrxnOhwwEo8trb7755vj13/yNeMWrXhU76AdXhgrBqGToOniyYPOZFai6OG8ZGWfo9gR26obeyzG4t76fcuhTUwPlQwWFTPqqZIwyMQjTkaVnRJLfhZSnbV8CD9XKbTSKrK3KA0IH0s9vd+py6NRAi0P3GkMOlr0Jh+bRxx6LT33q03H33XeLGKegTkEmmWaST2FOp04EEGWq2fG8qmUx4OkURgHabYrtzf00+jZS24pJyqadzWiNREw1a3F47854+UtfFC+76cbYv2s6xhuhzJ25AegXAIPiOLMu25SuPc7aU60ISnAYCnLl0FP6NjlAuWaoXyfaU7KowRCNLF0NuRKZ0eYzQD1pRH3dJRpVFitJXsakdjal0a9WYMHwhR/B86W+jlsX4Qoxk1xToEbiQxfehtnROm+tL5jsY1EbmYpufTSePn46bv/y38QDT5yJ+uRYNGd3xvJGt5DjMizQMVWa2YqtWk8dMPSgy9lukZVaaz1Z/ErKQDwkDpX96JRQaH8eJbu8AAAgAElEQVTzFDXZStfKYdzLaVNlyeDQfAx+ikDLkBf4AnQM8Hlaixm0yFnTOofaGsJmIthxWzPIUXZckADOja/kjRQFv1LidClxkOlK4jjLGYRQuXVS6tl211n50KEPu3gSxUpCoZ5vML8CNAixm46GPsExuP766+PnXnZrXHX5lTE7zTCmsTi3sBQPPvRIvP+DH47nTp6S3oDlb9NOEdhf7NBzG1NtL0jBP+HQ3/3uzNBx6M8Vljv3Tz4OyP1HOXT6ZRdXVuL/++//I759z/2x3u6KaJJQVmbWFlTxTXO2yv87uzS07bYrMnSxtEsrlrJI+iyLQ5dDUoY5IUflFpCU2su6X9WhGwGoiorA4uYLVnHW9EXZlJN0llt1FnbqDkjsQHydro1nJpuT3XDozlQH4hklcs3aMBN9xhVAYLh8Hc6++LldhjVb21KA2A7dsDqfKSizKKc5gDAqgkMnWlZAVGRqq0bTztI1dK7DyIEyeBZafUjW4/7ZAfG5NvhuB+O+Z7CE8MdY9LptQe1XXXFF7JidVj1RGTGZelEpwxji3Ilk6UtfXmFaWkawvsf8210KvsbhpsxINzfkUK3JAabr6ZwjrWEckzXAPUrERcPmyxje0dixc0f8yuteH69/4xviyuc9r7DYK046ceqLvi1CI4fpwRPFmdqp2qcPjELR46ZzRE6o0SjiPzi2XNPONqrXCoEKKNr1RpH3iiiKnbsz86qDFxJvg14CjapTN8xPdjsgFZUMXQGWCFsRzzxzJO6866743OfuHBDjkJzlGaZDzx761dVUSJPR2ubQVaMvfzNnAOPIM8PZAdeO9NvRjM1or/Ziz2wjnnd4Z9x0/dVxy4uujwO7pqPViJhqNWMHg1Zw0uvr6jeXA9CUwJJdldY4/R5hlOIwjFykg06HkvD2EHLNZ1Z60ctNdaKirLzU1hOFT0Z6ov3DPnSJZjEjfWVF+vu03oFeAWtLj53gvEELWWbQOJm6guLkWJDJE/gosxXxLJnr2PjGyHhEvRmLq+2YX1qLL3ztH+KRI/Ox0RiJ7uhE9EfGYkvs/RTwQY427eVWdGtbEulBM4AkKTluySnAEQ0cps4j7UAKy6ATV4acqB4/WNn5/MqceE06g+1fuiXE3JdSXjMmJ1rR1HhaZ755n90OiM2i7EItXkqBzGlo0lWTiJHhdpeH+P/UBkgu0fa1ZQJpPq4hd6SwTy4qsVQdOuecX/lTyvQKivO8Uc1jQlu3DWKxqeFUN/3Mi+MlL3pxXHXlVTE9PRPHTpyMf7znvvjoxz4hvhAlxiQq//AMvavCyg8qxQ3QQCnbXZyhp0N/Kv6zMvRsWxtA7rStuYa+PUNnOMuZc+c1pIGRcB1F5RPKng3B2qg7+7NDd8RnQ6Xe00KSw8iJlV2cI0aRKJqFpsgOtTO1haXK2g9z6G754u8uFbjuaofFOWDMyaKtFMfvLETic/OmzQjqB6M418QNxbv2x4ASjlclnQ0holHJKqoFrNTIB1lMhbXtUaecg4lzWu4lSnbrlc+Vn2ZyV89XgUUhvbAczXLf7tD5HLetuTdbQ2gqDt3T2KoOnX+75ODMy8gA8BlEFyaC4SwvPXSJ2tjg6xLhA+WzaM10xiDTnnJ6/lxcWFotQycS2XFXgtv9hubjYkOSRnlIVDIcl2z/dN7utODeGEkRWkB/Kh0XyPJ22vHzv/Dz8eY3vzle8cpXxvQMyI4Hcrg2Xpw6mVWBqQdwrLOVIgZzkUN3ICDIPjWjkFgGFeF8k6eQNeUMEi7O0qUPjSHoJKnGDjyzxGJ6XOv3+GkbDlxC+XzXztOMlky9gmgoQ6d1qeLQyUA5x+eeOx5fvftv4+Of+IRka/nCobNXCbrZS+xXHDr33rwDVNm0ThjIBNlpYzNrkkU3G5gSw83kOHFUNpdjutmJqbFmXHl4Z7zgqsvFZr/+qsuiGd1gpMw4hK1WDv7pSOe9q+E5Qe/2ZvaTc8/6tQyQ0OKnzcq3TiiO70kJjOQ6FRxW65zZHjDM5lItzl86RALaCSvjzMRB6Aiephef+jlwO04dMhjXrilf8EkYxylfgyPPKYYMdnEXjmwom1iDYShbMYQn21GByRfWNuL8eje+9p3vxfePzcdCO2IFbfqJaUnmwiFQsJkU9h9w6DwvO3QIeC4LKplB1paAt8w7B2rGGYvgqu6BFOZJO8lgJMpmPc33MKnZsDYCNOxBBGII4BQ80iXQSQZ5jm/txXo7xyCT5fM8yX6nJ1FvHKp6GoFjbw+4WAW5HNTOQVQLr0ZKiMWhDxHYUtaokFovcuj25YPugNLPXwbOsBfpTuDcCdJoQTx4YH+8+IYXxc/demtcccWVcfzU6fjmt+6JT336syLIrQt1GI7i3Z6hX+TQCxnPuhx5Oj/God/2ljhWWO6ra9TQSx/6j8vQ6Rt+13v+KB559AkJGECKM6PWEZMIEKXlzA49axi54Pm2Q9fvCqOXWDCJZ0mMUCRaGKOqgdEPS/RW4DwCj8zYhhk6RsSBiEksGHMIa0RyOEmMOTcJJj+f73GthoiqDl1GrxhF//S1GdrhWvhcMkA7a2tSV2s+nXZOHsNp83quY5DFlKzJ5QHOFcfqmjx7MrXKM8PnK4OdbMFSt0AlMOD31MYEWxXInfdyv7h+3yMZ5DI4ZrtDZwOy4BxkcC0YW87Jn8U9Ua2t8BD07DvZfdDrdaLXpsd6Og5fcjBmpia0yIDc6A1VWQKDPtpUPQ+xmXMLy6r/+Nr80ygA52BEw8FWQm7DXlYjD1UH764FO3auP/XK0V1m42fPLYIol19xefzya18bb3rTm+Lqa67WGlHmraEcTkmEMSS0X9Ea8NrRTxPqKpZfWSDfZahLd2NT91PozGQGx0meSzlWrzVpYwumrFFvySMaci+wu37HfXANPRPPQQ0Wh6H9kpofg5KQnbqvQwTHbQ6dWixrEtnXe++7Pz7ykY/E9x99NEtf0kLYkkNPrkrIoYOwac94Lv0YMGVDDk2DXQo5Cmc/Sctbc0yBxApDkDYW47L9rXjpjc+LF7/gmrj84Fwc3rc79qDL3l6LMYFzOTxDGWh9NNn46KH3kM3NDBeHTlYGGYr7R/dCkgOTeJj3dzhu10qAuc7s1MuNHHAKK2mpZZDU8526B2TfmZm3pRuAQ+cnMLyycwi/YrnnSNx1bKLGnCeLWpm6yhEJ/adjzSwd54wzZ29jv2QHao2YX9qIbz38RHzvmZNxodOP9WhGbWJKinMgB87QOa56wRn6QxZMnZ3mCS0pxgxD3E3ycd4f6uF8Tpl3rjnhQ40HBcwOPns9yTp71K/3odEzWikh2QFX00rGY+i26dnP65BgigjRbRH2BhoFzZHYMY1+R9piPzcHWIbcq6iWEVUpxZV9pFJKQWDkGkvJLM/PWhK290kq1X5RNDVE5aSRMDpSSHKpmiceGFl7sxmH9h+MW2/52XjpzTeLD/C9Bx+Jv/j4J9XNs64Rzj+6ho5DzydBWlRKJYPQ8Z926APIHYfeqCEsc1+fh6mZvlJiG5LiIMUcO3483vWu98TjTz1DaK6oF8MlUX3NBfYmSd1x15LFfi519qpDZ8Eim5gRdIo88G+YqFmbaSRso0gs/4ZT4biW9dtOits+ghFjjrPlJw5dzFwSHZi0SLJOT8fkxKSizWTPY4xFGS4dS0NJwHy+GYUbEuV+4SQ9O51/ezyqHaZqzm100bMXlmvya6owsgl8vH7AhC/wG+fMew0/G17iPTgqL3YWuBw3BCMRzbIsAGGJi0qHfrGAC/cAp+lSQBpqIuauAgiujc8xJH/xJkiiSn4+qkrZ7oSJ49mCwFxx6aHYv29PBggq0ZQalZSzkjdB/fz0uYU4fyFV9LxeeNYmwiTZMmVwByUS8SGSpewAbAhpDeEtnpdLD7yOawHupoYuzfHS7831vuD6F0ho5pd+6ZeSTEgGobaizIYTZk3SkmBRC7NUJkgNfH/ZkOlMy7fayBoKeDzwBpa7AqPidIcOJ8mXoFQS+ym16YsydJP2kqRQnH0B6nwiqgEmumCutoxaydJ/lENXhqfe9pFYWFiMx594Mj7wwQ/Gfffdp3NHKCgdOtMQp/UZ6dA3dB7iS9SSmCmhDgV9HSmYWZaUQSlj3P9izCZGu/HSGy6JV/zcTXHlpQdjaqwRM+OjQcNWdJmq1imzpanXsobGoj46LlIl38aCc8RmwuA8P76zhzr3Ly10rC+tZ6Vnee9k0+TUs79a3Ply70Syc9nCqnsy0kXpDSeuzDNRDpw3qoCaHVGcOW15YkqDTiLgNhiLSj21CBaVGnpqDCg3SzSiA1zOHmZvb0UnGvHE8fl48Jnj8cjRc7GMTW20otNoFoduylVPWXo22fUUOOfoasYgp5761OT0wKELaZBDp+OIjoUcUNNspBQs+5xnbAEwtNzhWRCkcB8d6HsfE0hx/+nWGW+OS0uf+8Mwk0yOiv8oUL7bIWu1ngbsqCOlkHFdth3anaE9yOAgg7GqQxdSUIawJKKWWfuPcuju3sKhGzXLvQkpriA0Rng86hny88hIPP/Kq+LWl70sDlxyKJ47fio++OGPyKGzl2h9HPBbttXQO4bcK4JABZyXrdmeob/jD5i29p54Fsj9NoRlCst94NAfu1fxO9GlyWXAaKo9Li7G008fiT/+7/8jHnvyaYkXkKEnccED3zO7INJK+B1yWDK8uSlJwOgpE0kyGqxrpEizvqJMSgpuKSajyTKSuqR1LeutKDCpfoxBVPtHxMRUqsjhJN12ZUSAzMsOHaIZ1wXEKrgH4Zzp6ZidndH/o4vNeQrGKRKPMuCF+ZkzcBMusxFnAXF/DF076LChNpuf80SQgPPkvVLFMk+g2GC0s1Nxq6m/QRZLyCprR4bsXcMmAHE7ncsazkY5fkLLbRkota3VG7pHCWWnnCWvp90EYRMcKUGPMslGXitQ0vTMjGB0/n6BEZ2VWjELTs9fc+KpH2ZrB84HciWG7OD+uTiwb6+c53gzHVOSVIYELwzW2QXmBZwdtP+p7CLotoiAaCAERjkzLNUSZbSBp9Mw26lXf1afFffQREKeN0YRAwkUSAbMM969a3e87vWvi9/4zd+QfrPam6Snn61s3B+TpDLbzYlqqY2QDoGMKzPtMnVMGJh6kdLF0xddRtJy2gRcCioK1KbMiQwShxPp0FVKKLXEAdRenHhK6Jbs0fehEt0PPlcEn7z3ukcFERAJr8DFhtxdH+b+sz81WOfYc/HhP/9ofP3rfx/nFxZifKwlww+cPT01pawSDXW1apXL5XQ05ENs7n6MqFbcja3Njah1tmK0FzE5Uo+9O6aE5lyyd0fcctPz4rJL5mJ6ohUj9b7Ibw3B0kC1OTsCEpXqynWUBiFlJXcJB6yhRrDPJQaTuhfYEIhMzj4tBJNrpR59jSVjXwyHsOSaqsKk5fkNoiKNFtHQEvWOy3GDcmSwQAeF6vusEQlvdZI1XWqpvX4GAkDbPJhsWUvYXaprcubl/Jh5UEabwgCHNb3a6cXDTz8bDz71XDx9einW6s1oN8ZjszaiYIF1Ru07m+dTO4EWMurULmkpoVK/fg5iUvJEoKEhM8N5F0I8Cvs/OVMb5e+JOAC1y1aVkmraIg+VysCc0hYwusYYIxe7zhz5bLPVcyjPif9LR9+V4qSQtIrMtDupjNgJWSpEaNtEna9anw3X25fmZ8n+bOtH99Q1riHtTAbsCgIKIqzA06qQDopLqYw2zZmp6bju2uviBddfHyurG5qD8NzxE4lClC6MjA898Y1OhLp61Ic0wUElrQjGFrOh1r6tOHzocLzzne8I1dCPPBO/yzz0ozh0WO5FWObUY/f25bA0BpHMmZaw1E/HoT/x5FPx3vd9IB5+9LEA1WpNTOkOZaRU9JnLDcy5ujnCDricxYGKFA/ejgkWJZKJLOR0fDkYQ1G9pnSlYI2EChiBSV216Ilzc7Y6WQebnJqUE8Tg6GJKtiXn3ByVQ2cx4NAxNEAjnBfnp7GVu3fr3zgzZ3KcD9fleo0cpiCcnBNu9rsWRonQ6HvmfThSH8tcAZM3UgUqSV+gIIOWDiI/yblSi0xy0XPPPTeY7OWI14IyCgoITor6Gces/o3NlvX8REC4R0xLIjLnHrJcuL7R0TE5e1AKHDZjcrn3ScZBAhEGNg5/Qp937vy5QQ+oNmAh3fEe18Qk6siwCAY81EOzyuf2oBw3KYcOc1UgiBxediMwuW9lc0tysOfOnVdwwLPNMYq0rvA+2oyyvCBDh/MrGtP9fgp3+HnYuRuxqD5H8w6YEtfudcTYZg45BpcaP7Wxn3/5z8db3/qWuPa6a2NishUNBmGU6WtZ3+aTPDUqrzUdBwYNQ0J21lUbk6qs/E76+IUUUQcJ2wwm2LGZWzj0UpvVEAw59NRDF+IhRjYTwyqN6NQIi0MHtlWWaaR9yAEqqXpRriuGs9yovGGFoCSHzsQonFERtkniWA7iYDY7s9E//slPSTFu/uz5QdsmJNWpyQyKQD404liVs0QNRkfrMTY+Eq3xRkLm7fXYWF6KRrsfU42IS/dMxwuvuiJeeN01cemBubjkwKy6wTQURUFbMub5phwk0RStGwLELId4TejJlLa0hJQvlka2gXbJzk67p/6uocLZcKpeCRRVgM81LzdrdnyvFo2e4d3kIBBICwGAfb+2mo50KwnAqTyWZZToA99i8xiSUmq9ZNFy8IkIqqlJGW1OR5PeezSUnW/0avH0ifm456HH45Ejp1RD77emottoiueEQ+fZqAZdWm27ndJJhG0giKiTUCUkLtVN1AHBClL+XT+T1Z/BLHZYs983N5MLw7Fl/z20BdQwHbDtHEGMuCpA7vScF9VLC2UlMc7kvyTeZTABSphlPTtvO3PHq/ze5VYnPkm4THSiGtBn8GaHbtZ7ZuoZyGV2DwphO88+9FpRLF7ReBj8vsR5CAVBXsWnXHPNNcrI7733XnFOhPAqoC/tuSbcCelBUG1Q1xmE4m43tYQvax00me6hd77znXLokFV/97a3VRz6aiJMA4eOs1hPR+DpTwtLS/HMkWfjfX/2wbj/ew9qHvrU9Iyi5Ky5pPZ4RlHZoycIRqSknDLGZB+O6VomD7DdwaHn6EtnlzwAZ5w2xIZucCpypn1EELLORIbJe5dXV5T58m873KpDNymOGg7HZRGAQHDz2WjUrQXnl/5016YNy6QRTJWnKlRuA2HGvMl7rnEPIKBy3GotyLV4k/i430DcHAOH7qDC5yTosgQkOGB3D3DMKmmO+0+wZESD42KUeSbcwzR6ZOhNOWu3dRH0YNTk0Bk7WUaSpgrYptq+XLfKzZF1dMFhJUN3Nkgdh4wDuGzHjunYOTsTE+MpNMM0LdczM6sdja16M07Pn9VIUQIPbcYItUvyvBGewYBbKpK9UehwATTnMswAAt/W3uY1MQjWkJjcamvdsCbI/GCvkuZdftnl8dbb3hKvetUvxtzeuRgdL5roIEiszxobnqQ4p4Zlj32qznFdIAZMRyNDS4YukGNplRJDeVSBFTVjrkJkIXTHC4yrKr1UvDKYpe1RjscDpFUvTwcktrEJcdsdum2EjcUP/ByqxCVRKaelmfTJvcYhoO5HKQy2LlKWd9x5lwbsKLBGXx0UiMyrTKnCqWcCkl0a42MjMTU1Fq2xRtR77djaWItaux37dkzFVZfsi+uvvCyuu/KKuPTA/tgxxXHa5V5m1owjyXbgnlrOsvyFuFSynD3eVAhj2Z/ed3pPpZXWQV8VOtf9LvcRR+D3DqPEvLFJSHTkmD9rvZpaCnle2apFoJ51bhAWHHqW6bLun7K6uf8atWaiNhxAsR5nkrV913q9V1Fz29wg86fVbSR6OO0YiYWNbjzyzHPxrQcfiydPnIn1GIloTqgsqoEtRZY5IxDuDx0raRskbAJqMgoKlm1lDh7rtZSg1XtUy8/s3u1oWUNPm86xcdbZ4gaJOQlj7n4SkqfAkMQt0S53VFSdZJUnA9qRfiVtjJ9b1aF7r7vDivdbGpYBMA7s7SEFn2sP5TmnbR86dK8TroPXeS0lTJ9fP+jQh2UYZhCwj1iTc3NzsrnHjj0Xp0/PZ3dDceY6j4KTFWyiVM0HH5PrYaBJIO0oBa849MuKQ38XGfrTR+JtOHQPZ2GIEaTJH+fQic6PnzgV733f++Ob/3hPXFhcjcnp6aztlVGIbingNMg8cTgJR2edrerQ1Zde46FmTbvq0M2gdo3EjiOjPSsu9ZWh8xrqj9xksnNIFRxLLFuIdmM5fMQZOg+eheWojkUIQ50HZoY3r00jYWORC1BQWWE3q/5YHSxABDropc/Zzg4OvADslP3/Xowci9fz/wQYIAqcPw7dGbgDHBPjeK11jAUFD+bJ58Jn07FhKWnw2mSjMyEr2wvzPdQKc6IVDp3fE/TISZRZvZwz50RAwN/Pl2E61Y3iZydeQTfr6FhzbWqecacdkxPjsWvnDpHkJAfbzBGtiur1eXWpWy2vrMWJEydVbpDIRb1RWhjL+WrYhvtQPSgFZ55ZGddlfkNG3Rlk8uUOBX4nMiE96L2uCEI4Urgj6IdDYKQE8YY3vi7e/OZfixteeIOywtEWwz0SVmWGNAYWRyZmMgAzQRCa3p3N6LQ3NL8cHgH/JrPmfiBDOj6xM2oj48rQl5eWCoIypSEdyrILpG8Y3OIbrqfJp+TNG8DEP41DlyF2TbjMRdc40LLH7AjVIirVsUYsr67H57/4xfjYJz6pAB/4D8MHnK6WJA93WluVSlz21BLUNaSz3qz3pcferPfi0N7dceO1z48XXn1VHJzbFZNMw2Id449Gcjq4+72zJTCFUqjTSmeh0paJjTGp1g5H3IPC77ChvtiwDzMiO3QH714z2x2CIOEqQUKHYPJILUlezMGAg8Qgp3YmNBlUF7KctNOLTj5gfb0EcXXXdLPOLWnhylQxnCzmxw5dJZt+Lda7/eg1W7HSrccjR07EPzzwcDx29GRs9kdipDWlHvk2AY4cUba8ESsAdfu82E6gZqkKl/YcdToCaJAxskwhrp2cOji0wVlWcjtYdqPQVZPDqpxYZWcRwf1wgFE61iyd+Z47wKrax1R3Swfp+zH0MwnLu8OmCrnLJhWHXnXAaXMLBD9oUyxNI5We9os7Z7K0u/38HGBUf8IHMYM/CcujCp6Sv0WQmkNwfKwcZpOiw9mZP/wa1s89e+EHHboy9J/GodMGdfrMufiz938wvvb334iz5xdjYgrIPVnGztqynp51IUdNRCmqq5cM3ZkkkT0j9XIRZA3dzF4uK8lQRY2pLO6BWEEb+b3M7D2LGVF6+hh5n9js9E8WUhfHI/tkMarGSwtNu62Fh0PnBsN8TtLcUDfYaAILgVqPssoKKabqQBLCTocqZagSVNgAmNw1iP5Lhsv/c74sSDJhWPlcJxGXM3BHhtaN5z5RD/dC5xjbiSjttsfgZnuHZj4TWJVSiMQkmMbWmhA5kN9zj1KYJDebHbrJfHL45bwd1Phz9ewYyQjnoQzGqdd6GnsJ3LZzx4yg9+kp2pQYHQnsmOtHREiMRzSEAqAXzkaQHGQZp8v5KhMrs6mzFsqGh9GcDt2bvpqVVQOvaltLc7wpgpDblxD+ELRb6ta33HJz/PZ//O14zS//koZQsJbQaM+MOyHJrHuTYaVh64GKrC7H+tpKrK0sxtrKUnQklbkVUxMTsWPH7mhNzUVzbEr8kOWlZRlJBveMo4bINQyMXQlYvORK+43KDFIiyR55Zawmw/0zMvR05NVju782R0VWHbr3ofgKlJM2O/G1v/s7EX0efPghZaLcM/bpBJO5GIXa35KISpNxpTxjELhGLSZAaqZasWdmMi7Zuzte8Pwr4/D+uZjbNRsjtV70qI0jGAP028y6rykHOQOg2AKNEu6qNODSkaDi0TFZZvYp+8dlKDtzlyR87XYoMvJcRRHpsYOpOu7q75JAV2G7qwzUSBW1Dcio67p+OfTCAYKXBPpBfV2ZYRGqoc1Ozs76RXLsQ9KWEbwkHkMizt5xHmG7uxWrm+3o1JsxMrUzljv1+O7jz8Q/PvRoPPbs8YhmK7Y0X501As8ACL0f/S1mfadDV4beyOeHI059BivhEXQz956gpK37rSwdnkAJSiQJW/wQASuBC7YmkcREQgdk4wJtbL+vVRvq5MR7WXp6/UR/qw7dNtS1c9+nod8oPKjSrWAbkM+cACe5Sc7Qqz7sh2f1Th5+fIaeMrs5UU/dCQXVwFbnWOHCi/AcCI+QTbWBgTf36qpm6Cq9wR3bDrn/NA4dEsXS8mr8xcc+EV/92tfj5Okzkn4VWlRujJ2ORxKqn1n1Ipwnkohl2lkZRJFMz+HGs0O30eX/XYOubr7M1IEzWYz5Gh4C83iJ2vXvjdQhRy/aSnFESYISIeaVec58Bg6d91D387xwByie1qZIW0IvyRSuRpXOCJ0lG2oalAcKTOPI0u/lfjmDrMKEPt/jx48PsgE7TzaKyyCcbxXOd0DB79ioOdqRXuysx/Fc3N+f7N5skICQZZh/6NCTOc6xnKFzLDt0fm+nORAJKnDcVjufAcadLIt6Pv6HoS27d++InTtmY7IFYlAX6Q5ITbVyTe2aFEsadOLceURg0qhriITGWNqpp8iG7lvplR0Y7mJsq9C7I2KXR2TsgdFp7yga2jhejK5ay6IWBw7slxTsG974q7HvwD459D6iOrQkaYrYiAISERdxCfVedFZXYnnhXCycPROLC2djdWVRIjsjtZDW885dczGz42C0JodrjmugA2KcIUDUL82aLYGja2+qH5fsXHVljKm+sz7vfHNgDBJVzK8K1F516Pq3pWBBN0rA56CPP5OtsfBxqDynBx96ON7/wQ/Gt779rdjYpCMB9IRZ46PRks5APzbXVqLZ78QkrYqNupz53OxsXHXZ4bj2ysvj8oP7Ym7nbNTpK68T0LMWUKVLCDSDKk13udAAACAASURBVIWO2WVAeajwbHI0cDp0zs92AofOc3XWlsmFh3EURKP0vzur8npQUFfKFtX9aQvrtTUoN6XRyz8jZgNZk/nocBAs/crYVIILBHOQHqZPW/uOj0JjHd5J0e+Wv8LJwB/KjJnPdDdLOtmso8uhF6Y2WTqqcO3aaPTHZ2J5qxbHzi7Gpz7/lTi/uhFrUC6YuTFCB3/yMmr9emysJVNeRM4RkIxkoNuhZwZNWTNJzmSXaaOKxnypM+v1RVWSxWbbLUEYTTtMtBDHxjCWH3ZvOa59hRw6sD3cCE0LxA5lGdTPqmpH/V7bIj8vIawqh138NYDc1b9ZhdzTUVchfycuPoJRhR8HuautDc0DuE3SUkkGP/sJf4DfolMhy3aZOCb6m/c1V/zwKyeoF/JwKVu4hv4H73xnALn/VBk6Dp3D3nnXF+PL//Ov1bqGM3WjvKM2ToWMPKHizPIUTRaHzgN1GxsOp+rQeY/hkzxORoyurTt6k0NngVFDL/A4N7mz1R0ozKn1ikgRYYLpad00O3SMFqxtXsP7gLi5sdnKtFrg6Hy4Vm/jtSg9iQVpEf3SImZUgc8w+sB1G6FwxLfd4dihO3r0dRpWP3369IAL4IiYv1Uduhddte6fizJJZ1mnSnKiFetYXAlPpVAFDh1UgN/h0NX1CqG6jA2sOnTV2CsZOv/mGRlJ2FjPHmO1CYkElqwa1cLqEdNTkzG3myx9UvW6VmssBUckD1mL8YkkBM6fORNnzpyV6AzZuxx6ad/JDV3VNkiiIve/WtaoMl+NNlQNPjC6svQy153NiNGVGhRDQ0ZH4+d+7tb49d/89XjlL74yJnbMiuiW3RtZE1StrYxmxBhvLi/G+TMn4/SJ43Lom+sras8aIUNtjcXMzK6Y3XEoZmb3qfuDYSU4Jz1zMnQRkgoBTOplSaARU1cT6TI71+hRWul+SodenamOQ08uN3BsIjgZCOZ0MnLsEbLfUhOlffVDH/5Q3H33V2Nh8YKY68mVoKd8TM+5vbYcE9GO2WYtZidasX/Xrrh8/4G4+vLL4qrDl2jwSk3EL7IvyKsNfdPPBn+DNk+c3sChC2EqfB05jiHkniWyJNVWHbCNpfUeePbeR9WAXAZ1MAxl2Jdsp+/1LsjYxKlBlq4h59FTlk4kUngIdJjw3d6UPOjG2mpsrK6VSV1J+IUUt7mRCU2tnpwV1hBTzsbGsv6bXJhEDet1nESSQSntoHnP9LV2rx7L7V60a2PRmN4V0ZqJD3/69vj+kefi9MJKxPgktcfYNJG0V1dykiz3zM6rWTWfxV5zt5LJzFn6ycDRY6uzrJakUMov2e6cxGcI1RzXAZa5CZlwDEtjuU9zQqT3sO0odkzk2kFvfGbrcvbleTqI8PMecLDEcq/A2wNkNYOnQadHpYZuh759nXgt2AdVnfxF60R2IeVm9XuV3nPdERSRpfNTiWdJ6HQ2jJX1sKRy8H8Scn9HkuKefuZH1NBPPvqdvlttqqQ4WI2QzSYmpuJv7v5a3PXFL8X9DzwoyAenzl1zJGmHzgZzJJMwbzphZUYlo2Y2MtEXRirb1lJSlG/uvWsxucCSlJAPLUfwET1mRFdGuDLwokDd3EBn6LDP7dB1/HbOaMdoseDITjknDycZLIhSP+b9XN/KynK2bHkUYInQ7dB5jSF6R9d5LcNanZ131ck7++a9HItzAxmgXm1y0jDyTYfOOVp4xgvckL4Xu7qctrJmXnXo/H9m6ENJWoIaPpsMXABkCQgc1PCZnIsy+FKzdwZsoh6/F6wk3YDccI4wMXRA1Riqud27Y+fsrDY8RCptekF4ddW1+XCGAZ2ePxNIDtOqk/e4JJNqozK5BmeXs6j5fKMU3AOvpWrApMCvaCRwjSNj1CZ7YmdTFtDIS5H76K7oxpVXXh6v/9XXx2//zm/H7NweGWRlA+p/L/V/arm17HPdXF6IM6dOxPyp47G0cD667Y0Ykw428pmjMTkxE1PT+2N2x34hHwr6GDUKRDk+rsEb2uClt92EsJxbnW1xEhrCoHGPy+zznzRD/2EOXcz6sv8c9PVQHYumWlQ5F54DnQ4f+/jH4stf/mKcmT8VtX52M0y2RmN2CnJfPTrryzE72o190804sGd3XH7wYFy+70Bcsmd37JmZ1oxzKaPVkcPsRgchogaT1xgGM66atGeZ595P3XQlBJrPHTngpeiAp60ZZoA5OKSefeDK5HMPus5azcZ0v12CqAiNVI14NXAevLc4dRHPGjnoRQAeGSfPFYe+2Y7lhcXYWKUEs6Js3WuNLJSauE5NinYgYqGhKM3mkOeTnBdufxLU5CDaKM+tqDtkZHwi2v1GrJLtT8zG+M598eWv/0P8/f0PxTOnzkV/vBVbo2OxgdIJPfOQ69aHgUIOX0k1TjHiS6cSiYCcT5HqJYAVc7zsFZT6VGKR000dj0weIELn9DX2lPauWtqynTARpzIMiC6mwfyAnLIJwxxOhNFZ9rcRQdt1lxoHwUJxog4U5IdATspesv/IwEhPVoFjfiUHySx3v8dBn2111Y7n+9S0at+u+5Ztp8OvTDyy1ZZzxT6uCR3Z1DvxJ+UULpqv4KMPzi/7Y1P9UG1rh2KQoT9zJG677W2DeeiQMEWKe+7hb5fZRJAmkuUurXAM9cZGzMzujIcfeTQ+ffsd8c1v3xMn58+IUJWQc8ImjpZ5MM6WuAhJAUrAYFjrlLOLFPzgAWUmkn2PJsrx+cN+yaFiGhF89n0WCUkpeYVG7pn0JUMthvUOLcJhho7cJ2SFNTlHq6HhzKxE55q0dcC5RpwZjG2P8nOgUXXodqom4xgSclTqheUFOrze5CHYmVejc9eKORaLHAIbf4fEh7EyyzzvvUsQCUXCUaCm50ALyC370xNy5x6ykXHoPG/xDGjzKYQ1jsk9yOE46fA552o07DZEb2qYvCz0ZJsCK7Y1y9sEuNnpqdg7Nxc7ZmeVqaiFp0DvoCwiAG314tT8fJw8eUqa06qxy4gn2za1DFLfAOjQ5+QShp24YbIfyMgk/Zla2fyN943gLAU7Z+sRwciuPbvi1pfdGv/1//6vcemVVwhOFZSrlqMkMlH7VeCiMZ9Lcf7M6Tg7fypWlhZiq4ssJO1tfUXurdZ0TE/vj5npOeknSPeafSMls2TS+0tK2gpkEPnIPlgpQClDbyhD15RCt8RV+s9tXAynJ0Rb+SoOrDqkRaIvkl2uGNlOLep9gu0xtYDyt8XFC3Hn5+6Iz37mL+P0qePR39qMsZGaFL12zk4pgKlvbcSeiYhLdrXisoP747IDB2P35HRMjI7GDIqJYxjbRG56dcZ91qM2mqWD7Owh0Br2YavUUtjsCl5KF952mVbHzjbC1UsWD6bU1tOAp9PU/ip8EZnnossv2QArtaFwiZ0ioahoiosOKYy81J7VndDVYJZNJoaRla2sRHt9PVaXl2Md7QOCdsSemF2Ovrf6vXHa2EKmwOFUh7O704ZQt05oVmtZGC3teLQujkanV4vNXi3qrZkYmdkVDz31bHzxa9+Mx46fjm6zFe3GaGwiT9tnRn0v2mvJ8bG9Bi1wkAxaxp7KtTeslyPZyreh4rHx1BNhj+e6WCi6EMMMnr0CVwSHbnEwte4VxVAjZtgkkecKudeBOfbOyYxtpUspdubev9Xnyd+w8ValNCSvmr/KJcl257z5Uittpd1ZrdMFgjchzqVl9pYIu7KRab8ySMnWQH/JsSsAKoGm9nM/1lbXU1isZOkq+fEcPXipHKCaoaf6JolHlvhoW3v7298e7wFyP3Ik3vrWt8VRs9zXV1Vu+LEOnYfcHGvFZrsbd37hi/GFL/1V3Hv/92LP3O6BM0+ILlvJLLbPueViJEMb1p45OW664B6cZOn5zoeWr+PmY7SBcXRTCyMSVrtUmIpD9wNlo1NXMxlNWelIY8Byt0MHKSBb2u7QPQ/cm94wFAEBXzCSxUUqs3ntlAd1uMr0HzsWX6df4yjP6EXVWXsxZ/tHZpiuLTlosEPX+SwvaxOoXlQWY5UYR6SL0ay2IJkUl79LqIdoGIfOfcRhb3fobNrU6e79sxy6I/psgUHeNyUwS5uv2NC7du6MnTt2SMObKJ5zBW5Ubam0PvI85s+ci8XFJW0EXJLWkjoKgPmb+ncKUwzZsobNtJ9KJ8LF3sw7JhnrvCZhMjZWws7qw+5txeTURNxw4wvjtt+9LV716lfH+vqaHIt6dbfY9PTMpmynxI/a63Lky0sLsbK0GO3NtSLqkWudDH12dn9MTKC+l4gM565Inuw8SRqFTGPlRUQ7EhbH4EvxqmToCbuXHvef0qEra5EjSmdedehbzE0K5IbJzhK+3NxYiy994a74zF9+Mh5/9OGYmRiLndPIt9ajhWOfmYx9u2fi0rmJ2DvTVK18bseumML4k4EhY6xxmThHyAghZ14fzRGhMBK2esVIlgSoynInSGft8uwz60uynNfNAN2oPHQ7bicd3n+DLKyw1zM5GU7l8iGc2TtQFyrm0cs4SsaPKrpLUiVrEqcOoiPW+/pGrCwuxvLSov7G+kEGFRY5x6L02O1C8oMXlOUyjXkuUHPWsRHZKoEdQTDlCc0Zp9zYj240YmRiOpozu+Kx507FV/7+2/HI0ZOxUmvEWm1EYjM4/0avFhsra2ph1XhRWo/LKFg5WMh9ZNoul0kwKfkusLhFFwFV1XjVLH1xvlIOVO0/y5Vk6bRqKpByia+Mf2YdOQNXORMp2hJg2Ia5lIeNsx11KYznMiwL2V8MB7UogQE1KZwKO/R83vmohtPXhjww24t06MMOGdvtamLAZwydfikvF+Ex2x6VjCoywrwegiF6KO7B1/7DUUuU6+IvO3V1AqnuThdMLw4fPhTvePvbsw/9p3HotIQxXW1mdld85/7vxl1f+HLccefnUwDGUnhlPCcwjZXfsu+OrCdhMztBw57uGfTCNURto4xzM0HHdQ2PGCXSzU1d2lMYjoLggdjoGAUgvdRrZ+HhIMQ+39jUYmIRWV8dpw2EjZN3n7azbf7GIltdWRG8q9nFlXaojNjSEVUddjUrrzp0Q+zOIlyu8HWYN+DFVXXqdugcA4fu1jUvNIvLOCAyuSaNdH7789TPioEdSfEd3qOxrd28f1ZN2p6hG/bydVczdLH1cZJFuEakMbIwZ5h0NIyOxMz0tBw6P8lURqmflgYOTWLCeXdBBBYDLgGBZIpaDJUEVTOFuFPaULZn495sbJGqkXcAiGNsd0pXA10CpZziMaKyXLV+XHrZpfErr/+V+M//5b/I0Im3gchGO510wtf5/KkJA7PzDbtfmU4XvkdyOiYnpuXMR+hFL+qJ7GKVqIAINcs8yWnKQHCyhYfCXqNmyWv4tyH3nME+JGklOpfw34AmXin7aI1W24bKhCdq9FZBHASTnX7UET+R+MyW4GKyw6/+zy/HZz/9yXj4gfvVN75ndlLyrDMTzdi/Z1cc3r87Du2djplxhliMxPTEpHr8JW6CsZXSWzKvRUzMQeDZysQz1atSQEZrWw43a+pj42O6LLetDbPt/LvXZXU9VAPoav2V1widoY1WtcxU5zNBSfepAtX7vWTq6dBBFGily35vBUV6bsloh3NBCxs2Z3VlKZYWFqQcx9WhDNkaByEcVx94p0MpjPXl7C/tJdcvVTWY5gjLqM85Z5ST1RGUi2NCn3drKhqTs/HEidPx19/8Tjx09EQs9uux3kBBrhndfj2atdFYX17VeVCXzxJo8mkSbs/uIz0bYcjwI1JwiXWfiRVln3TcyRBPInI6eIvElGl2dqoFavf41URmYcLn7Im074kssreHDj9VRx1UGR10J5FtrtFJBxnSDKjA+0OnngOv1B0zyMqH2iLWudhuP+ykq3Y+7WSRGC4MetbMQEmusFNs8+GBcB1wjfA1LgdJHEmTFPMrldyzD107QVoM7L/i0A9lhv7u9/yUDn1hcTF279mrWtriymp8577vxp//xcfiO/fep5uCocGw81BXVmBfp1RpRsZJ6hGzs6i/OTpJCdjhDGw7dNeFXet25Mxrcehp7DJb43fqQdWktlS6ci2FejAO3TVyRYIbmzo3zsH1X5junLuZ7t7onAc1dKB5taOso+w1bNMbRPil9mbHXf29F5wNzXbnYli+GvG5DMG1GaKqQu4cgwCFc/Ki5DOzFjbUS08eQi4iDXUojiJrpAljs3ngEbARQDHWkeRU0JLP5Sdx6JC8KIMIlhNpDAeQhhJDoExY0PO46ugEErC/6YGlXUd965pZnepUS8srcfz4yVhaWs5qlYwDEDT03WEtPYVHikRjpR2wiqJUg600GvXYpEdcrSbZQsdPHJulXFkTs7tmBbu/6z3vlmqe2PZllKkg2CJWkczzFHvvy4mnMEaqyBXBorFWgc3IhBx8kv3AFk7+gOWTFciJKFRY0aMjmjA2bFsrpDii93/KoTvwH7SrOaOwvoKnSaUhcZaOU2KamdTAeH4Y3FrEN75+d3zlC3fFs088GrOt0ZibnVA72p4dU7Fv12zs2TETu6fHY7QO8YHJWU1B1qmnnbrqQhnMxlNNcyjpS5sVqoAKnEsGnm1nNZXRnKFnBpQH4Tk4q7K9sCGtlohskKvQr9jaZaZ5tTxRrfVWUTcFASqPpENPCVeQnZR+1SQynl1vS2Ra1sLG+lqsLC9JTEhlQcpdzfGYnZmOiclx8Ylw6jj03HvDDDBLZenQ2R8gObqfgmqT80F9vNFsRb/ZikePHY+77/luPHxsPpZqjehQZx8Zi/X2VrQaY7G+nIOW0FNQu58EZxL+z7auLJEpVqSVcHw8xpHaLQiEHFnRyudcsTMoLyrTZ8+X6rIcEsiVZn24lJMwftrtbKdNWe0i+jIoaWT2DynP8LqfgY/lcqxtXzUZKposF9Xrc43kPHRxaEoAYlW4dNDs6dI3bzhd0c6wsaE6qU8OfYAEDqWe5dcUpWZCITsjPYG++GROHrnneiW6DT/g0LMmLz6UAuqLHfp7ikN/y08KuaPhvW//QQ3RGJ+cilPz5+LzX/ySBjVAXOKhoonODc9oK3uY+VJWCGu1KAWlcxmyIb3Z/JB4j7NjnJNFV+zwgH8FtxSHzvuzfaKuPnRn/xoc0NtSAECd3PO8qWu5Nm94B4eexLeUrbRD5wHzfr719+UlUxdL/SlhJ1+rIUtHc86yh/Z0OEXLxsZ/MyzobH/ILRg6K67T8Lecr1rphmIXJuXxOyJhnDnkMzt0t61lQJWFSJ4LQQvvJUhY26D/exhlVyF3iHqq5RRHxr+rGTrv9WZNFme252j4R5epV/n/0oifnoo9u3bF7CzQO5uavCwz8HzWjVhZW4/Tp8/E/PzZUudMxTLU4zCI0r4fa2rvVo2410r1nlYdehrkRnSAOeUwceg5i5gaI+dKbgbE3myNxaFLD8Uf/fEfxdXXXpMGCLlP1OskBCOQPB2LesMjttqdQYuZusfc6kgJonQdUEoC9mQTZzYyqo3NPVV7i6SSs+2Tz0QvfXwiyWliv6sHvbRjyac5qv8hGXoVyfOIVo9/hXBHYFz6XH3PRCrskF0ui1HN4BBUSXrtjbj/nm/H/f/4zTh/8rmYm56Ig7tnYufEWEw06zEz3ozZyVZMMd60yCSLvEdZhSEbQLElu5Xh5zxKZmt0ZnR8TAFO6g5kVwOkMyFvUjHM663ColmqS5NYRcSqMKlrpoZwjTalKI2nbmXiUbVL6Qhyn3l926H3e/RWUSLLVlH1mxdtf5zt8spyTpVsw3JeU+lO+4yumajHnt27YucuxK9YeikfnPobwwydz2+3U5xLJFECShGuvF5zkhctdJ1aPZ46OR9/d/9D8eCx07HQa8QWpNaxVqxsdGK81oyNFZKXNb2HLD212z0KNdUOQQ1yqAodGpRUmrFFH3xpDc7AKPvORZrtkkhZlW+IlOi+UkIs0re2z7YjHn/tQNL315mv2rwsxlMRieKebHfo1fJjGV42eGYO4Byo4CkzGSoy1IN2ZPa0hYyG11HyiUr3VpZ8cl3knsshMEnOzWAhicc5dyTXp0jdReArW9ngGPVjRKthmJ2LdqstXbg6tBFncSwu3Zah/8QOHXi3NTmtKHBkbDw22t146siz8d73vk9atUtLi4PsMGGUAh1IZ5c6UnsAo9ih8wpn6NUNZujZDo3PtoN1BiqHVBjkbHgdRwY6HboXDSQrMnRLmwrm2NiUg+cYjrRx6CwaPotvBxV8ruVY+TyuUzXhggxgiFPUIglD252KHfrAoFdGABoCMmSYwc9Qyc0QUtWw2KHzOXboDiZ4vx26sk8hEKMDQpuY0kWWN4MkL56aHDr3kGtfQeWr4tC3Z+g/zqGvrqcyXRJFUkkNIo0i7E5XsHa27DRiYrwlDQCkd2npqtdzspNLM/xcR01tZTVOnjwthiiEOH4v1aoyQQ0IFoPhe+8a6A8LlOzoM9JPGKuQ+pMUJ5Yyim8J/3WRNcURNWrx++94e7z6Na/R+Y7BLsaQp2cpzjQXPURkaTa7bFEmeSVrG2RpU6xmHLbJp2NwAkYQZUEBMXUWcAycG79XGw99wi3EU4rzLmpxA/nXH+fQ0+LkLSkOXU5HE/LKehZrf+gQqfVuddej31uNrTaT87ZiY2U5li+ciycefjDmjx+NzvJC7N8xFQd3zcTMWD0a3XaMMq8coRKVFagv1+TEkYDrU2Mt2bCkVgmGcObtTvQhaiKjSifMREtlBPVflx54K8X5/qb62bCFiaxqe2nLsHte9lAcxP+2oxaSQ4+26plZwtOEvaLbnlPjUvZVegDKkEeUgfW2atHv4uiTr5LZZN5TghWSBDJv7idZ7MryisSTFi5ciOXFpdi3dy4OHNynwJvSEwx3Mle+h+UDzp+BRx3tiY0OEHsS1JAXJuCSMhoDrfq1OLPGSNXH4rvPHItjS+uxNjIevdZkbHb70eg1RIpDF6TP/WbCfGmHs369oG859Kzpk0S0mk2hNXQJOfjhOgk+sLGa/jYQGspzN+I6ItGZvD+sO7dGsg9d9swkZAitZ2DpZzZERb3PjfZyXAcBDsQUDBRky8d1zT1Rh+Sq+MtlAqM9dKJaYMeIajUBq6KBRkizD7+j2rxFenI+SSXALDNeuC6XtVSm3ETEd+jQE3NyC2X2oitDV1j9z3Toxx+C5Z4RgYegcLNT7g+iRCf2HjgYa+ubGs4COeiOz90Zn739dg1uWVpitjMDXXIUZEYpqEvRVJ9wDIbJxCxDLizKAcRXIjGzHLnBRLPcTMMp1azdjl61+NF0HJznwKF3uzE1PSWHhYNboyd0Y0PnaFYlD8Tyrzg0Ps9BBQ8O5w8kzebEofvYnH9mrxMi7xkWqkLqPE23xGAsuWeORKsO3dEoi84jYkUWE5u7mRsblntFWMbT4+zQfY9MqkP2FWIamXCOts0oMUsLTIAyaSxiZnpGGysd+koa0fL9Ezn0tdV06Jq+koZPOumFKETri8RkuHej1O53xdyePTE5OY5gMHSokh1lO5mmS3W6pYVtUWuJjUadVQEKsqKlD577nJlRIhrDzZrcBv/OmZbsc6nbgsBp2FbJGAfBIm1EY6OxsLgUv/nvfiN+7c2/FldccUXMTM3kcI3SuVEOlJ+PQ9Bs83z22pr15HTQFscgDnq3CT6BYzWwiME8o005WBx9IlBbKldAWtScgLFmjI6ToRftdgUKFRzQY1QTEsjLH0qtFSZQkdzEgIsAlusKpyqIl2yqtBiqvtdZidoWLO1FIQsLZ+fj7MnjcfTJx2JrYzVmmjnadPdMK3YwFYtArrspQlhscX4jSgDkoBnJCwpCdl4mK2ryG4HwZkdjR6nRsvZ4feq3DfvCnaGr86b0ohPgeToarwXyNiu66sSr66GK1AzqpGqXosY/lCP13yTPWZy40Qv2HHtTcHKnH93NdCrZT53nkEY/+4/X1laFpuHw2HtnpLNwJp584pk4sG9PXHrZodi9e1fMzEzG5FRL7WCUpaQlIY2GVBLDDkt1rEN3AHMH+pIYRqWuSZ/+6Gh04XeMteKe7z8R9zz2dHz/xPk4T0l8ciJ6jTGmz0Z7vVOUO9WAkgzrUhJNqJ+xtMWh12sxOdmKibHxbMdT/3p+YQu5b9gYoHYQiGTrg3jAc0hluzH5keHkM8qi6q9v5H1HlAguj0a2dmBzo/QGGteJzc5Gis0A+RdZcZaGy6WZwKXWRmrJJ7KjIIz/BkNirL9RBihVhHDyPYkAZSCStsv/78BCraqV5MEJwsB+d9jf2Y3E+eXkuiHCasa8++NZL6wL2ghB/Jyh25lnJS31PLAfA1LcoUKKe897RIp7y1tvG2q5m+V+8sF/HIQstKlxYdTsuFGLS8t6aPTKykhpRvJoPPTww/Hpz34uvvb1b0iA3rWCbDfYirHxVsIMbE2xw4lqUxsY6UFNaCqSi86snR27/iknTf8mI/5aOWaS12omcKaZunksGsMwFnXhWESXiiBL3blap8+AoB4zM9mLvgSMXViVhmhw/pC32MDIkfrvBB3uZT948OAA0uezFcEX513NAqpZozNzn/OQjf7/0/amwbam5XXY2vN45jv1Hfr2BE1DMw9CaEDgCCxQVI6lVEpyoj8p/4iQ5fwNAvQnrsiuiopG5ehPqlS2ZByEABksJMuOBHQ3jRh6oqHHO0/nnvmcPc+ptZ537f31VUtxEnJu3Tr3nrP3t7/hfZ9hPetZTwQ44fCj/MDo3bU/nie/uLH5GivGeQGGbjtnFpOcFgIpcd/ifMUFUOtatL34vpoDcXh0pMDD7Ez+nAiH1sHhYabdJXpMeXzzGkgc5JeQ60xwpmw4ZS38PYMVzUauUmxlGauE/AszwXpmxkd/aJRtOBFtZ2cPO/sHGJNdrmEhM4y1iYuatZ0tb2SDKt6LO6PsqJXx7izY8WoFSrBbZKqekBW9tZye9Mu//Mv48Ic/rFIBNxmvwwNjXHtV/7Ol6o3XUAAAIABJREFUPVPWrE2tzFjWMw3OidYgo0RiuopFHj3Cvk9+ftSSz9FACBGIjFFZo6xARrksPFkgBzqR+H0I8/B9vKcJ0aADJHlLM8qnyNG6a473UN9zow6GB7ewd/satm/dwMH2JnqHu9JjJ7xOLmOlGDrutA9UvOO9Vdufsm2Sx4qo1GNinUQ3E5SsFrU0QY2oCOuzbvWRDKvEiZKRTRm2A2ztgfQ51lWwUXXLbNahO6N0EM377mwxjHIBtUpD6AyP61IcX2+SLfcBv6xCyW4bvpbKiJQ8tiNXi26m9Y+vl1PvdOfTFdlNcnPzFp577gXB2qdOncQD99+DE8ePSWypVmVpLeaAs7bOSX5BPp6h3elIU58DWrhOqXDIzFnCLXSK1IhvrEpk5tvPX8Bffvv7ePqVqxiTp1FtYFqsoaMMneWmyBR5nTHembYlSnGhABgqcjW1pwUaEBlx8FVoI0IALNoQNWs+MfZJ8NP+Qh71KonJ9B1QkN7j+ibZrlaUOqC6RLhMCb+Mi5iOeF9zmOZGyFVHGE+HyM0os8wsnsFokAqXlpZ1vnSMown3KW1aqM15SpxFqIwYxPWGnr5r8ratCxQn21++iI/DtkWbnnVQjArweEZnYlooh92QRxatjNx7fC3r5wyiY/RzsPU1Sptl6UwAq1+6tz1pKkQ32BTnziRSHIVlLl7C//BrnId+DV/5ylfQ7XcDrdl89jvaUbwUtwpUOT51OlXmRqNtp6koNwc8/cyz+OznvoBvPPYtRZ5a9MoUcnJ+gouZd6VRl87abbw4pEOKYinam7P+rLSTFpwduiF6RnKWLuR7ucHptOwcDWcYMue589+8DkPjzmz5MC0u49oWF6sXOo/LgICEQLL9nUHzWsy8PHHihI6vaCsZY7e4GKpxxB+wTnwtIsJFv6cMYpp6xfcyeqRDdwRpVTaeB1/r7z4uHboWaJrFbViL7+P5eia6Axu+1up0fO4kooWTiuzIDp3nMtfDTwGLHTrvD49HeFGGOZUW+D0Iixa5iUAxSieRhfC9y0sNwbQ1kqcSM14jW1KUzCBqe2cf27u7GDIrZvTO7GQcUTlRgPBbEWEvNmZkAFmH7ufhDN3XmWi+sdE5PY49uDQUSSzj7nPn8NGPfhQf/chHcN999yqrEOpi0lYiZ4VxSJG1ousg2nEfhaLdVLPivcdcb/O5c61ng0KXmYqU0qRDl2BP+HCxztMI1aSYEQsr1ZidqWsYbnLy+qZzmulZsfZChz4bDgCSsphl9rvotY4wau2hs30VB5vXcbB7G9NBB5X8FMu1EpYbFemVMyNj9kwtevJruHZEg0iseULTVAAU7EqzlqBroyl6HkYV0nlP+dwzveK8JMOcRs8cMDv4XRDktLNe9XqvI2fv/MxsiYyOhMqT4cgW5NJs1ubPI/eBToK2UHaL4iuJuBUGPWyH/010khwi2gauYwZsTGZ6vQFeuXRJdpNr/tgxolXrWF1d0dwDOnU69ErZ9fQw8Hxvl5MsEywryWK2fJGBrrnaOdTXT6K6fgIvXtvGo08+p3r6XneEaamOSbmhWjodC7+CdT5BLc0qd0YokbHEHYiSEEW1QgudGaz5CDG1MVj30hWYEVGg0BP/BqmTaE2lzJJCVSUY6oUMJ0PkilPMchRmmqAkLYgyCtMyMCpiMipgNO2hO9nHLMcBQGXkZkWM+kS6mMWzDbQZiJ666SgPHdom2ooziw0tOEa2A4uE6dUE5/ChkUhlA0IPVLHtEIHQwmaZYV72G0aOjUbGXPWYO6HuB6GXEZD7PYTdhVhlOlIUbKYJjBEExKyHc+fO4Tf/p48npbhL+LU7HLr60O3QufFpbCJDr4mEQkPNTJeQrwwPQp/28SeewB9+9vP4zvee0UKWU001RNY85dDVQpak7RLTz1q9HMSgHru0wdzD7Ow8osGFaE20WEQkZBKGHTodD4/joMAOy6Quvo7OzMezIednMUvkuQtybrfnm133IAmrlKusuw/1exrciJbCeTggsDF25uWswdm4DYuNmZ26F5qDDLdkCL5m3y77tZM6muv1vBa+ns8qm52GhnL0LXpB8D38Ob/4ev51FsGfEYUw858OnRmwAwT+PCuf64xFKEDK0Hn/5NDJP8g4dEHuzLqLEaRorGZSdGN938+mSUivXJLGe4m1y7Sp5vdrOlML2+bOjoiZBNPGbPtKIwnZHxtZ96IG7I3Bz+e/DbtmnT3P606HrnvmqWcidUXdjxr073nPe/ALv/ALePc736nJccFA9XS+0DxXgpM0F8IoRE3dRoTHo1MQGSZDAHUQZKSKx3XpSs+ee08OPSXdSYM+WLtiIEZWnkHcnWdonLWCi8gWaIzozDmtM0djQ9b1sI88BU4GfXQO9rG7eQuH2zexd+MCekd7mAy6qJXyalNba1bRqLGsEIE1Nd6LLA00l8F9Qgc/JSxMESLOweYkNkLIim9iPK/Xke630YQkGGOHPoe90z7zvvF+ypab4vnOafOv4rNkHXPWYNq+MMPWz4PMrECNLHKWQgj1ykBrzn3AyF7XIjgpw4rhK4L8Uykj69CDGxO2o92KshTRT3JBXnzxRVy/fk1B+/m7z+LkyRPKzjlquF6nMmQVpTQzwNkzJ6jRKSroZBlHEw5ZAZqpTt7cOIn6xilsd8d46qUr+IvHv41Xrm+ijzIm5SY6o6lq4WF3A8ljXzztADNxj3u10yYPppwmsoVDX/CFgsfA7iOKT40kkjNO2bIyYczQZLBXJYG1qnkIWsMloFRjpwaJn5wIWUGlVMF0VED3aIiDfbZ99lCqc3gTFT6n6HWG6LYHmAwo1BTy4k4O2KJLx68gIg07mc0C9fIz93ri/ec+897P2g4T0RxEhu1YcDC8n8dc35m2abfLOZm0XyKKJ9rsNJWDFLyG9KyIqKkFetgbJKGhmMgXYeliGIwUOFWTn0kp7jc/Hn3oFy9dwsc+9jEJy/z7r3wF5DEJ2br1zLdfnaGniVl06HQeqs2miWI8CbI3//TP/hyf/T8+jxdeuhT9kaViaiULYRQNs0+jhPgQDdVENA1BOZZS9Y33zc1GU86EzUZVHZvFoERs4M00JGao3BG9IUse11kRv9uZ8iHTYXEx8zqDxOI5v4a8G+rDZ7BDp+9JZw4uTOxwQGFjZQeTbafwYnIUl81mbaBcp+f18ViEtEySM4Tsa/DCdPTIwIRfchjJqfM9Csio/ZxgdxNT+D6RXmo1XTfLK+7/dUCTVafLIhDc8Dw2Axr+mw5d8GmKPHk9zMRpDJkJ0KHz+mkAgicRz40SsEv1Kpr1qB8q8xRpPDG3Obqz3cbWzh6O2h3B7UR9KD/MTR3tcK8WgvB6cmYVMffiK/xb1Moiq9bA7chKUohO/xwtbKHudc899+Dnfu7n8LN/74M4e/quOYKga1GwmY+hQYKKY0uaFOOWoOg3DvKms0GjOS4vOSB0ECeSFgefGHKPSG3OddCeSYZynuyaBydyUMCQDJQm7GUWxD5DngaJBp1ZWq+DMSfEHexh99ZN3L5xHUe7m+gf7aCUnwa0XimgXi6iWqawCURm5HroUda5UES1sYRKraEsXTV6Et3yOY04JuweBL5ICHitMqhzZ5407HnXaATvmGfv/awkIWOkHXjO65yJeZzNwrN73cbde03PIolNxXSsxKpmOSrJoipo0+yK0AjgNWldJRlqZujO0h10xPPm/o2xqjFSui9ZYzpMKgXWG01cvXYVVy5fVumMGR0dI2cdsKbOIFKlDBI/54IuRDqATr8T9fUxyxsBgTNAIGGusryK0tIGurkKLt7ex3949Ft45sWLaI2AUampoS106LKxKWmgQ6cNkGNM98CIhjpTikTrFiSvCFAXimp0yGR4s0TAsdjMlNmOysmK1CJgTZ6dHBQRKtUqaK7Usbxex9JqDUurdTQ1hbEGVnv2dtq4vbmHg4NDdLotrZFhf4KDXSoxHqJ7NBB3gYGpSKMqM8YsAGpBhEOP9rMFgrPonrJ9yq4jrxFB5Mqm7cSzfNIoZYnUpsmScQ8dfBs9NQHPXLBIWsNR29ZojG4K6On0x4MIBiVKZMJ30ojg+compISBGfrHP/5xKcVdvEyH/uu4ejUg945q6PnXcOiMIhPkTufhupXJCAdHh/jSl/4En/3cH+PilRu6SBpqReuU/EvfyUDmBmfEG5l3pnVLJ7moZdiZOzNzps6L8U2Ts+I4wiSAMoc3Um3ZULk3NN8n0lxSX+OxslPVeDwPIIkskpFhzAy3sVAfZr0hg22nz/eZIMHPYEBgGJ7wmhxDyhjNhOfx7uQK+GEZSuRx58YuR1Sho8XFzzLZgv/3cXxvvLB4Lfxs1rOtrsf38vz8O55fjPSL8+TPXQdnhk4k1obPGTrPz+p02WvnIqb4Dj+fLTmxUANK4vWrpi84LmDHCM78zMMwElpcXWqKU0Hnzowk4OzwSnRWJMTtHRxi/4A8hxFGLIuk3lltDLU5LYgtWYj2znUVzzVY53boGiKTncbFwCNtxJj5XdA9+smf+An8lx/9KB5++CFlNQE5RmDC9cGNzntiCDiIMGFwA14L0mbWEGQDOWs02BjMEQDWKVMJy0S7GJ8aszezDj3Nf0uWiKnbSAptkrblOFc+Axpk6gb0uxh3Whgc7OJw8yYOtjbR2ttBn8HZuIdKcaZsnOWxImdT55gpsCwRutsx+WwEapoXKzWUqyTFlqMFjzyNHAS5Vxv1aOtLqUeq8ofhpGNJdVn1+fP+JcTF6JPvnwNaQ+Zei7Yt/H9MfFyQbW0TvJ+d4duwEwYl7E2eh4OtcFaB+vB5ZtGfBaoTSQozczv0eXlHqGS07YrJnISd9O/ROIheTGjU6tvH7c3buHnjhuwP1xKlkfn32LENbBzbQKNakw2VHc4DvSHnJnA6YKAtLA+JRDoBSo1lDPJV9PJV3Drs4v984jv43g9ewn53jH6pgR5b2UhYSwNRiIqp/TTZyWgfNUzM0g4noHHPBkxscpc0EuZts5RkZrZOkI77CnLSq6tN1OsljEZ91f/74yEaHKF7/i6cvecU1k4sodKkw4/BL+12Hzvbh9i+vY+jww6G/SEqhaqIh/vbRzjYaWHQHQvG37m9J7U9qt0pYBWfJM2WZweC2vEWmbTr3c6K7dCzjj326kLCNdMcorUavB7yRKIjyaiyS5t8nh42o7XJ9ZPaEE08Vdav+RO0K7R/JSUCHogj+5BskevqGnAlFi8EudOhW1iGpDhJv375y8rQpbl/8+m/flWGruwsQe40xMqAU32Jm6rdaeOrzND/6I/xyoWrmKTMhkzMWKSM0oKsw/+XRLoI5h+/eII9qSYtojxvFH62a4vx2uh9dgTEuiYz9Ih24v3O3r15+T5DRlYd8mbjprEhEPyVolMeS7WupH/uY6g9rd7QufO6WGv3Ofkz6DDFwE1EtayjtYKbYepsBHfn9dmhx+KhVGCwY/llroAdgHv0s4GF+9TF1k8Lypk2kQgRMxKb3uUFEwe5kOjQ1SiRsiBeE9/Hc8k6dP7fkDsFYuzQJXKRUc9bOHSSwUJ33WQ/q9ExEFxq1LHSbMzJQGxxiww9iVNMob707b09dVSwlq5SrQQ8uF4CxbDR9kb2+rDjtmHWfZ4E2VI/Sw5dgUwUmhVoRJYyjU03nYoc9/Mf+fv4yff9ONbX14KBXozhFmLm8vpk5Fy7i6AkSHGJDZ2GyWSdBT+X99/lEK93fpc8ciKCqQbNJ0vDwvWfHDodu2Z3qF4e35WpcH+wrUlcuimmXNvjoZx5b38XeyS7bV5He2cLre3bGHeOUMrN0GDfe4WKXSQ1kazIUgKZ6DFZTfrSIkHNhJTwebBTtkjHQHi1SCMVhCsmBrVGQ8TYGP4T6IJa6NJ9ka68/s/yZ9TQ/SxlAFNA5D0fwVGMBnaw66zYyIbLa65p8/56HTj4U7CXJuKR22CSHX/utZFdM7qz6bznamSZljW1LKayB6+JNfQYmxmoH69PEDwVLYlgqe21qM892DvA7u6e9hnfwyCS6NfJkyexsbau+8o2zQIDZA1EnaZAjbyMgYJJKsYVaktoT/JoTwq4sd/B1779JJ56/mXsyaE3MWCrWkKJtM6LESgIHWNQzDWUJhjKFmsvcrklW536qSM6S+Uckr6KDIBUx5FDr1RJyC1jOiGBeSB0plAuoLHSwNqJZawcb6JYm2Gc62Gam2A8myhYb7UoUDbAqDdFbpxHESVl5YfbLYz7QLOygpXGGl56/hXNbKcCG31MYNRJCS7qO3P+jM/ztexA9pkGdyDKlX7OWcidqDOdOtEBPjMH4DwuS9LUixBZMs2E4AOPNkTKJydtAd3fmHuvNkkieiwjqmU1SHLO0hOGpX1TjLaccOisoVNY5soV/NqvO0P/MtqE3JlS3enQaYBorAhBMbJSfSUzPII9lY89/k18/ot/gueef2ku38eFygidC1lLWzV0skfZcxhzct2fpxaI+dSbuIGuawlmTBkXD+OMRYaPMJNYmOHQDV06Knd2aaPuWqQfqh16tg5swh0NKrNXH4Mbka+rNZoy2jwmyWG84X6/na3Jdzy+IVU7dkXAqY7tGrkNFt9v8hM/1w6f17/IbDmJjUIxUe/m77LjXm2s6Jx5bjQK3IiBlsQ1WECG58TrDMMx1DEtnkOHrhpoguv5WXzf/51D53kr0Ek6+/wMXp8Y9oTxOA2PGaEy9GgvsUPnd5ZfltliSPJlGoLDTDDRVYXyMAPZ2tnFzu6+4EWG5JGpUQ4zHHo2k8rWXOeZeDJCisQpp3iHQ9d1p8ErNHAmxTEb57o4eeKEIPe/94H34/Tpu+KelsjYryU9goDcI3NZOHWJpjBDJvRmaD8TiNqhZ1nbc94Ea7nJUMhOsR+VDl1GjE49Piv2WwhcSLSU5BsaWjqywIcx6rQw7XfRP9zH7o2ruH3lIvY3r6O/v4NJp4VaIYfVRk0lEDpuTsAri+sShHpmGwy0WHstU4Y16QJ0euyPHmukJ6HkWrkSgkIcRsLJXI26HNhicGUymOl+q+MiBSusEduhO4u2Q3eA5nKX1xMdkmF3M5vNE3GZy6Uy2xUHVHSc1VJeJaGQeI69zTIKAxfZpRToZREDZajiqxAxCxW3cOhprjtbL/tkX3NPByoTSQnQ7fXET/K89xjFS0Suh9ZRS5wRBdzjCRqNJtbXN+TcGVxXaiXki7R/7DKIyXUc/StuBJXfSnV0Znm0xnlc3j7A17/9FL7/8mUcDqdy6CMEQTZ4HCHtKnlXklJ5PK6ehCrx2oWWpbn30Xng2nQ8QyViAl+450OUphgRpJjnRSoGYiyeWqlawtLaEtZPrWD1eB2lJjApDDDJjzCYjMTg3z/s4OCgg2F3gtK0gnqpgUlvivZ+DxhSvGgdK/V1PPWd74sMqGDaieJ85JnLOQ47Fg7aP8kiNU6sTFjTXk22xaVi/oydHPJf0yhrBvoSNo0dHVwzJuKGSmCUHlg2VfIqmxDc8Sg5xReZ6eRymIdlFI+/E9pFh55ebYdOpbiLV67gY3To167hy87Quf5uPPUtfpoOrlozTz5B7jTUkgctlUK5bRYEuB++8AK+8KUv42uPPi7FOBpVvo9RjJSIuEiVCYVcJxey4Un1qPe6qZU2PtdRt2uI/hlvFj/PxC1C7ox4slH2HAabG+yIlLNO0xs427LCh2RnyuOpJsjNlulpZiDDRUOUgeeYJZZpwSenQGfqY/hBO4OnM6fj5JcduoMGByRZlMGfL1Z0mjNs+NXwuSFsO087egUlHY7RC4duCJ9Om+cYmT+j4NCv5+fOOwHaHWVdDpb4Oz57XpczdD8fnj8Nqfr0ZzMdj8I9bv/itYpBX+UgEupRxxCGGHBjhjjlbYdo1OtYajSwTClMkgAFu6emiZSF0fbvHR7h9vYOOl2q5LH9aqYyj0VGvCaytTOvDcODhtzp0AOOT2SyBM95BGy0DUV/sVn0K8vLeONDD+JnP/gzuP/++3TtnDpYrzEoWtJ9KJdTp0FipQlR0UARsoBf3eucDUKypEqXYByMUjiJ61A1aHIUaBhIBqRxEdEsyVrKGIdhZX/PlKxs1riZcQ26aO3u4Gh3C4e3b2H7+mW0tjeBfhuF8QDFCU39VHXyBuWcq2UUORlNjNxQ/gvkjDlAjHFlqxTDhnZ/II0Kehkie7VyVQFlIkOoj54T25SXpFnvngFNg0U4Uc6RgkLDGNvpsgTvnw0s1y3vOe+PCbD8Ge0J138ES7HvnaE72+J+sUN2YKC9r7+aeaU1zvZMrhXvZwdgfu8c7k8jLflanq/EWpKNoxmO0b4MeUJ4RloQIkjFWuAgpFgPsVD4LVjyMRN+h8OJjo4CAapWsby0EkJMTdoiInacgJZXyyE5C7SxA8a5pXpk6NMiXrx+G9/4zjN4+fotDHIlDMtNELGe12pTaUz3oEL4mhMlI5uMICpqvXQp3I+xlzz2M5A8Lu4I2um4qUMRanOsozMhoWx/maOKiSvMxihViyg1cqitFLB2qoGT59axcXoNxWoZ7cEANzZ3cOXKDbQPeiiMi6gV6qgXGnLm4+4Mkw7QPRhg+9YepuM4H+45olizHBEjKjUyCElzyTMIjwNDOcoUUL+6VBdsdNu/QM0W65EOXagj9fET0ilekeYSRFmU64briuuSTp3HYyAc39lzb4W6QO14D6vlqsi0ki9P3RA818AoA/LhHmEQePeZs/jkJz+Jz3zmM7hw+ZLGp165ejVq6F3Kk+eTQ09ta64hEyoTlNpup9atUPyhg6Cz39ndw6Pf/Bb+41/+FZ599jkpIHFBNppNXawYopJrXEQ74bwiiuHFZnvvvGkNZ/v/zvT4HsEcah2xjnN48DuhNDtER/h8TbZ24vdkjb0hfZPnDLmo9sI6TeqL5vXzNYbRbHAYdEQPfvzeBofXY1U5b37+zllwtrZj47O4F1HL8kL0vXCrmGvpQhHYq5zLzTXpmfHw2HbozsSdtTPD51++houQX232y44jc+U58LXWeqfDdhBh2N81dr6Xx+p3e1p8rnWSzcv2NBo3OnQr9IXEZaAwvFfqJqCIz9ISlppEIYpSb2NIKKebjH2318f27h4ODlsxmWsyQ38QBDPB0wl29/3SpngN/f2ApLOTtUJsxSgRP0/ZaCERayYRhVMG8/jGOt71jrfg4Te9EcePn8Dqyqp6Yo8fP57OoRxyxKmPWrrlFD5JA4Wc1fi5O9BwTc5BoFEpXRPPJQ1nodOjuE50/oYz5xeRDap7UdyFym5y6mRCHx4C1BI/2MXNq5exefUSWnvbGB7tozQdoFHMqx2tRMRiNkW5kEONYh/MeplNcCoijVCCwXXeqX6vrJt64XREQuJCb4JqemL4ighHVdKSnLpKDwoG0jCjeQaYOgTYq0znmMhBzqK8H3idRpOMSnH98PcMuoOIGAbZSJT/n92Ptg/icOh6ZgokWQunEyVkSllhXosCZicHYlMu+pSdZTETI5M9EgT2c7v9dBQStul8JNLFVjcSESU4FAFIKAmGnjr/tlodbN3eBtd7EF2Dj0K+SqNRQbVe1D7hc0pIs+7tcEqJpjIOBhPs9iZ47tIN/PX3X8SN3UMNaJlVl9AdRZIwt5Eq5yWBF2aZSVY29kKU0LjaSK70Xoq2sPRFiVihRAG3B9M8nLsydhLqqpRo5phhoLZMsaEcKst5rJ2q48S5NTTWOdd9iMNeD9c3t3H58nW0D6cojHLIjXOoFypYLq9gqbwqh37r8hba+13kpmSR56Mzh1KrJLKqLYy6ajHtzcG9AzPbdSdIDqrjddFaaidvh25onWuMz6FcivIq155+x7VPbhDbNNkCmMqvSg4VYMSaVwug9mmUnbXXKWNdjrXLdaeEj62JUv15tTgZP4cO/bc+9SlB7hcuhUOfZ+iv5dC1QYCA3NNoPBpubnBeDIdwKIMol3Hr9jaefPpZPPrY43jqqaexvbOjTIKLlgvbvadSpVLEt1gUrBmE2NXCOTuj9sLJOlU7IjqHgHOCaOQsOcsmN2xtA+0s2M6Nzjtaqjh/OyBoQ5wmOjiD1gPnxnYknVkkDgz4eSYM+kG7DmKD4gya/7cj9nlls3UjC2HEovaWRS943p4ix+Pws3mORgA0iY1tbYnB7Vojn6dqvkm72uUFfp77+GlA6NC52PmZPC6NiHgTKaN3hu5zJ+wsh95uS86UiyfKBYHkcPgEz4FKUjzXcGBBquJxPWSGTPKVZlN9uDRWJCoxnaFjV/Cj/qs89g4OcHtrR4QsjtoMhx5sdQdtdzp0r6fF+gp42l9Zlrs5AIT8BZVJ8jM2H7OX5WYDb3n4DXjrm9+sjIlwOwOi06fPyNnw2fBnJOx4fYQeOQcILaZ5OQBxmcDPMuvQvaaZHtGxsteYWTnvA3t67VsE4dH4kmE8GSA3DUlQ1sqn7Rb6B3u4RUb1hZdwsH2LcmEo56ao5mcae1rhtaq3ncQ3Bt0hfzqcxHAVtYxmJgry83k+ColIiFNZgDybkFFlXVBqesmhc/gJM3S1taoNjLBlCqhijEXiXsRUPd6nBTk0zS2fTObiUm5BdQAdzj0ISw7uVatOcyOcsdvAZ1E6Xm9+OhYpk3uUv/PxHdhmk4Ys0qNSSrJt8dxI9Iznzs8nDO5EgJ8dolpMSoYY0Xkk7YSYe++piFMhUBSgoZY5mdxdoqaTKeqNOpaWaljfoCBTU9oN0hMItglGKGA4K2DzsI/LO0d49sI1PH91E0fDKUZUl6s1JN0dCUUaeZ1G85IUR9vAnvDIUMO22qET8VlozHsC3nwHBWmu4Po7+8vpGLk/+0msisqLBawdX0FjtYzaagHNYxWsnqyjulxGfzpEfzbFQauDm5vbONzvoL3XxawPFCd5NApLOLF0EjU0sXN9D9s39tS7nssRhSTiMZbkI9eiVNUSKc68KidQtqfef05OXsuh82ccXcv7FdA6uVwkicb3THv9AAAgAElEQVSYax6Lv+OaYRe8E0cmMryX7ERgaZn3UpKwvL+SDV44dK4fZu7UQ+DxNMJWw7RIjlv4ONoerpHzZ88pQ6dDp7AMHTqFZQJy7yiQyV1/8omQakrtXYIBmKGTMd3pyJEz0+AGUtTBwSdLy9rwhEEvX76KZ599Fi+9/DJubW7i1s3NGEyg/R4bzU7JsFjcdJNIFo7e0JY3kevQC+iNty4Wmw03f6fFmOYUZ2sQfpB0HhbtcMbM1/P42Xq0HaAzKRnVUlnQ7p2QjR2Ie9Od5WcZkHbQPkd+j4US4zudzdqQZ2s7Cl7SQjEJwxk1HbgJP/xcOk+en0fFqv0qoSP8HLPtXfYIJxvlBd83akXf6dDdZ68+2na0nvEY/OL76NCFDNChM0NPiAmPy3PiXHEaDzL2fc3O0IXUSJ0vtN+Xm3UcW1/D+toKqtSzluRhsPq5jiqVmpTjbty6JTRBMrCTIF86S/f6yT4rn5ODRwvLOGCUoETyjtwGvDc0RoTdacQ0DChFzOury/ixd70db37TmxREhePJ48yZMxo2c9dddwmGZ23danwsQ9GJjVKWzvMJ+HpB5ONx7GiMjsyDVDpPBjbKbinWE6JN+qPwn7WyLqa9FvLMjnITDA72sH/jOtq3N3GweQu3blzD4e42irMx6tQMz1F3PYdmlQaK+uvUAAjtaBLYuN81DSr1ZfP8mWXQD2sPS22Pa6AM1cmTqFFMV0wOXTPOZ5pmFpB74CIMFrQvrZM+d4rhAIVmZBATP8sFMXbR9sfXuTfacLszeu8pPnfbBEPmcrjMvlP7Hpn8DMi0JlMnCJ+T1RkXa8clQqbWGRJckmg1MsNzMUIWI0AzM+cnUymmBXoZAQxlq0OimTYzP59fwPPhTANm90RGl5pVrKwwOy/GhEDJ9c4wms7QG83QneRxfb+Dl27s4AeXb+FWq49puY7+NI8pbaB65gMh1LrXM2RmSYcekLu5A7KByoH52mg1jIApaukRIDNBGaqbRSx3qttNuV+jf19tfolUivwEjeUa6itFNDfKOHX3Gs49cApLx5roT/s46HVxe3cfl67exMFeC9NhDrPBDPlRAdPODJVJFcfqx1HLNfHScy8jnzJ08mt4XVyTRIKkiJjWqTN0f7ddzyYA8wCMiJY06j3rPaRg5bCTcJCcejHEzOw/VIYdD7W/aXeN1mrdTsayw0T8uJbcmy7kNa1xydSmeWvykylRI/IjLgptbnLoFLn61CcWDv03/slv4OqdkLsdOpfna2XoZDKryy8dnE+ZTm7AvsxC1M5ZR7924zquXLmC73znu3j88W+GaJUYuSH1GMSRWLQyZimKymaoXCTObp0p2vH5d2S5h+JlRDXebIYxs1Crs3geK2q4UX/n/6PdiDrEZJNb2nDRh8gHrcy7kqQLCYdkREGy9RceJ6DWqFHzrx2Jv9uI8/+G7Pk+Zw6O8HxcCT8k5gRf71azrIKbjb9riMzQWSNzHUyZJaHF1NrHYxuedz3fUapaX1KG7kycGTrfS2fuYTk2rIbkec38fZ81o9TOotJMrSo9fRoOko7CoUdp1ZAysxXNtkdOU7ro0I9trKFOiJn1YPXVh6Qu9QCY4dy6fRu7e/sYca/koz/2tRy615XziEWmvtByjyxkIf3q6FldAiTmSc87tb8AWG7W8M63vhnvefe7hF7EvOpBEJYqFZw4cVIkprVVsuDr8zkErnUnkdN5icAZuh26176fGZExaqGDRpEiKApewtlGy15MYcKwi1n7AOPWAbqHO9jdvIGta1dxeOsmxtRXGHQFwbP1rJTnIUlG5Jz2SijfqS0uIMsIkAKlcYBLFi8DEwYpElBh1kEJ31p1TtQMIThOr/OMdw6TmmnamtCwpFqniXHO/uJD9TlqF9Mo2QWnxhlW9lkaZfKejfOMjNNqbV6/Dj4NzQcYsEC9ZvxcatdPJq8aF+ws3UHXwhFEPVQBiVUB52BPbNZYZ6EpHkF3IsylAJvlCZL/NNs9lRiiJMD3xuRIEudYOz927HggHTNyUioqD0xGHJgzjj5yGYg8Or0h9tt93Nht4eZBDxe2DnFx+xCtaRH5+gq67AzJsV99kBTL0sjSxMQOIR069MUUMe1lkbfYsx5dAoGGvdqhs42Yeu5kuUeyRbvFwDAnUiXXDssM/UEXnENUaeaxcqyK+x46gze+/QEsH1/C0bCNvaMj7By2sbPPUbMD7O+20d7vAIMcpu0p0AGO1Y7j5OpdePm5VzAZJM4Bp91x3bI9UxyAgNz9rCPoS0F5Kr/aZ2Tr5URETXJblHsW9jmQDbajBSJq3Q+WgTsss4qwHX7A45XNPyGZVDX0lKFLGCjZFY1k5n1NJSPam3kQkRJJB4d26J9+5BFcvnQZ//Rvy9BV3XqNDJ0kEdYHHTXzZPXYKO5Bo6KZtlG/pHFmBvXoo4/hf/u938Ph4VEoaAm2DAJIQNC86ZGhO4POGl07ZENl2foobyoXpep6yds50/LN5PsNvXnzZuvs/D1vmLNmPkTX2Pw6R/J8TblSU8aimeoZh85ztsPkv50FmzBhI+TvdugOVLKO/M7IMYKVFEUnkk+WBe3PcoBimFt1bk3rWiAYRi8c3DiCjBrRQmiHzjxIZjH9yJC7HXp2WI6DD2boguQF9ffm9UYem8aeRDdaPjp0fpYDFC5sHpc95jT0RMA1tGVlCRtrK4JAKWCiaUOpRUmKgMipH31zaxvtLrspijHAIjMC0+thDgimViPDpUGES1rnse3nGbrbqYJYFvc/q7zHzOjhh16PD37gZ3D+/Hmt5cODgxi4oppnHXedugt33XU6SEz1ICJy/7D3+G9z6FxHhvayGXo49BJm/KsAOuaF89+CQ3ktg66kWTub13Hz5edx89JL2N+6JTZ7aTxCo1BEs15V29mIjn86QqPGVlIeC2LRq4eWDohZhUUtVIYfK6sWgUxdKuH4heLVqqnVMIh/IQhEpTV2YpBDkxw6e3GZlRNSzAh3+BGopY+zxCVMFOiAg94s38TBL40pP98BZuzDgPD53aRUB418rWvu2bq8jDzhVCJTSQGSx3bw74DB68n2wvs3ah6RrMS5BV/I0Kwy7lRmNDuc18M1T9vJG6bSAMfppho8HRI7i2h3KUBz9/nzoVueBJcmI07o6kh9jPdPjgN5HBx1sbl3hGdfuoJbRwPcaA1xuzNGr1BDvrGKPuVKQfi4p3sdzi5l6Moe2SkS0xBFrEplcpIbNeeLWfd8ZOhiFn3sMV6LbVWMEeXP2MzIjc12tZiGOUS1VkClmUNzrYhjp5dw9v4TWD7exEG/hUNyeBAStpNJEYeHA2zd3MW4PUJxUER5WEYNdRRHZRxuHWBMKVhOXxTsQ7U4fiqZ+SWR4vzc7izBOYi2zbDDj24Fz7kgCdTtsHEzJOWrLCJksUOMh8jbGH2KdpHAnBKoyMTTsJvUwy/IXaJEltFlPzplmBUGRjCYxJaiZBOoHfcHOwz476xDpyjR//jrkaEbcpf067XvfXPeh666U2K58zuNOCeSCVpMYiGsi+gNrC2LwTsV05cRCm/CM88+i9/6rd/CxUuXEwuXtjEWv52/NkGKbH1jHd3aUdvheSPJEUt/OKZ66XVJvMNiHpp1Lc3cEBmIhxpzhs1AZOBBByRWvuCguMGsdTIKdm2OUTLPk20RNDI2Lq7B83xcr+e5Z1XX3P6WjQyNNNgJ24g7u8zW55zJuuSwINrEPHln2m65c1lDoy/Z66xaP+9DwIaq6aTaJA2zOBIJdg+RCGZejOADWgvYuaAslJ/BsgRb9vglx5rIR68izVFbILVj8L7Q4K+s0Bixxt7KBA/hIHhefBaRrM1QKuTUk762siz4nTCo5cq5VDSStVLVe25tbmFn7wDDcQoUTY6cB3kLBMdB4wIyjPGp8yAg+fdF3TD6RMO5p7mHaSIZ+7Tf8MC9+PCHfhYPPfSQjG2n3RHD9GA/Bthoktzx49jYOIbV1TUFejx/iqyoDi4SX0zg0zNPMD9hVymA8flSNlXdFRw/WlJ7Gh1EtOjkMGB7ZK8vjkFx1MfBrRu4/ML3ce3lH6C9s4ncqC+iGz+5wGeZJ/mGBiWHUgGo1lj3LsrRkrTG/m9mjVwDnLmtbEG8gcjI2PtOCDXWEgmybKUsxehPlibcjqPuCoqmcIhK2AbNRJdDD3g5G3DJgAlmdCYbbYi8R7yXroML+k9Dkcz5oEM3mkVIWozy6VQcEpfXwngHL4D2S04+GVtlQdwv7ARIZCr+3sGxA/1AKULvwCicatBJFlTQKLPv8UTXx/eTRxHaBJGdh02LfcVzPWqHzDKNFJ87barkjHNUQRxjb39f/2Yph4EhoWShR+MhChT4SYOtyO3pdgfY3NnHje0DPPX8RTn0nUEOh5MC+oU6UFsC5eonU45AjXYqO3Sxrwuh3Lhw6NF6pwEtysa5DygTG+WARcNVuHOuZcpx0+mro5JCMRypOh4CbLEr5fVcSqU8No4to9bMo1gf49jpZTzwxruxcmIZR4M29tsdtHpD7O63cNQaotUeSQp20h6jOChgrbSG8riCvZv76B8mxTgminItuXkZiL3pWgsS9AneivvA7cydQDkpUy08zbS3PeSzJhFOwmi5vMqDMd44UE+S3xRwc/8ShZROf09BbQhPhcY9kxLeW/b8B2I01bmFfQ6H7g5u2SiNQ+AQmHDosge5gmwDHfonP/EJPPLIZ6Qy+E/p0K8klrtr6FefemJmB0jiBg/A9hNBpd2u6qQ24LwAkZ80Zo9j7yITpOgBI0u+7/qNm/j4b34CP3z+eZGWQqwkr5qnRGbIBh9xStCitczG1Qufm99ZsjZzkl8UJBief84CjEWV6napbBD96hk2/AxYWV1R4MHf0Tmx1UR1HtWiouZDp8w2Km7Eg8MDMV+l5XyH4IqV16y6JkiYDMgy27SiXnZnpB8RW0Ba2Xp/XNDid34NN1tkLSaahdZ+GCuONmwI+qHB5bOKzx0nze7QIee1aVEmYygSndormvodo07VK9OoyNCjXpAN+ex5XbxO3jOug6xD5+95LQyQ+BoHWnLo1XDoNATkVFi0R7AsF3ilrIWtz5MaEjS9a5UOfYl16FCS09CW1CKj9sHZVJA7e9JbXXYcWPWtYPQ8pvvN5yqHg47aeawJr2c71EBy4lwWrXfRlpNS0jBeGOP+u0/Lob/tLW8Vy11taZMx9vf2JZ8b5YEaVlZXsbaxgeMnjiu7ZY82DT5/Txgy4NJoneMziAyA/cHh8IXCSNQp8h0x8Smyc3SIm9euYX97C0ssa5Ty2L1+Ba889zSGR7uo5CYiu9UouUkRp6NDDPo9LNXrWF+J4R+FUhDb2FdEh0son85czoeAJdtkpsGvYHBBgyy+RWrNUYDFZ5iIPpQN9bp1nV9Euii8RQZFpzevHXrVB+lQgW+adR8wd7SDBSM75hpwj0fZLJ4t94ICI4l9MIiN/ULnqG4dscfDXkQPcZzvq4hrIzpzjqtdtLrS0RqKNelJBM3UtrcwP6zNs/5Np8GgZKLPJrTK/UW5034vlOKYSUYgF62kR/tHwYNIokBMhpjlkSzHr6PWkRwIkynC7tShYCBCbgm11dUpwHLhcIzt/UNcvnELV7f28Mr1Ldw6HGB/MEMvV8KoWMWsVFOr42REBjUDh8hCbUd5XDlz2dmUpSvTTRLMlHWdDZM9db3XnQlMrthNM8CYWXyBdpRJLDsfJpgWAuovSNMgj43jS2iulVCqj7F+so57XncaaydXMZiM0emPsbVzhAsXr2F3r41We4D8pIjyOIdmrooTjZMojSq4cWkL+1sdzMaFmEkvjx6s+vBLRJG5foKbwK+YjhjZcQxLClQlpisu1Ded0HJvhkMPwRhxO9Lx6BOUgDAp4e+5Xsl7oL4HVTpnM6le8v3mKriN2MGkUAE6dAbpDJ8FCAbKYVEtDYhKHVHh0Me4m+NTUw398qUr+I3UtkYt9zalX3msq09/a6YWBY0ljJomSRL8P410lgBgIoBhbdfWRZjr90XcaHW6+Ge//dt49LEnsLd/SLVJicsUChVUaw3VWzBjTSYiV2dGzqCcMQdEH4MXAipjUBC97Y6s/GCchfLnnnzmzFcR1HisOiedIH/O6D6rGuesQSNTl5f1IMg0dd3dToAPQvKMq6s6DhGMMCwL6VH+3BkoP9cQoI2EFwMNhJ2/s8gsWcrlAn53Vs/z4XnzM0Q6S32PrneKJDPmwIiBjJxQhxpHsKY++35fJKUm53onUuCd9VvXkbIEPK4DXivPV6znFCxpEl+lglbrSOcVGU7Mb/aIVN5/6+BngxdxGKjtPRoKQmTsz7o7gwAKzbDXlg5eWs2MWNPoQwnVUF3rqI3dgwN0u7z/aY4yocUpN2PUeyMQiB5gbfgUCwaiE06IX77Xln5UFpJsXiTrAcEXMMH508fxsx/8AN71jndibWUFNQrLFAqCSdvtjlqfaMyWVlfQXFnGiVOn5Nx5TmIr16n6VZuPUgzltOCvUFHPa0nGhGgIB18Memjt72NvdxfPP/ccnnnyu9i+dRP3nLkLpzfW0Cjl0N7exEqthCpv14AdByEPSkNemM2wVKthmcMy+PyKeYwJwfPOpH2lvTSJrEw1/FqQYek81OecOCh85iS5eb8y4NVz51868TkKwQw0DJXLIrzXhkB937mmXDNkP26WQ8J15ExmUbKL5xbHoYR0EPpc16b9ijVN2DKyZwYo3pPuQFgEksyGOCMixF7o0HUdZqsTqdCwISIRYa+i9JhT/732t0omwZDnuXFfMlPk2uz3Bjhg+REcZNLEjESrLhXBJmrwIseAIXV/NMRgPBLSaTSNa0uCUUwsclRVjEBXbO5KGZ3RBNe3d/HytRu4sXeA7VYfW60eDvpjjHIlzUHn/HQ+kzElS3sxUEfLW9B6MLflyFXnjf52AvkUlAknSSW3oYJh1qeplc5xpt4X/DkRLyrYTTlBrTBFvsQxuCTiAb3xANV6GfnSFEtrZawcq6DSnOr7xskm6ks19FXjLmJ3t4OrV26j26VyZQ+1fAFrlQaO11dVPx8czvDyD65h53YX0wkTgpgeSOIekQsliUVec0gTR4k0Olb43fY2Eq5oo+ba5TPlPae4j9XiomQT3AKTHVUiSWpuXP92+qpxJ2lxZtLmwMSxo9RsGx6JRnweS2elfFHdJTq38VDyylxn5CZMZBtjFC0D3rNnzuCTn/gUPk2W++XL+HVLv8613AvIXX3mWzNnc4aVTRj7uxx6ZNMLeVZeEBWkWID5/Be+iM/90R/j4uWrejClEjOUZVQqdUXdhSKj7oiSbExtILIwtR1AOBA+tujb9Ht83naE/D7vD0wZqh0pnbXb0/gZronbOdnRui5MB5XVZvdi4L0h1Mzj8jXWh89mfnzQztYd5ftBKmJME9SUtZgckbJ3GzoeP5vtm9hmFr1gn9T/bgOnTGUSQzjM2CSpTzDtgLW6gbKCWq0hh+5zdtsUz8dEKC5AGiAPr7HsrUlJfO+rHXp73l/uDJ1BlAMfByJGIyQprFYNojXB2yYblNe0sryEpaUGmksxG5oGW+MeJfwQG4IO/fbODjqcEa3gPMRmMCM0zLKA7mQ44yhUZZx6Vs0tVlnW0cRrY33PIWJuSoxw+tiq5F/f+2M/hrtOnESD5DdpK5BjMVCbEecd0CHS8K6sr2J94xhWllaila9eD9Y80ZNGIzgCqRyS5TSEXHIRB3vbePbJ7+H6lcvY3dnBSy88j4svvyzhmHvOnMJas4YHz5/DEklupTwqBVDgUwZ5OhmKANckMsZOgTRDfpan7CZlsXOY5FIfNGv0E6IQbEEqolQPvXGvE8HnaawuHbrukWFsOpik1x6l5ciofV+zEKf37ms79AX/xSUps/99b9wi6qBe+5t7fRaMbZ4j14EJdQyi6NytvR8Z/gL1IVSs7Ci65APZkeZ2oBL8P5XUREqTCA55B6E1wAycKCaDHf6bGVoE/WxdKqtVbX/3ALc2b+vzWYKRmI6Gh6jKjGmefKQx+klsRihOqmeHGg+bGHraA4RyiXDWKGRULGK71cblzdu4srWLnU4fB4MR9vtjdEYM1ogn8S8dN2eNTzHosc1qLG6TghextkNUho6c+4/a/3KQynpJPB1jjEREZg4oZx7qdnquIqMFIW7CELFAvkgRpVoJqORw2D1CoZJHrVHEyTNUiasC5R5WNko4eXYdSytN1cGH4zx2ttu4fHETB/ttyTwfX1rGWm0Jy/kG1isb6O6N8cz3XsLWZgeTCQPkokr4armUAM4MOfaJ50vKzq2r4rWYJVnyudpvzInB7D5I9tgOmK8x9yK7JrNO2v7Stt6/c4kmiwh63QoZHVP7oag9F8x3lsdoy0Kjn39ZkuIToeDQOTr0T34Kn34kCcv8qB26SDIJrtKN4ECGWh0vvPwyvvSlf4evf+NxXLuxiWKJEAT7c2Mk4WTWn2fo3vQ2orrQDNHJTj0A0MWAABvg7M1y1juP+DPHsUM0SYwP2y1rrpvxs6yqxvOQAhq1lx1BJdIDo2aPK2Um73q/HyQ/wwvBiyAbuJjox89zAOPMxNfle2sH6152/t7wtchKYiCnWg4hpmlMYuLrdB4llgGCLCQIipB/mW0qEZ1ysYptmwbT8N/8ymbo/Dzrv7tcwNeY3R0Z+sKh81i8P+5T97x5P0seO+vQCTOFA40+ZpLpOCeaTp3GVO1rQ45nJFmPXQoFIUFUjnNbT+g3E0YzrBrFccuhinnrrDtl6HbaWcft9exzXfyO+tJDjRF973veiff/1E/j3vP3YJkT+6osUUU5guf47HPfx5Xr15Stcx54vdHAmx56E06fPo1Tp07NM9pGQoPItHZrotcz1yEj9SuXXsGf/PHnceXSRa3FI5Y+xiNl3XTqPKezJzZwYm0FK/UK1pbqWKpVxGLngJUS6+cM4ujMtX8C7ZhxXGYxj5Gh8DHrecq/gmyXat+EFUOXPwJAIV9sK7T0MoPXJHzjck1kf4F+ZPfzqwKkdIOdoas9kMJGScSGAYRGlKY+YKI8/NLAJKJOKdORQ2eLI1heCk1y9SYPyZwPW8LpW04K9H0Ov0RrXaSscUKEcJUhpzGZXO8UFdL+SwkIUSgGkMzGuj3W7IdyukRoeL4qPxSKKtndvr2F7a1t1OoNrK+thVxxgSx4OkC2nE3Q5bAPGnPe46SOSeSBx2QGylMMidZAnjhmdq/VwaXNW7i2vYv93hA95LHd7qE7zWOYK2KUK0g9bkxOBImUFJXpU1s++FASPaKOQCqb0JlTCIYOnUhUCMrw45h7B5GOmTn/EgVz7zSLvpR8RZ5s8yGmuREq9TLqy3VMS1PsHu2gWMlhbb2Js/cdx8aJOmblLpbXSzh1bgPHTqyjUK6g25vixo1d/OD7F3Dt6iYKsyKOLa1ipVxHdVJGs7CE/sEUL3z/Cq5c2cNkzKC9JEY7g1euc51voYQJrz9l095PTlYcpNnf2BbZd2QTSv7OKB5/78zaCIpthMut/AzaT9tQoWypndqv9R7ReUyBEkniiQvGvRm8Iba80Y6nbgbkMRyMlKF/6v8/hx5iHhLfSJkda0gcZsKevKef+T7+9Kt/jie+9R1sb+9JBKBeX5KxGI17acbEAvK0gbBBXdSSEySaNqZZts6c5hlUyqb8Pj/AbHBgyJhZEm8snZQhZjtSPgQ6Kj4IZt8muNlp21GynY/Q+9bW1t8wxnaUclqZGo1LBKqjpjY3Qzh8nWq6mRqvgx2+z4QdXk+W/SsDN+8D5kjFiWBaOxjCaiFqEdrDGpQgZx4kHxPm3NrjxcjzEKeg0Zj35vL9QeyILzpsXuPRUehP09m61vmf69AZlXIVkFATxn8qlvuJ48dAuVWOkAwYn0MoooWNGUV/ONIUNtatCZUxK6Mp4tCGRRaWBDKUoac6eqpdm0iZddy+33dmlGHop8jPRlipl/Hmh9+En3zfT+CB++5TixqdOu8jz+3y5cv4+qPfwKXLl5WpV1JphIM2OODlp3/6p8WQV389YbtqNQiKiczlZ821xfvx/HPP4nP/5g9wuM89xLLYSBPqaOxf+uEPwbmT/dYAp47VcWp9DXefOYVTx4/h1Il1bKxUMeocYjYcYKO5hIYEL4aCSDUQg/2zgsR1N1DKFQUBimREufhC1Ps1gEilm4C6LRWtwDRpQMSY5BBYUReLOtICgZJRjb62OVTr+y7HTUQpMXttQG08nfXwO4/jgNyvU3aVyEdcz3bokdkHMiNp6ozAVcg7hJQus9d5AJLmhIukJzZ4YjSzrMKR0BoKFJPzLDgkdIv7K41IZdmEX6VCWUEuZ553O10NWlldW9Ve1LAaJTbTaFOjHvtkqhILa7Yk1REhIOrDDK5M9T05hrxQgIN2F9dv38Y1jhXmuZYqGBXKuLZzgCHJWMXIUgfqXODeKmI6mGDEDF1jYJOjStwEDREpxmS1gHwp6ssgKVCtqYq8fHY09uxQWgRF/FGZsFBhitF0EA69UcHSSh2T4gh77R2JyiyvVnHq7CpWj1VQaoxw8uwKTp5ZV2865xP0+iRhD3Hp0iYuvXId/fYIa40VnFpaQ31WxbQDHG71cPXSLi5e2MJkQuSRrXwFEAuSQ2dbH6V3ZwGBZ5MTPhNn6NrPaW1yHTkp4r/t0O8M7I302g/4dfy/h3zF2osyK3/O49oH2JH7u/bELKfBKyEQFCWO0NOnihydOW15lJ2JrriG/pnP/C4uXLoY41M5be1HA7l74llMUBIrdTQUAYhGjPXz7z35NL7ylT/Do48/gX5viOXl1WA758nYDcgjC20alnYmkK1xynFrpE5SD8tYYsMkvJne8NlaRfZm8jM1cCbpt/vm+/X8nOxYUTp0Z688jhcJCSvMuPb29ubQO8/DUA1Pz20wzoCjdhM1QMM9vG920IaB7NiNHDhL96Ly4rSBi8E3QY5j/b5/XsIAACAASURBVEuzknPBSGcJhPr6FpKhyhjre6x52qHzunwOapVI2VfWoVv61XWhv+nQW/OgI5uh85rMWfCz9iYKinuQ4pyh81rZG82JZhSZYXZE/X6NJqQqWCK3jWczdPsDHB62NGtaxKPk0EP4guYoC7kvMvT43Txdj+wjU0K6czPr/6mG3qyV5MgJuT/8xjfh9F13Yam5JMfFFrYv//uv4Lvf/W606ozH0f3QYLknpHTf97734Wd+5mdw4sQJPbNox4PIptYG4Bomu5lr8+t/+Z/wL/7Z/4zTd53EqVN3CcFoNhrYvr2FZ59+GrduHKBeLuEdb7tXjnvY6+LExjp+7F1vwwP3nMSkd8ghAljlviSLutcRiYvI6WA6VKuaNLGLFVRLFUm3KrsuJmGYROJjuSAIUGM5oqgxBmlOezKpi4lU58EmGWVF3l/vZ29do1Y6ZprQ5tZBG1xnQw64s8fhv+fDflj3TXMCoo8+5maH8Y5gw1oYLtuJAiixnqiPy1jzPGhEU4ut5m5XyCeIgI0O+eioJccorgbrnaORsvOjg8N5AsBS0fbWFq5cvqTs+r5778Xa2qpq5EPyXAixysmQTMfuInakUNqVaEDoe09ZYyWhtR8IDgnqRKZ2D1u4ub2DnU4P41IZ43IFrfFMDn3MkgLlREtljDg8hjXmXAFTtnn1QwBFbXCJJ8BSCUmN/MvyDJ06HbqGsqRBWArwdEtyQnGUqbu3jSzuCjsZwqETducQmdpKVcNXDjoHqNTyWF6pYu14DWvHK1g5VsaZe9awvFGVvjtY856SFV7Bjeu7eOGHFzBsT1FBCeu1JZRGeQz2h+geTHC0P8bzP7yByZT3vopCrqQaNGF3OnR2voyE1gWvwslT1mby3y5n8t/qHU8dDg5A7fS9DhXIZkpw9jlO8Mw1M4IapZdXO3QHFHP/ximFzMcZZAkUE8dd0DvJmrTnGks9o0Mf4OzZs/jkb1LL/Xdx8dIl/NrHPvajc+jMgpRlsL0h1a5pbRUll0oyZrt7h3jqqe/jz/7sL/DsM88JHu30enx+UhfyTfQGd3aa/f+rapkxO2rucGw4slGV4Wwf686IS1lRkrLl59Bhm/xmh01D5ZYsbiS+xo7cmQMNNduT+ODosLKQtOFyz0rn8e1QXa+xU8/CNPy3DeWddRv/zovBC5LHs2OWkEGqv1i1iK0tNEB0DtKPJsu8FA7dn8X74BYJZ0L8mR26xXJ4L7PlCd6jRYYebUR3Zug8X96bv62GriEoZBsz0JBCWQjqNBo1bKyvabYyYXePdpxn0TSk06kcOq+PkFRUgBnYxPzicMyhURb+etFClHXovqf8nt3QWcdjwmG5ALzu/vuUaf/4e9+L8+fuVnb9yiuv4I/+6I/wne88idFoho2NpqB2Bn0MRl586UVpKLz73e/GL/3SL+n7sWPH5oNF3KbF77ynG8ePY9Dt4q/+03/EI//rv8Cpkyewvn5MmTSdyisvv4Irl67hsDvDfWeW8JEPfwjXr1zC8889j8lwhIffcB7vfcdDuOf0Bo4tNckWxbB1iBnbiWg0RGOayDkTkpWMbbWOajGCQ2ZZ/B0zHd4XGazUxaHAnVB8ytrlLFNQpmAqERLDibqN1CMkI9nzl/eT+B+qXadugwxZ0Ws9EIBAsmxcRUBiL55meVuiM8ou4aAXolbZLD3WhuZgWWlIhpWfrzp3qrVLeYxkMDrFWcxLuLW1hc5ghNryqgiOPC+WQg72D7QWDJXu7e5gb2cHJ04cw+seuBfNJiciJoee2krpJ0Ksh+gD0RArDfI6i+xhUmDAmnKBE9UKZewdtXFjewe7nR4GhSJa4yl2uz0cDscYkSRYqugvtQU44laRA+vqfZL/AkVx33ZIuoaQEkfmMlOncwyWO/8GNB9vsDMP8RYlQeRrlClLHJA7HXqpkkelUcKsNMJBp4VKDWgul7G2UcWxU3WcOreMc/duoL4SI1WbKytAnhM+y3jhhUv49jefQmlWk+xrgZPi9juYtCbIT+oYdAt45pnrmApCYpdPSRm69BNzMww4zldSquEnbB+9Xpy4ZQNE2y07ba+xLEzvRCezdOf8GgcN7gCSxntS4TRy58DUyZJ8H9cVuRQsg0idUrOKwx7GbMVAvSazuUMn5P6ZR34XFy7Sof/af55D97jPv4sURyfinm86Bw7g0MQesqcVHRHHK4gJ+vhjT+Bzn/tjPPX0s9FjxwWjqDD6Pp2RZp131qk7gxKf0TOJMxF/1rllIXYbfzvjbIZrqcds6xlfb4lSOiv1ayd52HnbVTL6PG8z5+nQ+ZcLwrCfIW9D2jQEWcjai80O0rVCL0DD9mZW8txMpvN1uR5kx6z2DEJk43CQkiedTHFwcDifpEeYUQ6dZIw01MTHc6bu43qoC+9JdjiLyxxua2ONvN0+mj9LnjPvA3/Pz7BD93PkuRmKIvGDc4CdbWk+uVqmilhfXxXjvdGoq50juhWjj1NZYY4M+racOsdVsj2SqadQ4WT0laW7reX/oUP3WooMPdi0FJe5+9xZvOtd78IbHnxQz/yp7z2Jxx5/HL0OyToTtRv5vQz6Nm/dQqVWxn3334sPfehDeP/7369gUOu/VFJAyfcareG62zh1CpN+H088+g38y0//DjocbyttgHVlcBqmQ80FDvQ4OpQgz/M/eBHtowHWV8q4/55TuP/uDbz9ofvxpvvvw7TTRm9/B1VqXhegNiOS44R7FdhXW0ej2kCtVIuy2GwUk8ESp4LOe24X+j3tDallsQxAAk/KhjwrPJthZ5971iBm17EcvxxwGlyRUBNn8f7uDN1rMHr6qSMfbW50VsFhCYdOUSsb9+x8a58HM2TVg9NnC4nJs8WNbUfkJOWU5bJFl9/3KXd99TpuH7WBWjPmvSOH9lFLCA2foyagDQcY9LsqB9x37936yySGP+dadvlNFVO1LEXLFYl3kf1GSx73HuW0qYtRbSyjUK5hr9XGja1dbLc66Oc4LnWibB2VKoZ0A0Q+CyUFvOQScI2QgD4ejFPgFQRjjvTVmAQNEKFDyaNcYrZLR87WtSA3slxKh+4auprXFOSEQ2fcgQI5VCOFiYVyDqVqAcVGHgdtTuOcolovYGmliPUTVZw5v4K77zuG6lIezdU6ljc2UOA81VwVL754BY9949uoFRrYaKyiMJri6PY+xq0xpv0SDvfG+OHz25hO6e64VsOhK9VjAMP2y6QUx2fM8zeRVzD3vEMiSJ5ZxIdr0P93QmiOh1HaO3/vdZRFhp1EOmnzZ2YzdK1RkRUDnRJqyWxBjPvQRhD8riEujMf7OMdpa5/4lDL0CxcJub9Ghn7l6SdmhiacpdnY0gn97W1rof7km2L1LY+JpA4uiSCj8RTf/c6T+Pznv4DHHvum2iaKtTLG0v0NkZQs6zvrXPwA5rXlTIZug+GHxtfYcTuSd3SUraXYaNJZ0SHzHOhw+BoeIxsc2KnzPkjeNCmrmfTGc6fTct2EDz17PjyWiWNsa3Jrl2F3R4tePI4CfU98PtmAxDUb13IM4/OZkQWbm43FjAz1p6JUqAgH6tlKrYsLmX3gwaLOGkqeh++PgwTWcnl9Jv+ZgMfXxjCSaoLUW3MnZjSBv+f6ccBjvgLvEY/P9xJqDjW2BJkWSbxhZDoWyYlZOh07s3e3lYWTDjY1Hc7BwRGODskwjjp68DSjn5sZiKCrNI88MvUQOco+BzsdZ5XZbFCvE1mELUwzEdve/PDDQnEuXLig7Jz3t3V4KMITywSExSkOQ5LX+fN3481vexjvfs+78IaHHpLWgZEaOyauLa4PriHeG9Zcuc4uvPgi/vff+5f47re/o/aj1z/4Bk04O378JLa2tvVceEn9bgfXr15TSWJtbRlve/ghLFUmKE97ePCeu/GGu88h3+9g3G1hOiHEO9bwHJL2GHtz6hOz81KORMsyRgjBExm5RKIyCTMLuRsxk267BrSEmIqvy/c1pdThvAxdpp5gl8TID3CG7r0fmfTi687/RzYlxla0yKU2uZhDH90xXAeeZhYITFoDWgdMitjuGSQ6K7AxIBiPWefOoT+coNsboj/i/IoWLl69jkvb+9hn7zzr7JzIyPGvLG1xzoDH7s5mWF+t4tzZkzhxfC0ysOkYk8EIS2whTJO5ojQQZSCeMz+b2Tr37iZFlHZ3ApKv1jlYXPoL24ctHHB07QxoDac4HIxQYADPsJNOK0nLKjhnu2+PJKvEl2ANP9yFxo4Kdi+R8U5SKZUTg5zFbJ37hLeFffWF5NhZ4nUXicphhNpzI+SKU3LSBMGXawVMCzO0eocolXJoLpUwmfUEub/l7efx0JvPY2m9gkI1j3K9hv1WH93+DFeubOHb33oGy9Umzp44jeJ4itbtA7S328CwjHrlOB57/IfK5pGrATMy3en4qGUwxpCtq6lNMduRYz/lrNs+LwKW6Lby32yd2+s3235s/2g002iq/Y1tqm2IIX3+PFu6ZFviiCqBEvuh5jvbK9kWSLSJ3ReTgONVQx/gzGm2rX1SLHdydP7Ja9XQ/785dNceo6ivP6qlqadFi5Kw0TNPP4t/+28/h298/TGJCMw0rcmElajF2ZE7S89GM86sXUO/88Y7y3et2bDpnXURHtstWu7j5udmZV39wLMZOI2sR4jyYc/rh6m1i+9RW1giQ2QRByMBzlL98H2d/r+PYQft7NmQpF/P/xvacfBhyIetNZyRzAVBh85j3OnQiZ6QFJN16FlUw/V+1/hNziJXwDCSN4cdervNvv4QVfCXgx3eZ2vB26Hz/a4fS8xBMGDAY1FHIsLDFo68+tLX1lbUvia5SosKMdtWtE0Z0DYOD1rKRmK8Y4i2zB26iSYJ7HWN3Zs5iwx53fmezINJOiKy7As5rK2uiuDEzzg42A/NgsEwptxJ1niqdjaS5Y5vHMMHPvB+/P2PfBjnH7hXU7PGqZfVz9pr0OuQn0k4nqzm2zdv4vOf/Sy+9MUvioNy3+teh6M2dQFaQsKoVscA4tLFC3LqJCaeO3sWD77uXkz6ezjcuo61WgVvf/0DONGsYdI9Qq2cR71OdjrV4oqCYVlDr+QrEqcgMWswYVcElQcDDg4xmQjCaO21tzyylns+3XVlxEmc6E7nm13DXrtz46npZYuRlzak2cDANuLO40ZgtmiBXYwdDscdDOYYT6rrmYvohFokHYG6KBi8JFU4tnMx02MdutUd4qDdQ7s/wsFRB1du3sYLN7Zx46grEpYY4hRvGYZADjmYdIiNKrCxXsXxDU4RrKJaLqDC104hh16nLgcjimnMg2cSFOgSnSTUv37j5i0RP0merDMByRfRGY6w3+pivzdAdzpDZ5JDl3X/UkWT+DT5Ttk59SgmOrdSvqTrZpDGvu+oo4eUb6gAkg/BOi61COL8xRrnHZkSBQlJVZptCyhyn8b8LaKuI0xmA/DiKvUSas0qBpMBWt0WyuUclpbLmEx72DhexY//5EN427tfj9pyHpP8WO2T2/ttHLaGeOXCTXzvu89jmTLKG8exVK5idNhDZ6eD3LCM1aXT+NrXn8ZgQCSYREVm6HkFZFT+40Q5npTLkF5z2T2uNWBxmdReySvNOmLD77Z1JmfyeVn2NQuj8+dZBDVb6s1ylbJtxwz4qTFApz136ExoBLWHQ1eG7hr6mTP4xG9+UkpxP2KHngbBZ9Q3oj0oImQ9aOIwM9bemnjuuR/iD/7gD+XQyaqdldgYEdm9HQdvqGu0/LfRAm9ebWy11ERt1DUQ/ts1EDtyP7Bsjd6/44Phv5XR1mp6r518NiDguZkcx/PxDHG+Nlvn9sN1ndywDd+jlpd6Xa/3FCefrw0WX2NVIbWWpTY5wzXO4rNBjIQt0j0wPC6RA/IXxFANNjCPQYdOUpyzf3bBEGK1Q7dBtePyvfDn26HHSMe4dsNORh/ozDlRLfusHBDx+nnthOWzGTp/T+dgMp4CJWYK3GDKtqiMRiEWis1w+El53tJkshvZwnTOhKPo0Hs9BgchmqEpbmpxi3nNMetrUUOn0bRDv3Mz+zqycJyCjtlUhD23pxmRUTBGrXrkJNzCdqtauSohkDOn7sKv/up/hw9+6ANYPraqaxoSlciwbPn5JsR53bOLgvfuYGcXX/rc5/DFL34JNSqQlcq4fnML3V5Hg2DuPn8P+NoXfvgDnd9w0MfrXvcA3vLwQyjmBjjavo729hbObazijefPYInZUiWPpWYN5WpJPc98LqV8Rdk563XM2PrjbpTHkgiGnp2H+yTymQLtFMEFO4PZbowVzWY8CU9JwVgiqGUGVET2TgdCbfQIIKyVrieXAgTPKIhZ4kmeVxk6n3MappOZ3qbgIiEHPuQC2QpbVS5VApXq9+bS0qobU7qVWfdwgv1WD9sHbRx2B9hv93Br+wBX9zrY6ZIgCDlAwtR05Ozl9xC81WYeG2sVLDUou8s+8hKWqYZYbaKuVl52cBQFvTIzZ0BKBHMwmqDV6WF7dxe3bu+iNxhjabWG+tKyJu8NJlMc9Yc46A3RGc8w4BhR1viTgxbhjWJA/R44gIZzEjZWN/T8GPzuHFI2mQReis4Q6g8+E2MLogj8S0IckQup7eX4OxIHYzRpPN9gwNPxkOE+wRDj2QD50gyNpSrqyzUMJiO0e+TWzLC6UkU+P8TqRgk/+f434Z3vfQiVBjDKDUH2y+5hBzv7HfzwhSt46qlLctLHV5o4u3EclUkB3d1w6Bur5/C1rz2Jo8Mpen0K4lRR4pAwZuf9PnrqIggtCotgZQNA77usw16U50yeXAxzMYpn6J1LlfvSnVJ20Flfxn/z9c7gnaHzvdnAoEKxKQ4W0qQ92r+UhCT7x6TGkDuJkWxbyzp0CstwfOqrWO7/7zJ0bvogiQTFJQ2ySPVPnnjIHE5Vm3v6qWfxb/7ws/j2t78bjpwTeBIrNuu4nLH4ptsJz523BtqHQ3eE72zPtWj/nK9x9uvf0VjasdmRGpZxH7CNO99Ph8MMW0p4qRfbkCg3AL9EDkrQmaF7H8MsR9fRWa/POjW+zm1nvEYT9OzsXUd3ZuL7kUU0spGmpC2TcQn278KhK1jhQlMAVBLBifclG/zw9XxdNqigQ+dnUPqVP7fjdwbOe0OHzpnndzp0C9MwUNEkuFTWiPURIjJS9JqLOYQsrMBAOpLJSJn5UrOBeqMmEYzQLwlWtVRFtc4maB1xIlwXY6ZUqkuGQ2eWHoRct4ZYcnXB3cg6dP87C7lHdB8tJaxxSpecMruUDE6CKlpXk5mcOKPuWqmslqPjGxv4x//4v8f7P/hTWF1fkYNx4JqN4u3Iff9575jhd1ttfPFzn8fv//7v47DV1WQt/n3ve9+N++6/D7V6HRcvXsRT3/ue2v2IaLzhwdfh9Q/ci1otj0F7H7vXrmC9UsQ7H7wfJ5ZqqOTHqFWZbZfUU87MrVysoogiRgNC7Ewa06jiFFxTPIXPXiIanqVg8R2XQGjlpf5EudAEgScoc36PkzSyn7mQkNSuaYcecp4J85OEa8qqZV8yWbxV/OZ1Z7e4xmAUlmD4ep17mlTH44aNiGx4wjnidKLUUx9Fls7PY82cbV/twQQ7R11s7bew3x3gqDvCbmuA1mAqRyQRnZCkQZ42hxk2CW55oFnLYXWJAlAMVKeos32r0cCx5hrqpZqCatbqqV5H2L3T7cuRH7bp3A6wd9DW5zF/qzdLKNerAqDGDGLHUxwNKCIzxaRQiew8kRGldDcZY9jt6Fwo+3v69BmRGNvdHq7dvIXd/QOt6Dy18xPsTIceoz7JxYFa98jmZ1tZTDELtrudoWYDDXuYMUPnVHBeY7Og4INMd/avdwdUtpzi5MllrK2W0Vye4a3vuA9vfsd9qC3lMStNMc7nBLnfuL2PZ77/Mr7/3E2QDrFaL+H1585ivbqE/l4X034Ra83TePzx57B9u4dWa4xCrqbuDE4jpENnO+udGfqdKE927dnWOhO3455fY0bwy3vU5VrZ18x0TaOqLpU6eczW13kMJ31CgYispACVLP3Q6Q9bozKQRrDm1OlgpbhHHnkEly6FUtyPzKEbrokkfTGdynVOOiMaVxq9b3ztUXzhC1/ChQsXFdGiWtEwCGeXhsztEF61aZOKl6YXqV950eDvm26ow/C0HZ+zZBoh/ow3X8z8BPkaQuT7+Ts6VEMzfD2dFQ0rHQ8fjuvoDhQMv7OWyvfRaTlr8/sdOPAaGRTw74J3EA7d5+f6iksMDnZ4HTb+/LezZGfpzvrpwDjkhOIQRic4FjX6tBlKRW8wN3HIoy5GuWbLE7xWf9Gh8/jMsP1z3z/PS886dG8eXu9rOXTXjiNDJ+kw2MkK5njuzKrVJhMDHph51atVLC030wjJGGiSCjyJdc9uhb7q6IM+2+5CUfDvcujZ6VG+VgeB/J5t31tAujGvWIFJ0sBmHzHhdp5Rg3XRYkks8wprjshhY2UV/+i//WV8+Oc/hFN3nRDhjGuNx/R6dcDqyJ7rkGuC0D4zj6986d/hM498Brv7R6oRknj6y7/yK7j7nvO4ffs2/vRPv4pXXrmIU8fX8MaHHsTZM6dRq3Hs7T461HefjPC2B+7FW++/G9XZCCUM0awTaSBsTm7CDLVyHcVcScQpBUAFBkyBaIS06VDrR/oJCuYjSzaXQc+D5Rxmbrr/qZ6dgd/5MxvFedadyG/iKCRNa2XoEQGE8804cfV/S/8/fX4q72lydwoeRMhVmSWcNxEqTRFLrVY6nsZu5tAZMuPl9VHngCOEh5pX3hsO0erz7xh7nQF2Wj0c9idoDWbojqK/W/uM2Xzor0T7FIM+ijoVplLto1Nv1HOg9k6lBI0GXio1sVRfVrmEdVQOciHKtLd/hIN2R8S7rf0OugPqoTNBziPP2ioHnxRmqpGPZnll51SFm5UqKFbqKsHwvqi3mQ6910GF5Zv1NZw6fZc0Qmh3b966javXb6oFjhP8aFPl3Hk9Ql8Sj4UDTvgcdYGs7Sa4PfX383ZSx51RDHvVi9UcVjeqWF6tA4UZuoO2mO/Uvbr/vtO4//5TKFeHOHlXVaS4+moBpXpRiC0Dp+ube3ju+Uu4cGlLzro0y+MN58/jRGMVw4M+Ru0cqsU1PPP0Zdy6fojd3T4KqKBSqKobgCUP7kcOGzJC6UDSjjsbsNtPOAt34iSCZuKH+Xcu1/J33JueY+FE0ImV7WiUPDjBLbQ7nJzxM40ES1I2CCVpQkuI+TCw0iSEZBc1IXkwCqU4kuIe+Yza1n7kDl25kNuBbGLTgAFFiVNgd3dfqnH/4c//QuQstlJMyexNm9TOwcYsCy1nMz47dAYSWcedhTpsiP2g+H8+WDrkbAachY09JY3OlA7ZGSgfBt/r3/P9loP1OdM40TGxZ5jHtLa7swAHKhYe4MO34pWdtkeh8px5Dg4SvKDsAPlZRjD8My/AxWvzqJBYod7SWER06Bz84eCH/dtk0/LasrCQXy/4OKnG8fhcuLxeOhmLz/ie06HzOHc6dH7WnZA7r/tOUhzZ2urF9bXRoWuEo0TAZVwpskAYm5lno0kyWbRFRak6snGez3AwUWtPt0NRh+iyiFLM34Tcs33oDq783c8lu6kXtV+KVYRjE0KTg4y/9JtJkGwuYTwYyQlXyAcAM7QVfOjD/wV+/h98BA88eH/Svo915meQDUz5b64jHp/rqlqp4Ykn/hq/87/8Nm7e2sT27oFg9g/93Id1rK9+9at4/vkXMBpOcHxjCWfO3IWNNc5qH2Bz6yaGvSM8dP4cfu6n34f7j68BvSNl6MtNlpyoMMjgZYxapY5KqQamnWxhmuYjQxccmSbwzZnsJFWl/Rv+lPkEOYMU3wkdNmdBc3QtlYhM8HwVJE/jyTNJDim7781pyAYIDgbiGOFsCFkz8JBGeiK+uVzF9R82M1rYeL3iikzzaE9K6A7T+NoJ9xgHpQzQpXBRq4ujwQhHwxkOhxO0x0B3nMN4lkc5l9doWiE2nFXPNqVcXg60MCM1jWtgimad66KASpnZF7W7CyjnKmjUmvrLNcBzZ0BKOeNWt6d6/UEn9NmKtTxy5ZJq48yE1WpIpI0M+GkefXY1FSooVetSt/N55Iky9DpoVirSMFg7voG8ynBFHLU7uHztBm5ubqnmzOBUZQu1oi1mFyigIqwubxi1/ugaiNGrdD4kV5YqOeTLFEmiQ2+iuVIXwtMZHordvrJcwxsfug9vefO9GE32MRhvY2k1h/pqEdWliHR4LTuHPVy/tYfd/T62d3oYtPo4f/wUVksNjI+GGLdzmA4ruHxxD1cv72Lrdhu5SRnlfEXICIMq2jcGILaR3lu8BDtnI7wO2p2gZdekA4Asz8boGV/vRM8/8/p0lu5kyahk1tHbtojno5ZAJ8RsEY3ugqKEmoIBzy4MOvS5sMwjvytU7kfo0DnIgMS2cOgyhgnSnN8UTW7K4crVa/hX/+pf4+tff1SQ6YjGlj3s3Lya6hPQpyYWuRc1A9NlM2aT7e506Gad87MNc/g8eCM9HY0O2Y7aWRnrwHw4dFhkovvh0qnx4fC9ghmTU8tm2IagzUjOOnRHYXyf27/4en6GHR7PwYQJ/s4tc66pO2OUw0rRnvkCCycTmYrqveyxJ1tVnQPh0NlSFAYtsikaZRFcOP52Mp2PqDQs5MjSRpNOm19uXfN94+vt0EmKM+Ru1MAOncGUg6U7HboUsRJKQCOsqUR0wrQUdOgcMjMZ65ooyrG0HCSi6J2NOjnPk+pwvJZWq4N2i+2BwWR2QKWavAh1cfbuUfd9y5ZtXmtTO0ALkthY4km0aBQEcQSucgfbNNttKT8RbqekY6Naw9vf8Vb8N7/yX+Od73671AVZvuBnEiXRRCXpD9DoV+blDV4fW9uY9X/3u0/id/75P8f2zi72D1r4B//wH2o87V/91V/hqaeeiQEmYiLn0ahXcfbMCSEc1BCv12b4yXe8FT/1jrfgRK2EJnmbdQAAIABJREFUpcIUtcIYVWq8N8lhYEtiH9VKA7VqQ0IdZNrmmQnSMfF5JNlLlyHIcp+XtjIOnQSsFG5loPEkNSsIPjTSnSWJlS7oO9Yw/z0n1c6RuZhMFQzwOMara+hRQuGIUA5IIVpCDYwYW8qkYqa6Ko/B4LbXH2iQFOeQDyZ5dGc1OXQ+S3EGaEMYXI8mOKJW+3iG3jSH3iyP/jQvx0Pn1ixVsMp+byJ/3Z5UDEvkUHDvgY6bEHseK8sVLDdZQyfbnBO/gWqppvtM58h2S3YC0R4ORlNNUOMY0c6QXKMcitUyRTvUFD7NTTDgZDPeB8L0+SL64oEWUawEY5oIRplIAa+l38NKo4Zz585geW1F6gOcq0Fy8bWbt3Hh0lUctjppeFZMFfOgEtpj0VPZIZBmLRD6lfpeCsD4e55TvclhPgUS8NFYIXmvilluhOpSDqfOrGFjfQVvePA+PPzG+7B3cAPXb76AQmWE5fUKig1OSJhigJk4CgxmRpMqDg8n2NncxbFGk1PQMW2PMWrl0G8VsHtriCsX93H75pGmrpVEjOMt4j1iO2usCTvZrHOmTaBt4L41WpR16LarsqcuBQkGj3JkJDvk9riOHnMmHOBmS8iG142q0h5zDb8KbdV4OkXD6sThfzQoh3MWNLTGDp1KcefwiU98Qhn6pYt/S4Z++alvJtQsoEB+oDNaQswmPmXrp46gBY3NIzrDoLp9cvjc9E899ZQc+veefEZGi61sk1lMcJIxTixDQ2va7MwNgnWhza+blXqPqUFup+EAwCQ1Z5eOyvh//s5DTKwpLl3m9LmG3fkATUxyVuAsyrA4f85Mk8fl+xkgOMPmfeLPSB7ja+Z91omAZ1jedXY7a9fDbSzn15tU5YwmGKpxfSa7cBzEqC6dZGBp3OnUWQJhfdCDTTSOkqQ4ykWOxjg8DLKaZjhT6jON/cuuBd4/3jveH0NZDlR4/YFcdOYogO87s3sufN4PT2tz3Z7XRciRz5mjbF23Z8tOoDsxS5jEEFY6G42qlOM4yzubmQk6TyQ4OqbouR+E2pYiwDDsAbky+gyHkN24d8JysemTqEOq9ztY7A9D2lPGIvE0NEZU2t0hTyptZsHPHKVYx/rGKn7pl/4r/Oqv/iPVi92epn51DV9AQK+cLT0ao8te5tlsPlfg0qWL+PSnPy0Fuofe8Cb84i/+Ir7xjUfx9a9/XUaJkrJ8LlxbFCHhPut1Wui09vDAPafxhnvuxgd//F3IdQ6xQQZyjnDmGM16NUZqckYBVeKqdaE3DKp4vz3pLJ/Go2ofpt50rhmNgEz183C24aBlAeZZfPSXq/VNpLmobzPrYDbPjJJOmO2HKr+ne7vI0qNM5CA+MvAIAPhdPfBzh06nzJsfA1oogENSKLNQwtTd4QB7R0fYZWmG5UCOKu1Er3mOxrZQFOGMznwwBfrjKfoTOviZCHJkmGuwCfJYKlVxvLFMVZj/i7Q3DbL0PKsEz827L7nvS1VWlVTaZcmSsGWDZTc9EwNtd/Q0YJYAZvgxdtPIZv5MQAzgDiImYiIIfgy2JuZPu4HGpsHTLMaAwUsjWatlS2XtpdorMysr9+XevPs6cZ7nPfd+lZYME6SiolR5t+++3/s+y3nOcx4cHu6hx6lilM6NdZCKUz+fz2ojl0lgfDyHsbF8v8+Y0LwNXWH2f1RFsVxHwxxzCnWS3BjksLZNqV46OwaoISW2Ycd8OVEJ43M4Q5473VXlqP/eMKQoNRTD0vw05mankS+w7Mj7xWAtjaNyHTfWt3BzcxeVehMZIjQcnhWkS7kXuY/osFm3N31/ogFsCzP1ObLjh6xVjXo3sVQb6Tz7yjMYHs9hcnYYS8tjiKe4BmmcPnUac7NzuLmxhp3dDWSZmSfaaKCK9lALXSrNxVpodqhrn0StljRVOu7THgOwwzq65QQSrXEcbSfxnWcvYn+7gVxy2GrQbLdLJFmOiJu4DIM3OWXzB6Zp7214tD38He0EnTFRC9pKI+IGngb3MO2AZGEVwAp58oDch3DxfYncWceOZmhEgmAlDrLlcvTyL5Yw2PwAKmF62SNmdsHbd01YptE0yP23/8Nn8MQTT+D61ev41K+8Qw393Rw6L4KGOOrQ5QRvceiB7u+n2PgwFsFSvIRG+sUXX8QffeGLNh9dWVUiwSEWA2k+7o4ohBeGpfeZsoNF9Jshgxp16FqsaIYu+JoOiTdGYzx1ExQ5SQtdDG8xrwUtCzLn9xZbm5/HzFNQykDXvGTPiUI+/GwfqZjot7cpW9VnR4MUBU+6vih5jWuox6MbhGvkwYlrbvM1JLcQh2o0HMrXumkcIOvNhPro98QIJZucP1GHzmtU255qQXyOYCc+5iz3QfbF53FNuPZ0YHLovDZltYWCT2PjwfL6vIuCEIayjNoyQZL5KKGaxfgY+QzMjulMaVidce/Ts/yaeY/9vsjxe3+0f2dWpjROVQM7PGhUZq6143oJkpOD5yCNaHSt53rRnlKjHvXz92xJYduZIR+JIXz0X/0P+Mmf/Lcm36g9at0KvG8m7OJz6y0LqHlgzSw8V8jhoHiIv/7yX1lwfPvtZ0197utf+zpWrq/0dfzf+96HjCDDP1wTjqQdySZwcn4SJ+encWJqDLFqCbPDaYwkh5CJdTGcy/QRAvIqyKBn7xKN+fjIiGViHu174G5GjeNrTXvcpW1lC/gcr2GHFjbCwgbLD+qRqjWnEklz5p1G27oD6HxYq7UOmJDx2weG/mCfnsZ6riNwvl+cXGSz3IkgdboWFBjZjU642UGlXjPDTmdMmLraaqFIJK5WtZ5y/lB6vcteZjK+40kjm1VYi+3G0AzSqayxm10LBCkux2gqi+nCCNr1OkqlfSR7wHAmZQ6dk78SsQ7SSdbPycPhGFSy2skUB6o1Dn3iZD7W67todoL+eC+BGqei8cNo56i4Scdj+vtdJ68xowuCKBpW5fuXjP24OXT2wbOFi/PTlxamMTs9ieHhtAX2PE7JVBbkjm1vHWD95jYOjyoWyGU5a4MkU+PbOFpiQ17DqGs6RcpcKGAnK7sXbyOV5TjeGlL5mA9cmR1DfiSO4XH6orIhtUuLJ5HLDuPC2xdwc+MmUlkGLD3EczFkRhJID7NnjoFUDc0WYehhZDglkII1jRoahzX0qmlku7Oo7+Xw0vNXsX2DM8Az6HVbSCY5dx3oxIYsWLMW1nCuuSd4DUQlnW9Fh+6lRS+b+u95ZhhpqWTL82jdQ5RnDqhx9PzrMSKGvi/dzorVriRMDl0EbKED5l/CKGKy3c0n0AYGDoOJbJlSnJ85OvT/8Jnfwv/9xBNYuco+9E+/MynOvvkxI86LoKHWiExe8Ls59H6GY4En1YNcuIOvefbZZ82hk5VHAg4hrwRZmf0Rhq4qqIzIS2Lse/x+eMLbU1wIQIslp60asJjs0Zsih0zHwoVRdiaHGe0rVJaujJnGWQ6Z31/ENzlW1V6VjcqpKAhRTYU3UxPaos6R762sl2sg4pzX1hxhkEPRxhA0L+cqRIHPI4Kh7F0OndEjDSvXyoMUqpO1UKuy3uxtXvphLzufI2cmpr7WLlq/l1Ke99i/u7BM1KHzvXm9fB/uLR4mb9fziHqQoTv708ZbMtPJZTA2ypn2Gc8WDIL1TFo1ce43r/UzUh60O9GhS8qTjoeZpZyxamQ6sNGo3ohgIQu3KJqZopUCfCKd7o2RqUIfOl9P6JwthNpnNHwPP/QA/vv/7kdNKU4lF5M7tXY9IiaEumlUev1Mn/9OZzNodVr43rlzeP31NzA7O4e9vT088/TT2N7atn71M2fO2HpQ4GZrc9P22fjoCLIpkvJyuOe2ZTRLB8iiifnRHMbSCQyn4xjN5yxosnTRugHYTmr4GgrW0ulEMmblzIT5h9drpYYOM/TQYiYujQX0jlxYE2uEJ6P6pc0WZ7BFx1mqoMJ+euv/Zg3cS3l2xl0txrNPBn2E01ttk48+OCiieETdgaYxmqndzayMSYIIkTafvFa3FjATWqH6HW0cESsO7rDggUI4zHLZGsI6ddwcKslwjQ7rx+wHp0KcC7IoyOC+nKSs7+gIWtUqyqVDpONDKGRSGOq2kQjjPAv5NEaHc7Zn0+woIDehBxwcFY3JztG/rQ5ZUGkbKEJkgG1y/D5W76bULgMoOXR2bRB+D+fVmQdeijColggPWec8662mEfCWFmYxMzlugQWV6yhLnExnrX/7sFjB9s4B9g9LqNdbnogx40zE7XP5Q3SGVQaHYocsSxdnkT3ovaEuUjkSC8vIjSZx5s6TmFmYRCJFcloRzXbRru3MqTPIZnN48403sbu3g6Ek4fE2UvkkMsOckZ403ka1cYR6I4ZCbtZaP7PpHnrNOppHdSQaWeSG5lDcjOPNczewvlJEp8VksE3peqvl8x5yrg5nOygoZzDI0i5to5fhHHZXYK2snXUrZeg698rCedZp0+VfuCJy6MzuaWM1vVNlVD1f3CepiCpx5GckbZqkCzKZXaRmAK8xEM3ND1Hvv1YL41N/C0987nNYubbyjzt0kaHeCXJXTXngvLWRAomizzwWBORZ9wsvvIA/+IP/jMtXrphgBTchCUzGrAxQmqY3GaxGqDn0RdIwROEJGWUaSt0sGUdFU4p+5JAExxP6VZ1atRU5TI2/s4g9CMQoINCN08hUOgzeOP7IkfJ6jvesi7EeZVuqHi/td0Euql9zs+nzFbRESRZ2wEKrRNTZCw6Kqp/5epDBSr/orWgKfuik2bNNh256AWFeOj/TxGmCYp6+u5AF8QfseMdiloHzO/n3OerXqHVtyuC5ZtEMXVksX8vvTjjJM/TATjVVNlewsF5MEuOyKYyOcPpb1qBAM8b9Fppba1x8P/5RbdYduvfl0xba50d6qS2jDXuR/9/PyG3iFtsfWaGjapg7dK/RD6QjrU2LrV9JZtqOBvEzKuWyXUMumzHD+qP/4jF84hOfMKdt5RBlDgFRsQBNvdiBWBhPJZEs5LC5vo5vP/eCOe2NjQ3L/vk+VK178MEH8Tu/8zu4fu26yeRyiMvoSMHquIszk3js0R/Czo3ryKJlNXQy3cfyaUyNFgw9oCMwqW7rOnOmeppzstlCaGp8nEXAurPPA2AZx4bPWG9+mIkdpqlR053OQORdBUjiftjceraJVevGN6hX6vY9OJo00KktIbDsnhkhb9jQEGrNlrGyd/cP7E+xVDbImmxzOsBmhzZBzsbbGon+s1Jnd9GySQ6Lp4KZw9VhPqh13hDCJgOgUmcNm/V1MrcT9hhr3LcI1nU7mMplsTQ5ihg5KpUy4uwj5ue02eEAG3QyUshZ/Xh0lK2vFEJpo95qYZ+taVWScCuoU461N2RDRVg/b7QJqQ8hzkmImbTdF2Nuc1VMo4F/HF2KjpM2YSayzqkDThXOdhOFbAYnFuYxMT6CbHLIsnYGTUkOb0ES1VrLWuXKlRoODosoHZVd/ZPrYwI7Cavht9XyZ7LKrO0634nSsYnUELpxTkznjPMslk7PYWQij1SGmUIRGKpYWHbP3Xe7suLlS8a3yeSIBgGxJIOXOBKZBOKpuAWvreYQcpkpmwfebVXQqh6hUaqgV0si1R3H4WYPa9dK5tCrVbapAQk69BQTwbQFaCI/ehbe9rnvLGOE2jjvJ39vZV9pUgStCvkHPle2mc5YJGIF+hZw2wAWygR3LJngukSFZOSPaHv0eyNkBr13Bux2L8nSp0Nn4BFx6P0MvVrF4sICPvMZr6Ffv76C//VTn8ba6jv0oSuTEMwaHS/KLIwX8k/N0K2EFSJrbojXX38df/RHX8TL3+PQipbNSy8f1WwcoZwiN63D8V4TY3ROjWsa2Si7W7DpcYeubIuLq1qbOwivg6gWoozB6n8BLnRo2mGVqOPSTY3C9lwLXg8dWBQhsKwswOpaK81SV4mAz1cbl3raFQVq46juHg1K9JjukZABBTJaN75/tBXLA4G4bXLaSkaQfF8hBXXCfTXqSjv8xM3oa+EKc/5+AQKPO9oSdehcWx7Q4w5dzlEZOINDvre07pX987rl0AeCOqzbqYYeejGpmAS2ECYwYtkOp69RWZBGP8wMsADD5T15nYJlVWuVQ/foPDID20G5gYJY16fl8RrseaFM0a+pBwjaoMjIEBFm2M7O95Y6oRCMqmlYCIVOjY/gRz/yGB7/1OM+hc9IjCIBeolEDl3tW+YUaayyGRtq9OxT38Lv/6f/hJ2dHfzLH/1RFPIFe83i4iKeevJJG+XLtSHx8sqlS8ikEnjv/Xfjx/7lR9CpFDFChbhYB9mhDvKJHtJDPZubTqdOh2FZGac+URrYBE+c4c71rFSrqDVqfe6Lc168FVLkIa6my0s5RM9s22YGWKDCoMiJa9Sl52hQelxjVnPNrH+bhpiCIVQYq6JCaJ3OlLPB2x0Uy5w0dohytY4Wp2p1mJmzxs2pYszwGVh5Vd9siBHJ4tbGxBo56BDprOzv4BSZdHIfcf+wjY2talVm9lwPQuHO3pdcrGXDLGekYlgYyyPH2itbYYN+e4+ZMYOweAy5bNp4H5wcSKNfb9CRV7Ffb6PMdWBQU2PvNMsX3gpnEWewf3ToJtfMsgWJaQwsoz33kQyde5JiMDapyxx6CyMkxC3MY3Q4b0EGoxuiHZwcx63NbJ13gOe/dHSE/YNDY/j7SFs6/w461iJHA5008ilASJ4lDQ6Z4ezzpIkQEXofncqjMJ4xXfdsHpibz2BigqWvNu65506Mj41ibfW6/TvPa+L3M4YMZW3Z7jZuw27o0Hc2SzYyuFzcRqN8iGalhk4ViLVyKO3GUNrvYX39EMVS3VAE6scPJWOmp0Cdd2boyoR5Bk1ON+E+hfuVnQU6w3LoXD/aA9l++Q+eMdoxvlb2RfaX9tLtdq/fFh3lN/F58kVCY0Wu49906GbDQ3cGM/QUSysqX5JL1O2hbg59vk+Kk0NfXV3D34Txqaavv/rqt0PTp2envOjjGTqdlLKq4xl6v4YWydDp1HlIaKRoZP7mb7+KJ598CiurK9ZD26h37MZZ9E9Yk0ZEkAZhvTDeT1mqG1bVPH08ozJ0OR45ZtVoow47ms3KoRyvk9PIyhlHZ6ALHuZjZCjzR7A714Tvp6iPmT7fh58n4pOCD15nVGHo+AQ3XrfIe/wMOTmDZYLqmzJjZeTKJhXEcI0U3Pg1cVaxEz5s/Ghw6FxrHshGncMI/EDz8xyyd46CYCJ9Nr+ryhUKLtQhcHTE4SzM0IORDKRBBjBcE35XBjg6TNpLpqLH2eaE3KnwZHLBhKA8XRQpjtFvIukMbtYjvd5PKNgPn+8NH+erkgm/n4uH0NAxUPARiYTr7Z5EiFZaT5U0hOpobwuxsMlkpimvHmg3DiTEmdZ8p2Ozr22drRXI+QI0rqz/P/pDD+Pnf/7n8d4HH3SY1LgLbmhM1a5P3lMPdtfgzkQ2a/PLL5+/gC984Qu4dvUqTp1axt7urp2v5ZPL+Fc//uNYXV3B9WvXcPHiRbz91ts4feokHvvhR/HAPXciz3HF3QZA5a5WDYleA/FOE7kMMwI6LQqqsBTiUqb0ZO5qfRqYdTnwPpGEFnrB7cHIkCStnztzL5uxNsu2KNon1rMpWWt65x22IxJSTdu9pogJSb5svyOsTmGV3cMijmp1I6U1e7AJZ/xD50vCGDNZKp6xBt3qUPHOkQMx3AlPW581zw+DQDK2rXTiZT2iNFYltjIBmfLBoVccqmd276Ruv1euj0DyXxsZtDDOlrRs2vrP2ftNSV9m6Pk0Zypw9GncZHnZbslzRWY9mfO79Rbq5AMwUzMugOuPEy2zcbQMQKgaRptoqCV5JC6ixDkMOn/9kkSA3F31hUXujk3VGy3ksbQwh+FsBlkqxQTBHics8+wQUk/anuaZ5Fx2XhOTKgbvxVLJrpc94hzMbNMMY0RZCckziOpQRA7Nbh1DKWB0ModUzlUGk6k2ZmdTWF7moKIW7rzjNoyNF7C5sW4u3G1N0gbeNIjYDqUxPDKOZDKLRrWL7Y0DlA4PUK/uI95rgiF8Epw1UMDhLjkCWayu7WFrp4gYRbRSQ+7Yh5JoNbhfwz4NswUMbaDQfAi46dB1vpUIuUbUoFQkRFTJCf89CBIGZTsGa6qjKwHV9+O9UqIczdwF9wtyN0Y7a+gBcqdDd/HDnjn0Rq3Wd+gUlrl+bQW/ygxdSnHVik/G+6c4dEYW0QzdjGiAKfsO/haH7j2hbsDj+N73XsHffe3v8fzzz1v0TUdCtju/rAmxBCEUy3pZ/7Fld2MRhUO5bwUrH3foiop445TZ64bI6YusQCPrxB7PQuVM6WDUniUINhowkJXM9xe5TqxvrQE3KJ0Yn8MDIW13QfOq5fPxqMKQgg+uc3SGul4fJaLpMKskwI0jh05DplqlL2DXoGpuONXQncXuvcctTmLquSPke/C9jdkaap8qCfBvOfR3qqH7vHN36B79+nUcd+i6HyIEMkOnmIwcuiB3bkwb2GIOm60bLcQTnvEwQ/cDRDEMZ5t7IOHX7UIPLu+r+deMXH3ghcPurvI2ED4ZbDfnDgiZ0O89s2z6RLEgquJrxew26eQxrhnlJ0Pd3YKHQMphYJJLJ3D2ttP4sR/7MfzS//Q/O0+BErGZjNf2rGas9sNwT0iUYWZGRZL4EErFEp5/5hlrV7uxtmqOnRH9hz70Ifzrj30Ur37ve3j55Zexvn4D+3t7BnN++LEfwfTYCE4tzmGoVUejtIdOpYRYq2oCM7kkjSCvvYZOmyIg/E4J1I6qLvQSwn2uF2vnDJRoyO0e2/Abr3fbHmK5LLSxcs1JshsiFkpn1+nahLiD/UMnYVLjIZczaJ9ytYT0Wc+mo6Ga2fbePjZ392yyWLXpqmwtI7cNGXmNjHRvMWMmzRZaOj8pSMpBMhN3bkCSradWG2Ym7G2CLAE2242+Q7cMvdbEUXDohNoNcaTjU0Jh/24j3m0in3T1N6IZDEyoP8BBG9lU2urYZsICv4AZNvckCW/FVgd1E73x0oTQGUcyfLSpO3AXy7F1tRIRg23v1jC7aPVz36VGSLU/zOgcch8bzmNxfg55itmwlz2oMrLc6XbVm8m9HdhJf7JF/PuwVMLWfhHbh2VDQig2Sch/iN478C3qbcq9crpaDKNTBVOJa3Uoo1vG3GwK995zArFYG6fPnMDwcAabm+tot+t2Rul8260eykdNU4YDUmjUOige1LC/U0K7wdlxLdPEJ8FzJD+CQnYc9Srv6TAuXdnAyo0t9Bi4Ud3ObH8MjaqXiAbJppfRiEa6/RQR1tdOvCxyXUSKk31VgkRbJeQtWkenI3dH7TV2lXX5XEmLy9fQ/hgRNoI8kxRHJy5CLUtPJlZkU/+MXGZdMyQ7EnJn25opxV29bg599bhDp/SrNsg/1rYmY66FUj+onIypR3l4bgQW/vBLUFzmpXMv4+tf/zpeefU1VMp1g9zFrLYIORhYk8YMtXQZTY+MROpyeFJZ04DY4OQ1we5qIYg6mCgpgY9z0+raNQ7SDl1oP4jCqnwfQsxq02IGLkiW66FMXgNL+G9JufJ9dM1cDxs7GWaxK6KTY5IUrAgVfB+PbQZIgK5ZDlTwv2B3OWSScEjGYRbIjadrcNiIEaHLY0bfnyxyRaEifQllUIYuhIQOm9+XDHdm4FG4imsth87XKUPnNcihM3ghwkh2KIlsJEZxoA8dujtz6rkzpyJZynWmWePPZFLWRaHr8ut3ghzf2w8VnboLozAyF/GPrykbI5+o0IBE6HoKQ/1775D7gPFqRjNYZ9uXzMqZyZLMRXiSM42DMhkPt0fmPniGkqzJIU7eGsEPf+CD+K3PfMY04R2Od71/lyYNfwLMyyDMBJjiQKZQMAGf186dw4W338Zrr76Kbz31pB3+f/GRj9hUurffesvuBSe9cb3vvOsOvO+RR2yk7pmlRbSqJexv3EDtcBf5JJAhoYltSZ0a2vUymL9SbIZOloQ179f1rNeDbW8ZU1uqlSKM7uClDzqVOMeAsgZsZRE6WhKt0qZHvrm5hd29fWtXnBgfQ45Kge22BYMs/xjEzWEolRr2ik4cOyhXsX9UM5IaiW1DmQzi7Llmf7nBvl2D0E3CVK2nnFBlOvNei6czTGV8nrs5ssCTMDKTIRNWobZssVJtoFwl6c9Hppr6mqXpnqG7jhYFdJpIxEiA8/7nDCVcGTgaYhN3sSQj6pFr0HbHbKIn7GnvGZRvpSCbsBWUxMJgIvewXjbwIE+iKFSl+0EOnSwAoh0NDPU6mJmcwNzMlIkc5Rh8BRvrw4l8HLF1GIX2Y0e5vLxgaBe7AmoN3Nw9xP4BRW8aaLPFz+r4zNSBRq+N4dE84skuCmNZjI7n0WzTvrcxN5PGbWemMTE5gtm5CeRyLAftoVwpWavqUamC0mENzXoM62tFtBpd1Kvs4U+h3aDa3hDYpZ5N9jA2nMFIvoBeN46JiQUclpq4traLG1v7qLa7iFGOji1rJDRWad+oGKkEx8s9Jl8bgk8RaVVDN/Z7yNDlmP0xXys6dCVPso9K9miT3FF3LZET38xJv3HzA7Lv6rCSzU6x7EB/F7o22OpKp84rNvvCf9u0tUGGLqU4m7ZGyP1v/gaVWsVmAvQzdDdA/z/60APTXF+aC+Z9qTZc1wyB0/S9pejg8BAvfPsFfO3rX8dL333FnL7q1oTxaITNQZGpyUgnZEpy+nTo7tzcMfG9lZHJQUSdpUgHlqeGGyOHrhvGv/Wj1yob5fUcd6Y0vHTG/D1vnAh7iriUlZqjiqirqd6iz+LjQj1EpJCTVulA0aCRTwKSIIesLJx/e3Q+yEzkbPkaCoQkU4TJaBC8Hs7HKYVpJQdCimEJ9N4kVQnutywzgpLIoavGzk1OYhxJLnQ2CiT4N7+fWh6jg2l0fXyPTJbtIB5A0fnx3jKTTgxRooOqVIQPJQjjpB+vWSWdHRoOp0sWDJAGZedS82lmAAAgAElEQVTcg54luSCGOyPPRPj8KBuV320Q4Hld3Z86qG+7kwjqZOFm2mdRn5kQfwi+bJ0tOPCe9dHhAnKZJNrNGk6dPo3f/u3fxl133Gl7iTaVa+VwO/UbXDlKrFeeqKFMCqlcDjtbW/j2c88awz2bzli/+qvnXrYhHKzX0wA++OADFjTceecdaLQZ2LAvq4szJxbx3eefQ7W4h4lCFoVkDL1GGbFWDd1mGbF23VqtaENcM8xLMTyHXBtqejs06WiHep+NSKdgXII65lZYf2aUlEAilcXu3iHevngZe3v7mJqewszMtMHRnHJGh16tNdDmkBEMWYZe4h61nnCfLMZ2MuPCc6BJOmMOnbVnk+KgU025sTbRGCM9Juz3xnBOuMwwBYEsWAwO0tuXqMtPwiPtFx163Zy6fseavGlghAGnlkHb/FDuTevhshY8y6yISnC/MLi0nv2uzR/vS9kalE77Rl4AR5W6Q3eJYh/MYQ48wsDT2fVzGGR7fkCGzuCtWa/aTIf5GW9ZS7FThw4i1GUt59KgIutp75vBfmeBykpUomNAdXhUtUlzpaMaqkSrbKohOQo95AoUkmmiMJJFJhtHrVHB2HgWD9y3hPn5YeTyTCq4tzvY3dvC1vaOyYI36xTaSSGfGcPedhXxWAboJk0Wl2UsBpidRhmZZAwLs5OYHBszJcjJ6UVcvn4TF66sY3VrH4fVFnqJtOkRcKYDR42KPyNOjNsBL9e63Xfbyf/nfrb2YZM6djROSZ3sstqO+Ro97mVJEokp3+2ZN+05X0vbqSBAGTpf621zg+SDsxQscWxzXoGP77V59HTq3C9W4HCHvjA/Zxk6We5X2Yf++ONYW7thw1mqteqtkPs/x6HrSxtcTuPKlrUWxUoylikRpuQggldffRX/9c/+HE89+Yw5dBpUriBH+nk/YNxq7KbqFFqDtAAOsbusoxy6HKkcuur/XEwR3/Q3r1EtCFFnKYfI39GwivxAGLkfZATHwfeNOmNmQcri5fz5ehEJvT/ba6oix/EauS682fw5LokadexWq4yM+ovC6f1sTvJn/TPpZC7/voShvK2DnysHxjqmbdiOz1/We9Gw8NoUrHCdow6dr5GD4/txLejQmRVGHbo+S6NjVX7gJaokwvchKabVckfaZ5wyy4nTqZMF7spJNKAi/Th7nw6dELrX+9WqJCPkQZwTd1Rj14Qofm4uP2yvsWyt5/wBXj+fTxjWAwDfZ6ZhkHEhIqnaaU/JkZkDJuHI1t2DCxeI8HGjZLnH0MT+/o7tscd/5XF8/Kc+jqWlRW+747oExURz6EEClRmxDTGiilzGe8YvX7yAX/+1XzOI99TySdTKZTzz9LfMhT7wnvtx9rbbMDM9jXvvv89qiude/Z7pi//kv/kf8dzT30KRk9dmp5Ad6mJ/YxW14i56jQpynJKVYkbAITP87ilvoWN5ytrUwtjgVAapZCbou3uQbex/01enuAk5AcyEk8ZCZ793qxvD9ZV1nL94DY1mG1NTo5icmkQ266W8SqWECh067zlbxxrsz246US1GQZiW94QzszUnEje1NMZcQySlDXEOt9fEeS9pO1g7J1/ClBFNcCnrYy+5p0OQJyIloXUiA4TiPUNnAEMon9wCD67MoTMQCAG09+YH6LZDJ9w1Yp830rN1P8wbdxdtzHHjFJh0cWg4M9TMg+3YELNJvi48Ft7bHLpEkQJSp6OutjX/tzcMM0onPJuKxzA/6w7dZIjpuIgsWDDrCIC0A/rnxhAIBpSetRtCQ9CbBLJYHOVKA1vbe9ja3bd7YuiUKZsB2XwCi0vTyOaSaLaqmJsbQyHfRjpF2xfDyFge4xMj1oNv8907PWRSOczNnEAilsP+DjseeO1ERIA8E6dGDbXyAUbzadxz5+04uTRvycjSiTN49a2L+M4r5/H2tZvYLjIYTJkIEB06g0TnUXgS4+x2D4YcxWNLm08EdCebsnPKeIp2RgRg2VHZbAmS0Q4q66YNkviMiHGykxaoB75XFMKXLzD7YfbNdSw86DCmgk/vCzWvd3PoJNh+n0Nfe+3Fnr4YDwN/ok7tXZXiIhn6cYfO6JiQuuAGIyDEYDX0P/zPf4Tzb100yNQyFGay9Zotoi0+iRJsBYnUIpUp0qHzedHabjSD5f8r6+f3cEcxmG7D69Hi6zHB5vybn0PiG59HxTcxv6M3hdfMcZVcM84Ij9ba+R50miKLaQ54lH+g9VVNxrIfqmQFRrXuBa8lmvHqEBvcG3gCfK5gJUM3ghyqnNHAobtj1Np4sNIyCjXbUPTZ3qLh9X+VEKLvz2s1ckm4Nn6HKOQu9rcOkkbHihlqRjFAWAaFJ9mmxyltmlXtToEEtjQjbtZqDXIPinGEdIOCFR26lxI80iaxSBk2P99GqQZjTlU85yE4stOkEljD2fAeKA508rX++g5CdUxYJUzukkPX97HM2lq5B2RNOvOx0AXAgGR3d9N66vnz4ccew6/8+3+PBx54EIVC3ljUFriGOq2CTDO0NPYcHtRsmNOvVav45Cf+F7zx2qsYGxnG7adP48baik3UeuyxD2FyfNyczuT0JPZLBza+slw6wu1nbsPe1jaWZmdw3x1ngUYVb537DvZurqJVPkA+5XXKZBjdSPlT73H2clej5doB7CVmaxAzIKIqZGm7hkCo8Q7Fkc4WTHVuf/8IqxtbKJXrWN/cw+b2IXL5NEZGqSCYNeIXyxXVahkVBphUBomzrt0xlTcS1ayvmNkua7ZGXGMbF7Nqzsl1aJ+dl6l03NqfTMeB5LQgAsNyHoVsiAbwD+8LSUZGNrIWQdh3I7TOrLxad8jd+teN3EtlNA/UxA/wPWJFbnMStgO9vceDMUtqwmSyMLjXJtRx75L8avfax4+aNp5lhuH/+4hUkB4NmaWXOdz5v5tDN5Y79QIaNaSTcSzMzmB2ahIpwu2tprXVmWwyvUVvIMlreggWSLj4kt/3IKnLMIGk0nTW1n3voIidXe9dr3DIUIxrP4SR0Szm5zjTootqrWTjUpPxGjKZLoZHCzixvISlE4tGvCRaS3M3PjaJUydux+52Edcu38D2xj5adVcSnJ+bNYd+dLhr/f3333MHTp9cMDb+bWfvxBtvX8UL597E985fx/WNQ1TaQ6i1SLyse0kktKI58kjERGUh/e3IpttTOn1qQXh7Ku0c95GQUT5PTHc6fmtJrVBiml1DLkrj9sU5OPJRQj3lixQg6PcWXJDFHuyH/jZ8y67Ns5V3dOjXruPxW6atEeEYQowOXQZEkLuY2seV4mSMbUMfg9zt4gLkbqQL6911A864dm39hmH9f/bnf4HNjR1rX2N2RzjMyTbuqMl6NlZtMLIijPAxGm0+z6OqQXuVQx9O6NDz+RzVKXTjlKXzpvAx3TRByHycDp2Ps2+aDnngKN3w0ylSzIOv0UjRaCbN38vR8XMlIiPny7+FBPC5/LkVwnGIVyWF6HvrPbhu/H89Jqfraz1w0AlKMw45I9ulYN0BGgHJmnbJduWauqNhsMJNyUDGoSgnGMppvlOGTodOyJ3f02re4fl8rUW9oQVOZBu9l23eIX73qv1NR877y8uyzDaZMajTgw3vfXb43b9LKp1CKi2H7hn1ACb3Oj23qfWKphgpu5gEP/+wSITCHboCMtt7QYVQ5Rdeu8iAZtiDzKkyGn4HO5yBld8MCAZ/T6U4jj/l+x8eHqBSLZvR43VRo/2XP/nvjCC3vLzcF5fxVraIweY9tgEZXooiPFerVPD/PPE5fOmP/9hnn585jRNLiyiXirj/vvtw6uQJLC0soFQu4dLKRaxv3MT+3j7uPHsnpicmcfupUzi7fBIHWxs4f+67ONrZRKdygES3biz4oa6TAk0P27oDGFg6Q51ZTSqdQZte1cSHOqhUGYxTqSuJPL9vIo1GN4ZyrYHVGxu4fmPTZE3L1TYq9RaGR0eQpD65jZEl0ZCSlw3L5hOZgrHRTauChpGtPAZbE7l3JTs+xiyf9sE4XSQmpuLI5NIGX7O9ji1v1rrG/npTUEuikM0bUkJY3CBtl7S0fU9GtAUNlHtttIxZ7/3hmuseHDqdYUB/7Pj4mCB36kHO1SaSGWHQe7ktaTdYm1m68wtG0lkOIwvOnGeGwYmEb71W77Y2TIgLmLgFFeyn13WF7g7L7Mz4cxpgA51mA/lsyhw6J61R9CbWajqjwbo8zDq6VK+6REJoYvVxy9K9VMpdbzRlllG7MUMuSBxkpr65vWWZdr7A4JX7nYJKvI6W/V3I9zA9M4Ll08u47/77cPL0spGi9/YPTFQnlc5iYfYErl5exaW3LmN7cx/pVBZjIyMml0xiX5EiNJ2WSdiyp790eIgzd9yB6+tbeP3iKl5+4xrevLKJ/SMq7FFPgRKwg3Iav6mVa61k687TE0SHvd03eFKQzRBZcnssmDyK+kXturqYHDV1MrGheBFCsdBN+SIlTvKj5nfDcVdHiYtBdIKcrXM2/jGH/pWvfAXVWs1Ldjde/45l6PxDB8e/o3BwVCnuFoce2lmiBp99qR5GMvNyx5vPFyySf+a5Z/Hnf/7neOHb37UNkUokjGRmteS2N9pbVsQmfbJXg0PvG02rfQzGWkYzRUVSdkRCvVz11eOPyVjzeXJccjr8ndTPFIWpFOAbo9XP4nndvGY6dRrp6I1nVifoXfCMbqreT/A3v0ffaUTIc3KmgnX1N9eb18h/K1McBCxugOWkeBw7VFqj6AVh26BK57VlZhA0yg53c70cmXFiB39U61FGrt+rDmUzu0MNXQ5dQZwxwCP1Im3m6CbnMIJWqxYmpzm8aRl6PGlzotvU4DaD44QrZhVO7htCMpWw4M8NlBufQXbtB1oHmKdGE7b4fszQXRzGg5VoWYNroLIKn6uAzAU3/OBHHboFfEEYgrV08SzSlK4C7PXFoyISSdbaOJmuhnQmj5/4tx/DT3/84/jABz5g39WMuJjUstAWwVMpjP2+WUOvOo06Xv7ud/B//e7v4o3XX0OrXsPZ285gd2cHd995Bz746KN44D33YWVtBdsHW6g0qzh721nMzy0gl85icmwC3WYDT/3dV3Hj0gVkYx1MZBMoJLroNo7Qa/J+sI80aZCztd9R8IiwNydzxZOoE/2wmjO7CujoYRl3YWwMrWQaK9u7uHxtDTe3dlEqd5BgAN1jL3kX2fywlQLYwtVsUdjIHRvvTyyRMdET3hOKqXCOucl2ksyUSFrZgYEZ9dmN9Gj1PWaIKetrZnJAwmOpfGSBkCmZUSQnmbIRvLl0JjCInTlsoHjP56VznVkXrnOqGjM0tj0ZWU4EtQCN6/5bYk3HF2B2nihDsR06NXGdkNYrOyemy4Bi2GbP89qsiQ6IyaE7Ec6dhM8gDzz5UCLyrN7U+CzA9L3vdtlbD9tNCvW0MZLPYWF2ChOciMhApNM0UpzN2h4aBCrWTdLHGZx0x15Jb+tiBNFDPEnCoHMNWIoh031n7wA3btzAwVEFw9khzM6MYGZyGGOjdMg5FPIJTE3lML8wgeUzp3H2jjst4Lu6smajfrmfRkbGMTI8jptrm1i7fgOVo6pNoFtaWsDG5g30OPmuXEa828bkSAHDebbAHmHx5DJ2ixVcWd/Hy29cx7m31rB7xMCDCE8PyRTJwC6lzLNN/2NCUwEJI8Quzo051UBmpUOX/oQ4WEqcuN4assUzr/ZYHVXaJDl0T6C8XKmsXDZDNspfx3n0ntT5aFofCxwUs4zl/k916NSpuMWh8wOVodNQ84OZof9THHr04l24gFm213FpINdvbuAvv/xlMJLg9LVGk5R8l/60bDkip0kmKreqM2vdmMsJiHXLa303h67MUk4oSmxTLVsIhMaVKrvna+n0NOtWqnAy/Lo5YsTzM+jQo5C5nkNnxoDFRPdDDZ1OwVrRrA3FhUSi9X7dZIPMg6iH3W0LvkMnQKjB+yhIJ8yZs+GmIMmGmai/wlswuoSTvb9Yg2Tc5rjikzSPJYvI53JduCZy6E5ujPWlDbXJef+IaPD5JDa58fUs2GEsr1faJg6Zp97XHSONNrMpz8xN18SIRWQLJ9BqeDDiJR2HJLkuNjc9SX6AWMAO96rk4IfG4S+RYzhakv+2R1iDDXvLSVLh4ASOBK/bDEGtjhr1mTucUBdmh0emJQm9EeRuzP4wna/VbJkzJ1mNWWgizRnivJ4eRkYKuOPsHfjYRz+Gj3/8p7AwN9+HgBUgSN6THo/SpR2WZUgS7HaxceMG/vD3P2+189L+nmXqZA2fPrmERx5+yLL0UrmIaruKu99zN+666x78/Ve/jpHCKKbHJ7B7cwNf/cu/QLdWxvxYAWcXZ7EwkbcMPdZuWCmEBDTOBHfEK2WcGBrFWIwtlz70xEfHMiNKIpPNIpnLY7fRxNtr61jd2EGtwV5lEgRS6MV5rjmRK2OBEXkz9XrVOB60Zmyh5CQwznnwnt6WIXeOslCy0+cUWBmPqnU8R6Fli0mAtYtyQE21gmK55Nl7CMBY18+l0zaGl2QjOnNzXcbQZzJR9+mPMQ72oENv+IQ2mwjpZ8nkqL2A7kGmOXTv7dYceIOzbS9RuY5Sqp6VuwY7Ife4ZejZWAoJx0U9M49xj4cCvAEjJERxP4dMsht6pmn1zRm/s0OnslqryRnhXYwNFzA/M+WKgVyLLqvhA06Kghl3aM6MswCFxQArw8mhk+DKFsGuQe7WK59MGzJDgaOtzZtIJYawvDyLEwtTIPiSTjDAiyNfGMLM7Bhuu/0O3Pee96AwNomV66tOjtw/NBJiIs7AvYMqp75ZRwFw29nTeOut121wEIV6homKjg1jrJCzFtbc8DB2SxVc2zjES2+s4Nxb69jjaNV4JvAp6NRdfIo2kvvW/EDPa+rOSFfy50ET7R7b1sTLcdvqAlJCF4Ws8ozK9noCE9riwkAiH90cEI4+U97t4C2OnWgBeUBhiqDZLRtcxDkWPgDn3SD3K4TcP+Us97/+yldMeMrw2fU3vttT9ieHrgydsLMIXhIDUdThkLtvQmXuRjRwz2IGgF+Ui/DGm2/iv/zJn+Dpp5/G4eGRE+eoRsVDxgMeao/WR81TQ/icESENcBiDOWiJ8kURtC7nosiHN0A3jc/je/im9ZYmEdv4O7W8KetSNk+H7lByzVS3KMpijNiIepopwxUKKAfVOEfvfOSdydcymOF3C1Gasj5CgmKLS5Ncn+sCMJw+5eQzb2Xy6LvvorlZKH0qZnHfMLhT6kM4vhvQthnPhM8dxh8EX6EX3e5T3LJEXxM3cF4T9ehRr1MA5Juya0jO6OiYPV8EQUFa5rhDvc/WzYydGOOD6LXeqLrMp2OY/dYSPpdiM/xxTXH/Pj5XigfBv485wNAPzed6ABXGYZpkpr8nXy22MTNPO6ymoz7Yh1YvH2L22LT7SsY094101i2bD5CaEAevvfm6slbLA8p9TJKdtfL1YK12nW7T1iCbSSOXz9u+f+ThR/DJT3wCDz/ysK2N2ffwfeyQB4Ips0c38jS6XWyv38DXvvo3eOq/fQNvvPYKioQhTy3jnnvuwqnlZSPPMdiZWZxFbjiPlbUb2Nnew/seeR821zfw2ssv49wLzyPWqGFmJIu7ludxz5klJHmNnQbSKWeI06nR2BMxYTmEcDSPPA17uVa34SLVegvpbM5b0zodrB4cYmV3z0aScqpXtUHddE4zo4IYGe+ExpnxU4+i5qkJXE43nc73xT/4uHN6fMws75M5dPbIU7UulI24LnT43It8XqVWtXID39Wm9oUpZCyBpK37wGFzMvmZqXY6TbsWOm/aLdbOWRumdry1rHmU3Sc6uh0KDfpERtWTb9033PO+V4lWWrbNoFZsuoDCpIg4hBjXKxtuvM1WSEPdMnSf7GbZsrWxufKrydoG9TrpcthkLs5saDWtZW1idBiLszMo5LMYIkIXM0240Jbmk7wUrrjl8M+yASzkLojgR/tOm2wcElPk8dHL1MSv13H1yiULeO+8fRF3nl0GOg10W3WkM0OYmM5jbm4Sp04u49577kd6dALXz7+NN89fMBVAEwcyRICUjga6tD3VGhaXFrCyvuojmRst5JNJzI6PmZ4Cs/ZEOo2buwe4unGAly6u48W31lHsJNFN5owYGI85ksf7ZDMHqA9AR0n51aDnbiW6MEeByZUNgQpyt47uhpG+lji5xLElYNaS6lwZIaNu61xV0X4fSMlCvvn+KqRJ0MqycSuhhHnoIUs3boehR7xfwcEzOamT5T6Pz3B86ueewNVr1/Ar5tBXjeVOh26u9+abLxnkzgsR5K4MVg5dLVZRyN3yvxAh97NIDWXwNMjekwzhZ559Fl/84hfw5ptvWXTtmiF+SIyklnaYzaBrRiaJpP3NQ8tNzufwGqVk18+MwuHh50RrzZJylRPn81UvVX1aGbxIc8pGeQ00Dsw8DVI/OLD6rUk3kgSiWiunK7EHu1a1G806raAYZh/c5NaTmqAxbFsGMTU9jQohwWIpDLBgpO0QmtV602nbPDwoPqIwMNA15UmBSTAi1jJjGWvIhG20IjWfWYPzurKCFqEBXj/yiN/V1LwX3yQ6hzi2kO14g973Qe2ddekw4SqQSTiidGSEcrgcK1vuB0xei+6PjvCxgLZuoa2HDpjGaihm5CebpBVaNqKQvIIx3hsFF7rXXC+fLOffxb9ryyQr1X/u09+8ZtYvwdjY0wGxkHtXRElfE6+fKbiVGJEFC2I792HRAd9BZRsGFCIBWqCmGls8Ztk7r5f7is5nfn4Ov/ALv4if/umfDkRL7wGmCAqzcQuE4kk0whQm6oMzy2rUKrj4+it48ptfxze+9lXs7Wzjwx96DHPzc/Y92Ro2Nj6GU7edQTqXw9PPPItHH/2AafdfOH8eL337BRR3tpDstE0Cdn4sj4fvPYsCocpY1xjSrG9737lncLR3NTpwqzfHcFiuooW4/Z0pDBtxauvgALvVOg7qVHPzyWCUUiWUzZnddCM864bCsZOF4k5dGl+3JUNDJGW6JLTr8XtAJbSH+4330pnxTkpSYE/UzDo0OHGvfOTBYTDqXmbLGDdDaJsHiM7NaAahIa/PN81GkR9gZZwBJ71fc7cgMTgi3m+bHW5nyINwE92y2eNOMjWCnDJ7d2FurK1cQ6PuksRGaurb1UCyC0Gek/CCQ6fzDop4fm4Z4HdMghYM4FtNTI+P4uTCAnKZlNWimQhK2lTJj6Yj+loExn4oIci2q45PZMnrxAm30Sx1pJJYuXbZgt/lxRnccfsptBtVCyhIlMsMx7F0Yh5nl0/h/jvvRXx4FCuvvIZrK6voEvHKZFAYHbVS29FhEdXDI8TbPXB+wUHtyAehVGro1huYGR3B0vS0aeZTwW5tZw8r+2W8fuMAT72xgnI6g24qb3Pg45aND9Qc5Z+i6KBKbk6sdYfOMo0jjPyeHpgpk+c+4Vq4/fQuGq0jbZktW/idIyihTBiEa7xs6Ill/0+/28CRHefhh7INCcD+QebgW406TpxYwmd+kw79c7hy9Zpl6CsRh24Z+ub5c7c4dNUK+KF06O8Guf9gh67w043g1772Nfzpl76Eq1evudiDCTb4l7NWsrT0uTkIoW01eAaDYt1LXUes5OMOXQZddXg5dBlhGWpFVHJu/LejAB59yfHz/+nUee2UNKWE43CBXABnpOt9+Tn8HQ0JAwA6BumW8+by0DFr45ryOTNzs4EkdWhQrjN1/SBZhqfZuiT9mNBKIMgEh2YHLxLY8LUGQYdMxEhpQxTSEOPdYfkoohEtj6hUIIjcJGDZPhQRs+FjYnFG++7lCF3fvtOH47l2cm6aaW4GLDg2v95Bqxz5VdFgzI3LAJ5SfVvXoesXi1U8Ar2HAhiut+73gIXqYiMkbFrLZBjGo3VQAKSSjgIJ7S9emwIvoQOC5PgakQb5vlp3D5biJlvLDFstMXw9A+ePfOQj+He//Mt4+OGHbQ8yuzYBFGYNLBmEASV0EZ5lUQimifWrl/Dic8/gyqULuHljzYRl+H7F0pEFCyeXT+K+B95j70Olxp3dPRvkcPXyFRzu7SKfSmJ6NI88Z3fH2pjMp3FqYRrj+SzQaZoTYNnA2reMu9JFudq09jK2ou0Wy+iwnk7eA9XemBC0O6j1YtivUiI2BCPkK4QBKkTdDJpP+jAL9tZakERmvUHrlPV1h67AimuvtRYHJMpv0X6TQ+c9iMoMy4FLtUt7wvYZPxc94/CoTcumENKhG6lSDWa+b/pOL1SdiWBbhm4opQfRSnrYVy4748dWDsClY72E5Fm5EStDluc2PgD9ytZ0Jsyhe249OBcJCwRIpOrSlrWaJj87Oz2B5cUFY9R3WiyjeNanz5UzkrOL/n3rYwwW3LHp++i7Mlg5Ku6jXDqwAGJxbhqtRtUG06RS1Mxv4tSpJdx/1904e/o29DoxXHj1NWxv7xhXIpXNYn5+0Tonbq5yetoq6mX2uddRbrkMLTXcW5UqxrJZnCTikM0YS77UbGOn2cP57RKefPMq9mJpNBNZxNpNJNi2qBp1KB1yfWVXFFzpLPMeWGdVpC03+nzj3Yi0HUkO/J76yt3Kog8lkfBg9L2iya/p89s+DMhcYLv7pDW2A8asI4PfheWHk3TozNA/O3DophT3la+gLMh9+8IrfchdkKra1v65Dp1wAiFrkuG+/Fd/hY2NLSMrMEOXQ2fER+hdk3DsIBn05MZPxlVO9J2yJJUMZFAFucuw6jWCSaJwvZyX2pMkMML3sNe3WigUchgfG7ProbGQsdaN5nPJfFc9mS1vZGjzJgjK5k2dnp0xTgHX9bDIGhKNnkaA+sG2dQjTz9jbLAhbGSo3kbJHGQNl3Mx2qE3NsrA2Eb+7jJrBw8GRyREO+AgcqeqBhEoAypZlNFU30oGngeVMc2boDGTk8BQYsSWJTsygzkDcMWceDluIZCyjVp0qeugMggxcgWhgMdgLg/nrOiAD69IAACAASURBVKSDoMMziKjcrkOh5Gd4X7ETZth25aJGWkcZXwWOMmTaV3qeWlS0H3TtMtRCcxjtUwyHDlqfp/11++23m0P/1x/7GManptAKRoW1ZvaDM5MwxMrmIjctA4v3OtjeWMOr517C1s0b2NnawMrKdYyMjGJ8fMImsC0uLYKDHw5Lh6b7/Hdf+xrKJS8BNKpVJGI9zIyNYG58GEsz40C9grnJURTSScQ4EKdNOc4GmmR7s0WNGuuVmsmiHlK5jcTndBZ1EuO6XSSzOYzPzKLcbOPq+k3s7h/6WhOJG0rYJDPC2lKIZEZEh2733aBgIiWcp+BlqqhDF9FTSpDRtqHjGTof0/AkoTL824RDQmmvjzSaAmHMHLr86MChDzJ0z6cHDt1JZCx/kFjq3Q9ycgoYiOg5UWrgSHxfsCzEUtKAG+TBrmf3hOJvOQMhQ7c9Z8V/dwDu0AP5ymr57tA7JBd3O+Zcl5cWkEnEjSgXT4Q+dXFagmfR9Ub37q3OnaM9FXj4XAgPdJmtcoJbHbVy0WRmJ8eH0apXbeBPKsnSaRNnzpzEe+6/HycWl1A5PMIr330ZG2s3MdTuIdEbwtLCEibGJrF67br1VPO+7x+V0El42aJdb6FaLCIzFMOJuVlMTYwZihLL5lEaSuKt7SL+4Y0r2GzFUY+nEaOQENc3oIjKyqOJjOwb9xP3hQJItk/rXvB38iuyudprsq3uTzxYs/Jz+H+V4/h3H9GN2jytfXDoVk5hYBf4F0astAydRoq41vc7dCbHnwo19K8Y5F71DD/q0NUsr2lrP4gU94MydEIX/I/OY319HV/44hfxzW9+E3t77EOloIo7bP5YDSgQmszIWm3BD5CMc/8ARuAKGduoEaax1KJHMyix0+Uc5Ahl1HXgaTikahZ9TiGXxdjYqN1gBih8PxkdHQQS4CYnJ+3m0qFzmhQNOCF3OaaRMRrccctm+Rz2IAaabz+b9CzEGd40qPwReqCNovLB8TXgOEMyx729xTNhq/f1iRty6JJIdXTCyxCclzxQSFIAEf2MqOPi76MOXUQ6tdsRTqVD52hO9v/KYTrsNzBanIJlta7QCxs9SMrWo0GNUBUP0gZO+FaSyoAAqPq/7r0hQOxtDv2ifJ/ooef7K9jRd1RmGL02gwMjnRgKOITiiKvhvfiUpHQFKTpmvo7Xxc/mfvipn/op/OzP/izuvu8+O9R8DpXh/PPcWFiuSNiPUh+Uyy0e4OJbb+DZp5/ChfNv2l6bn5/HXXfdhfvuuw+loxJWVq7hxo017B8c4LsvvYxEMm298dsbmyju7yGbjOPMiXncceokmuVDTI3kbZBHmiNmeb2hJY3kJdaWi1QLK1dxUCojnsmijYRprJMMN7u4hMWTJ7G5t49X33obqzfWrb+bmEKMpLgwW5wOnevJDJ2EQSIScugkxNGhcy3V+aH9yb9lgHl/3g1y52OadKjASuiXzqH2tJPdyOD2Uh/3U9ShOw/e68vfl6EbicxOf3//qPzD39HxCYnqZ+ehl93Yn5EMXddj6FUElrXrD8dFdfgYiaARh2465HwNIWMmQNQriMVwYoEktTmkhmJoNxsYirMs4DB09PxFnfc7/b+hFN1BG53bV3foVtZrNQxmHx8tYGK0gGatbD3wbOlm69qpU4uGFJ1cXjbRl9e/ew5XXj+Pxm4JKDcwlR/HzPgUdnZ3sV8qopsYwt5RyWYYUOe8x323dwi0m1iYncDU5ATiyTiyU1MoIoHXbu7hv712GTdqXXPoSbL+KaQVdD34nYS0KcCT/Y6W2swecNJnQEN4NnW++R7qToqW73RfbUmdbHHLEuq9ZEv1oH7/fRm6IHc764TagwbCuzp0H85Csnnfoe9cfLWfoUufPJqhv5uwzD8GuRsZJZXE22+/jd//gz/Ad77zHZRKFWRzrHtysMatmsQuZhCgeoOQvaYuiFuRkzIxHVY5VEVRyiaPZ+EyoIJko1GW4E85dEF2lpkZFJ4wyJ0BijGXQy1dmR2vkZEejbO03ouHRat/mKRnMFBk49Lp07kcHB4MemkDHKTAgrVhwp2U9nQo0geRcD36AUyovasW7fyJ0MtqvEJlBwMIW06HaxbN0LVWbO/g5+oQaAPqIERhZF6H67UPh55+5ztwzZT5sk6aChOn3KGrXzZiVIIYjtATHZIozBV1qLpuv/9OTtF18bNN2S205/GxaBbt+4ucg0R/HrHgTkXjQnP43eiMFcGrTUVBlRy/EBDL/kNwwGtgqcpb5zgIiNAy5WFda0HwnUoxhN1/4Rd+AR/mSNRCwaZ2sfZufwinilRDQ9UmuQ5olA5x7fIFPPf0U7j49lvWn/vII4/YJLeTJ0/i+eefw7e//Sy2tjat1/17r76O06fPWIDAwS3ra2uYGBnGzMQoR5yhtLuNE/MzWOIwD8qo8rpNxpK1dMLSHRweVXBQquCo3jTm/VGtidHJKZw4fRoLJ5eNHLe6vo7Xz5/HtZU1a3WiQ2f/sg1R6faQDeQ1axcL8sne5cAshapbzmTnfZP8pko4gtW5plJg1N6NzkDQGfVAdsBz0D3S7+kJXWraHboH6W2rw3uN9d0dOs82nYbNr7ZauQ/oUIsl760bbnI2RKAK12OiM44u9QPdd8jQb3HolqFTGe/7Hbqzw9u2b8CRpom4OfOF2WnQcpBIRj2KmLHcB8H0uzl2ORx/nFiEi7PoR1m6daD0iLSUMTU2gunJUdQqR8bByKTimJ0cwdLSHM7eexcWlk+iWqnhypvncfXlN7F/aRW1tR3kOwmM50dRazVQbjVRjwOlRh1ZBpfDw4Z0bm3cRLtew8zUGArDeWQLOUycOIGDXgyvrO3iyTcv4/pRCxVQjz3uCFNYX2XIcsSyB/wuCvb7PiT4Y5XelDhFkZ1opu/BkbQoQvtZQPqO+6d3DJbCwJ4+5B6poXPnGfT+AzL0T3/608Zyl0M3Dsbe5dfNofNLKENX/fGfA7mbhGUMNv3pP37+87hw4YL14LKGFue0pKClaw665xGgOdlgxJilHyd1cTEd3nDBkWh2rn/L+fQPbYiuCIe7cXWpUUWqfJ36xnnTaUQU2DghirRS1sDT5rB5k4lcRKFvfhZfqx52vv/hwWF/ApcMFDNyQvN0OCTuUAzAYPdIncd1gTPWO+m93a6LLiesDaqasb5nP+qjvnR/mIPY4Q4f6bkKZuSMLIKlClnNJ9BFHXoUktO66wA416AQMhtnpOs6zWnFnCHOdiH/7ODUI0aFil5RggkfijpXfka//BHRtXfj7M6cPzT2mq/OxzSeVo6Y38MMbyrd76Dg50T3lDKlaGDA30k5SiQs7TvVz/W9+W92SEiciJ9NRId/ctmUlW+0FyRDzHtxxx134Cd+4ifsz9ziokXnrB9afZYZO4fWcLwqESpj+SaBZg03V6/jb//6r3Dt0iXce+9dWFpcxL13341Lly7h6aefQr16hNWV67bPFpdOGqRZPDqy/UvW92g+j1w6hb3tDbQbdcxMjOPs7acxOzaGHAWIyhV3bp0e6u0WDktl7BWPjOjmcqBDuO+BB0zog61E1GDf2NzE+UuXcPXaigUBrJ832B7JQUDcyxZwOb+B7XZcE6JKDh+nLEM3LkFw6CoXKWjmfeZ90/1VQObEt8HQIyJGvE/KjqJ7qJ+hH3Po3upIG9FwLk8/M//+DN3bixzd8nvpamG+f73MJWfuwarbK7veAfPNnm/XE8RklKHrjLnCrMPsfCEduknaBiElE0wi451DYIhQ9jgBLoWl+VlMT4xZ73mcRNmIQz+epUf/HUXFfF/7SFKdE/7GOSkUUWkjMURC2z4mx0cwPzOJRvXIBFomRwuG/szNT2P+zEnkx8dsdO7e2gZKV9ZxdGENlcs30durIN4GmujisF1HqddGL53E4vJJs7fcu9evXTF9+smJESRScTR7bSyevQNH8TTObx/g2QuruLxfxUErcA8Cb0h2TJof/DfPssjV2htKdKQzwXPO5yiTVzAwsLEa2+xJhd9TF/XSfYv+HfVTWmtLXIJDt5KN9oDTIs0GkFRtpLh3yNCvXbuOT3Pamkhx1YoTjfevvGGkODl0/q0MnYbI20EG89D7F/eDWO4UlI8njGjw3HPP4fOf/7yx8di/6g3/ZLF7dmX1DItyfV61MUTDaEBXMfNRmMq89RpldHIA/A4aiqIoTNkeb87S0pIdMh50RV56LW8IHakcumrU3LjGSubgi2QCs7NOauO6qManLEsECzp1rhEdOjMytl4pw6B8J0ew0ujzM8o1h2GN7RqydCf0uQY+DS9/5NCVAUrpTplpvwZHeM0IPoOxsFHnHa3p6IDy+/iGpayo1zSVaWt9VPJQECGHy/cwKVCboOZBFt9PpRLC7WlKIwbC4XGHbu8fmKTa6NpffC+R2fi86Hr7fYnb73i9XDOuqUiK0Ul4gs703dn2REJOlA/Ax0SElLodfydRICEx0b0mQ8zXCRHQvRcLm06nv76xrkHMMvp8rp7P3/3Ij/wIfvEXfxEPPvigwe1mGmxgdSDymXhNy8hq1grVaWF7fQ3Xr1zG+toqHn3fI9jd3sLzzz2DjfV1lIoHJjdbKh5aiyinnLHUwPNHs1c6LFpbJRGUarlsU8N2duqYHIvhntvO4L6zZ1EtlUzZiypqVGbbLx5h77CIg6MyEukMpmbn8aEPfxgz8wsm1cyWzMOjEi5euoy3L1xEhbKwlOS1/hwK1TgCRwSKRoscE+4VZeiE3Jmhcz1kVHXfeC/Eh+DvovMGtMYaPawATNm59pJQlahDp3Nkhi7MiBm6addLfKnPSb+VFMdsiOgdYXK3TRr84ckCByOZUhxr2+FcCDWz7DECff+THTrJrqb+6A5dc9/p0Cn52qY0cwxGHGMNfWJ0BENkfVueNMjQo04l6ni0p6N/06GzbTEKG3O/s/WQPfzkYuxtb2JybBhLC5RrrVrvOyH/pelJTE2PYurkouHvJLO1DyvIFFtoXNlA6a3rqKxuo7xXQr3bxm6ritJQF4XJcZw6c8b0/oulIt6+cB5NwvoTI7ZXNva2cdt996GZHcaVwwpevLqBCzsl7FS9Bde1AgbcIUdQnBPFfSSHrkCc98/apwPfQXtPAbzIylor2T8Ld4Sihfnqutf6Wz5Ir7UEVjLfJLoS1bFSTJimGco4DBZZOjF1TBufOiDFPfHZz+Hquzl0Qu7KGtRuwy/HD+W/tRC8EEGIOmTW0tFnbwZmcuhuZNbJ/s5vfOMb+NKXvoQb6+sh0qTxp1CHjzK0FqNQw+V12AAMQu0mYjCYiKNI/Xh2pIySvxeTVZm4HqPRYI07qoDH7yayDZ+vgSl8jRTRFOiQrc0MSYIy/D2zZzoOPl+EOq4VjTS/R6VcQYUqRyGC43ci9MbPofPhdz4oHpo2sQg7vA53YmTGBxGacPO1QeRA+H0FP/N6lCkQ2tWGZWDgpQZnuvNaGSj4xDLXN9ePjw71NiEFCNHP5P+rpqRNyWsgK9n3iBPYuK5mpK1/O27O3MgeGpRgLVGD0brEAzTq0Eocwfkr4NCe7Dvk0BuvrF7RdT9oCiQ3XsMg0BkQk1zxczCCV1lTtDNCDpn317+jT3aLlin4e02b4+NCO2QMFOH3AxW2MQUtAN5vdW4oy7/77rvx4z/+4/jFX/olcxKjw8MGtXcDSdTaC0M90AJ3iqE0qqhVyti4sYpy8QBvvfG61dPZp91s1FCvltGirGq9iStXryKbc2W/TC6H7e1tE87hGNNCLodSsYjd7QNkMjEsz81jfnwcu1tbGB4dQzKTRpLT3RoNrK6tm1PnHXzgwYfw0MOPGIxOZbdypWJkz63tbVy8fAXbu3vUZrUMvdVlG7q3o/q+TBikz7WmxeK+pLBMJpPr8wu4htEyU7QdVY9pL/L+CJIXisa9LZtlKFRgk8tmmTCrpo2FkokL2nAPU8+AmS3hZrZqDbIxvp73ghmUv6ecvVjLnp0LnnVjPoDYbT6BauMy5MrQ7YIGrU1SDzTkkaIyXtIPbXBBq4AtehTjIirR7WB8pIC56SmM5LMGuVtvdtz6i94xg5QDjwbT9h3tmrhuTmolimff14IXV61jbzv3HlXp+HnVctFlZ2emsDQ7hfmFGZy+9050EyyjtLF7fR2pgzo6qzuoX95AY+MApZ0DbBcPsF07QiObRG5yHEsnTmBsbNxU/26sr6LZrqFQyJpAE3vUl+++G/VkFqvlJl65sYu3Nw6wW+uYmp3fj4BsBPTUkwCfyKjERGdT94klUZ1HOe1o8iJ/pN9pjaz0F6Y5Kou3RLU/X8P3gvm3/ghbFx3yC3WHHvokDcExmxkEZuhDSJZdXJjHb/3Gb+JznId+jaS4Xx1k6JWKBxcUltGmV8bDg8H/p2PT2DgRebQg3m71zg7d2qkSCZQrZXz1q1/Fn/zpn2JraytoeydNi5kOnT8WCff7+3zKj2s4u5OSIR0snjsHORgdeD5XDoGPMUqXkeW/+T0YwfMnSqjR9+EN17g7fncZDAsKwrB5wbrmsCs+A1zogbLafpsfM+xSKQx2cCfGw8j3sGwyncJhsWiEJa6VDpMHB45UMLvntesxXvstRsLaV7yWN4DiB7wDV9jy0oW/B9fbB2lIaKYfYTJjajoJTxtRAZHq4tFShdbWa4d+Lz1gGLS90aFT4letdSIKSYzD3jdoLcsxR0sm3HMKKo5Hx+6svW6le6isW2umDE2HzK7RxIscxlcgpr0kiI2vU3CiQEIBER8TmqNygA6qMkPVyBUwGg+k17Y+dO4Pvkc0U+B1sxTz6KOP4pOf/CTe/8EP+lQvZeheqguKUkHT3nqfe6hXyrh66QK+8fdfNcb7wd4OjkqH5qTrtYqpsbF/fG9v15zy5NS0wdV7+z6XfHRkxO63CelUK7YvCpxJ3+5gf3cXZMqPjI7i1O23Ww/55WvXcX1l1ToFHnzoIbz//Y+agyaaRE0GQqTbe7u4fPUaNrd3rO2uwVGZNLSUJTbEiQFNMgQeRKhcE4GQ+w9y6GK5834fD5h0X2S7WC5UMKZMS/akny3Jod+iZeDKYix5sFXPNB5i8WCPBuUfY1GrrdTjxfDjcrRSD/O9N2hZs3MYRJSijvRWyHVQIjNxOOltUPaVBZjgCDSHntEGHXqXZa5eF+Mjw5ibmcQIZzMYi4H24d1JcVHb2g92IrPE3eY4EuHnzlv0nCLQQq1cwtz0BArZtNXTc+kkhgtZzE6OYvnUCdzxwL2sSZqYz8GNTdTXdlC+tI76yjbau2XUj6rYKR5gs3yIVi6F4clJTE/PID9cMId+c2sd7U4DY2MFG9W6W9zH+MI8avEM1koNvL1VwptruzhsAhXazJDg6H7rnOr6ZSeiyaDZvKAQGbUj3++8o5oC4kB42ZCbW/Y5aoPkG2Tb+usdD9KwofPHAgzey+DQeS/tPekL6nUbn/qb//tv4LO/5w79Vz/9q4M+dDn0qy8/26Oji2amdDg0QpwmxszWBBtqtX6U4YbdezDeKUM3CNkY41Vjt//xH/8x1m/etKzQWlgsK3cnwKiNb+XDM7zORmNBgEg3IFq7lZHmc8U01oJxEWmk+W8deB0aGnCDVcJjfE9lgVp8Pi6G/y3EGp+4YO+tEgSNIo2GnKwyWz7OP6xnHOzvo1mnfGU40GF2Lo26ta9VOEpwr0+MURZr+sxBQEM3X+aC3z+6EWWcHLYL4jyBnBXdQNrc0Q2qMoE7sCCN2h+x6LAefwSBRqNO3ROfYCaVOR94wv3B90wl2b6SQDJEp3QWNFxROIwsd5eM9fvN61PgIMcYRWr0mAlqGNTv8rcqP+h+695G/237KZ5AOkPN+kGvrxjVUvDjPtU6aw2UCfI9BO/zMxX8KRjQ5/XNexCryKSTBnFzzdUrHWXO8vcLCwv46Ec/iv/t13/dtMctmKATtCDEoUR2DlDfgDKVHNayuXod5156EX/x//4pMsk46pUjy87JbN7e3rIWHxIXWY/c2tmxNePv+P3Y4kb4m0gay0jM2O1cdHvIUUaVASmRlVQGZ87eZoNVNjY2ce36ir3u4Ycewnvf+5ChULs7uyaaRMnT/VIJ11ZWsLG1YxlTrdm2vyk0Q7vnjjllJQh2Q9ChW3veEIMsXyN+d65TdP15/sTviTp0IVSS5uS6qlwl9CSaoeveWGnKlF08kdCgItbQ3aHzmlzNhdfNPae94brb7DrwH0uwNHMgKI4NFA5vzdAtA5dubSSAloqd2p/MpoRODtuPoOoekyEpLYaAnufHxrd2TCN+gu2IU5PmYAm5G8V4iEH9oM1TdiMaiihxiGauCpwH08ukI+HfmZPdOs2a9b1z//H/8xmif8DoSNYc+gOPPGRnLt6LYePydexdXsPhlXW0d0qIVducW4u9cgnr+ztopRMYnZi04V3UYziqHGHvYBexeBczc1OYnh5Ho9NEPJdDtZfA5e0jXNw6wvcur6PSjaPadH9CGWDZvGiyF0U2ZcPs+3ov7S0ZvKvx+ZrJR/D10QTLE6nBeFaVhqO2Ur4hmljYm1qJ3FGi8CG2L2weOgMnq6U7YtqsVTE/J4f+e7h29Tp+9RZSXKihv/rU3/VI4lHWwA/n4ecHbW5uGsGHDooOTlmUG1ET3rbriBpHkwUOLH5u8Jdeeglf+MIXcP7ttwOL3af5DDJ0QtG+SPyxg0SGacwFTWS07YuHzS+oWLVaOXmhCHqNwXmRkZ2CXZRdRm+MnqcMSg6dz+ECE/Lk53At6Ixp/GkEFT1rDZSBc/7yzvY2qmUy1V12kMZD9ZpsLodao25a8Kqh63swi+Tzo4GM1keORVm0Pl8Hsx1hqeu5MnhaNzlB/psBjNaLKms2dzxkBFqnaOCjQyIn6pF70r5jlAlupQGrnzvs7uhJkGC1kai+byjjqClp/E56Xz5+HLYSVD9AbjwIURatzFr3IrpfVEcj7EtiXDSbVpCjz4tG8nwv1ciV1fN3fL2QHn0Xvl56+YLnRdZixsJrZRlG6JHuod6fn7u4uIgnnngC99xzT1CM8/Y8c+hhTdg9QBYsxUsqxUP8wze/hi/+4e9jOJsyIlw2lcTmxk2UymVz3jzD9957n5W9mEXzh6ppJGSayEuvaw6Q+5l7L5dK2zhWjl3lIBtKwDIz4vWZimAshtvO3IYH738PFucX0G21jTl/cHCIWruJcqOG1fWb2NzeNjJcnTr6RgfgCFTWlzm8KGPcFCtvMfM0w+VKcXLoOt9CYERe5fUf7zrgnoi2tUU7VaL7X8Gh3zPWAdyQDxw6lQIpB0tVRCes8knMx7nPrTzGe2FjVZnYRKB066f3+q2mb92aoavLw4VI9CMncdyh2/6VHPAxh65gnWUBG+/K4IK8k6EYpsbHLGPOMbkxDXe+CffMgOUedeQ6L1GHHs0qJS+rc9fPztEz1UKO3J2d5tjertXQhwn1x4HscArzC7N43/veh+nxScvEX3/xZYPd67tFxGptpIfInUqiWCnjxvYmGhwONjKCZCJl+vFHlTKOqiUkU0NYOjGH5VNLiMV76MaTKLeH8MbKJt5Y2cd331pFg0hKLGGZtqGckZ+oI9bZPA6903dpDTQDQjZEw1e+36F7l4NIcfx/2TE5cvmuW/xkIMX1g4n+jAA6dJd5prAMSZLu0Cn9OteH3K9euXYrKa5WMfXC2FN/+V96dOAilPALSCXtB2XoUla6ZdWClrj1dNp4zBiuXLliGfq3X3zRgwJb6Lj1xFq0ZMInXp+yrJtZj2XtzAy8dhl1bOYEAkQtQ6xFV2bIjccfZW26STLU7+QclUU7yzx9y0hTHlweUl4L18naKTody9BVq9XrRdAaHRnF3u4ujoqlviSqj3N0tnUmm7G6IzN9GWttFhPXCeUMZSgyRIKgLdAIZQY9ZutH0YWAbkTrNbpPgocFQ6rMwH9HHbqch4yhnJYynYHj9TqbMqooMzSdSiJJAYrABDaRjdC02b93VlcKtUc5rAj7XOuq5yuodKc6gPejaI7KMKq5qgZujqHbC5PDBmUVraX2SR/iDNchREUIgtAZtS9GuRjai3wP8TLovDh1giUY6g/wOsSb0HqptMXHfu3Xfg0//TM/g8mZGesttusKbXr2/8aHaBsRiiNk33zlHH73//w/UDsiEbNm4jMc2ZrJcQKZSYRhbHTMMmheK+Fufu7e3p7tM9NHr9Xs2vj8qckpjA+PGGOdAbbpYVNat+EiS3Ozc3jfw4/g9MllyyDYLlU6KFpdvtSoodJpGRrADN1nl/fMoTND5/vQgHM6G3UW2JrpzdbcR+7QFUBGDS//Xxl41KErCOO6qNWQv1M5TBwg7VtBom5InWksh25zFFhqrBNp8hkIrKGznc7sUZKE1bTD8GxFI/EqQngj0dltDtE/bxsd2JqB41fGczzwdEnYQZJkDsHWxTuGKGHDLF0ZOh+nQzfGPa+l00YmkTB2O+egZ0m46rRcw52KAaH/XdcUtYPRa5EjUkKl8yDHPnDoXVeGiw9hfmbCFOoYUBZylPOOIzuWw9T0BD74vvfjxOwiDtc38cw3nsTR3iFSsQQyqQyy2bwJJxFaZ6mG8+gTps1fMEJmtV5FtV6xDH1hfhq33b5sA6coZFRuAq9eXMPLF2/ipbdW0IilEEsy4PISJu9flPfDfRMN3vtoZTCOzg0YTFT0INPX34iAYYKabKGfdedR0OZyS0V9D9eR16FyXdSxW+BnjDFHduxvQ1p6TrTkREnL0j1b79fQf/M38bnf+yyuXr2KTz/ubWvUci/ToTMx/taX/8RIcS4SUjBnwyyTC3G8hq4MzzK3d2C520WFDF0OnRnol7/8ZXzjm9+0cXtM7EmykEM3Zx0ydNuggtyD1KAcujbc8dpENBrSDdPhjcK3MrSCROSwZBD02mjWKpEZGk7voXbiHcsQ/AxmaMxqonUT/j8hWQZJbPsh213lCoP2AqOa6nhsY6PB5HdUsujxNwAAIABJREFU8MH/t0lzAWrR9z1e/+H18rneWqd2mS6YoctBRSNvGUehAHpfOXTPdJ2hq4MezdB/kEPnYxpPqlKGtfIkOV2Kwz18f9lhsZGRfrDsmoJ8ooyG1iF6eHQ9ep1nbJrlHJXVHPT1qlUlispYicbIWz4eNvqjz4iuKf/fHaCXFHgf6Sh0SLWneM3MGPkd9f3F2XBn30W1UrY/DAL4O+4jvg//zZ8ox+P973+/qUDdfe+9FjwyG7QAmmYjBEXsz+V0LdbmKebxxd//PDZvrOBgd8tIcnQLuZFRDI+NW338+rVrtod9rG/BPrtYPLSpWVwTZvLGJM/mMDE2bnaAZTIFfhak9+CSsnffgwfuu88y+aP9A7QbTZQPS9ja3sJBtYJqr4Pd/QNsbO+YIA2dOf2OzdS2UpdLK7eaDUMsrB/c+BBEcbz9S1m5DDL/lkPntYuDEHXosl187XF+i4JfGVw3pGHGfaih+32kQ29YP7ojP5yy5105htCwbGiKXj63muUPO28Gg7soke8BD7j/MYeu8+aI70DPW4G7HLrtuSF3Apoid0sNnfrhrZahMzOTE5idmkA6MWT67u7QqZ7mXBrtW+1/Bc1RR8Vrd4KuO0eeBf3xxMNOI6rlEhJDXSzNzZqYTL1SQjadRJIOfSKPyZkJfOiR9+Pk9Dz2Vzfw/D98C81aE8MjIyiMjyOVzxmCUzwq2V5grzoDq0J+GFW2THIiY6tuUxnHx/ImJdvrtTE2MYWDcgtvXrmJl86v4pWLayg22DWTtCBMLa0qAUa/WzR4ia6FTdQL90z3kd9VPiEa6EdRXisXUxckkpgITeTrZXuj9vidHLoFZmwL5NoT2Tzm0C1Dl0O/chWfevwdhGXefPYbvZ2dbct2JibGjSjDgRv8QB6aAcvdpTQHWS/rSm5k+j9y5gFyl/P4hyf/AZSne+2116wXMZMrGOzJXWHtTqGe6RGMy3Pyhmgkpk/i8ijGNZadMHc8K3NI0B2kWMRqe9PN0Eblex1faDlJwep02Gz7kRoUP5dGhQ6d60IDzyycSAKjKLtO+NCWyYkJi5yZ9dDph1NkRoLMcJLiaNycFOjOgpuE34G/43vRSGjDiZXOa47OJReUbHAz+7KDip2yHEWcvJdS0uN7aXMJcjfiVqgBRh26AhAdet3TKOTO5zi73TWqrTZv5D6Xs2S0aRlpyC595gBf0zKHbiTKgKoISuX3FmnN4XoPWtRKxs/nQJxovVWZL+8fP4/fSe+nA2hcXzPUg4lvgu35vTXzWEx0fl+VVwhLCwWSIZbBE5LCey/eiWq5JhfcaljmpoE6zIoFmyoT4t98PT/j8ccfx2OPPWaqb8F9hIE+AaoN87xZF2VmtnbpAtauXcK5F79tAzNYr5+dX0Q8mTKU7M0338DszDTK1krHlkCOQW0YK/3wsGj7gZ/to4NThhwxa+Ie1d5glv9DP/QI3vueBzA/O4tKsYSDnV30Wm2UOJhldw/7lTJqFE4qlnBza9umlnE0aZMZOh06a+XxJPKFvO1VBhvcMzzrzEfFjeC9Voalc6q2teMOXWdEhpd7Sx0ogol5lmwELu97YEGbUQ31U5YdbDCSOXTKAdOhc7Ih957Pz7aWR/JFjOdGm9TxATph+p+SC5/OOHAO7kzeOUOPGnknsB/P0H0ssg0AscFkLldr/CkLat0CsyjQbTWNkEZnTqee5jhPtjmacI+fb3v3Y06dSINssGw5181664ODc2fOAN3Xz9+ng+2tm4h1m1g+uYSxkbxJwbIVkjPU06MpzCxM4ocf+iEsjE6htLGLV19+xVCFNEuXY2M2oIX6BtyDlLpuVOooH1VMYZM2hapwnR6D8EOk00NYXJzB6PgIZucXsLVXwcXVHZx7awVvXL6Jjb0KGlah8n0mjpWSF+0TT840R14tw2FEbrBDei1fw32lxMf2TETMyu4tJY6pitgXE3Kyt4iR/nwi0W53hNwwzBoQJj1D5v2nMyeZmHaTkHuCHUg2bW0Ov2GkuN+zuSjsQx8MZwnSr+tvvNijk7148aKJp7Bf28YVJig0UgtiKhxGP2wkOWf4kqneMm1mJ4uovsdo1Te+dOHpPFiLf/qZp/GNr38D5147j3QmgaEUCVMpg6/MqXM6mcGv7rR9YhYlBD1CNNiCmUrYcTqoWmAefmW6fH60/k6jPhi76cQWgzGC/Gfwtra4fB8e2vFxF6IhO9gjcO+nZiYjVThuOEGo0Sydj9Ohcw35OFEKj3JJ/PMNIhELHiQaEc6DVlbZpbgCh1c0G/aZPIAUaKGzMTGaENSojckCGyNNuUShAhNzwoEtrUxG90oZgIhxJJEwYwpnvd/aQWPC+xINqhTtyhjxvcmQ99nqJA96rdFrS26gHGKWIIYbQhuRSwKdCQb56FPLbhLM6L30EQ28FDXzyZYtBflUQVn6LvyOfB8adWXAytQl8Rm9du41Pl4o5FEYHrZrFtnNREYIO3PWdCCD8rkOd3r7nVTKxEXh7/nZEj/hmijr1D7RfSIqRvjZvlubU6o4uKSH5eWT+Lmf/Tn83M/8DArDI7YHLCNn50ciYeWekeGC6YJTcGZvcwN/+xd/hje+97JN2zo6ODTCGfcU+Sv33n+vjVis1KuOCrH80+UApiJqlQpOL5+yNqzK0REOS0UTkvGhJV2rd9PZv/9978M9d99jrW4d6veXy/baeq2K4sGhoVGm916t4bB0ZE79qFpFtdlCjxk4z3qHTpJCLBwpy958F3qysxFq2QpSFZD1USPed9NpSNs9sT7/oMbI88LzTwSCf/Mxfk/LnMMetiAq2Co5c2t/NKkuH6mrNkkGm/3MNBAwOYbXWe+0vYTb3Ug77OrCIppV7mcwIpgV4RqpPUnOU397I8NgHPX3n9m+S+6/1PZxIMQ1axWMDecwPztlw1JSBoi1rB7rI0SPfWLQlSWyoHPveZPkoFkCYSDEISEk3bIF1ZMX2iiOnt3aWiPzCblcGiOjTAZHTDyMrPqp6QxmZgv40Ac+iFQ8iUqpiu9+52VkswXk8iMYGZ/EwUEJly9eQ7lURa/Vw3BuGN1mB8P5YbM7BPWOKodY31hBb6iJ2+88jTN3nEZ2ZBi7xTrOvX4VT73wOrYPWri6toMGBYzCrHMlJo60aHSzdyoYAhRsj9vE0K4bSG8sM9EuOx8iaR0qlmBZp5CTYX1CpBO5eXZlU3UPzUdJDO1YIspVNgXBMLhH2TkJpszQDXIPomY2kKtWNb7Kb/3Gb+D3PvtZm7b2qU9HHDpLt7z2tddeMMidTpdCMN5P18GJEyfsAulEaJxorEQCo3FiOwr/+Ci90G4W6n183Jxo0Pvml79+/Tqeeuop/N3f/z3WtjcNfpPT9Rm8DumpFuGJWxgpGN7fotKQ/Tvsc2s0K5IDf993jmLLEhqDC4i4MML/R9ubB0mWXed9Jyv3rL2qq/dlZho7MDOYAQEIIEgIsAiKYIRBUrQoUBHUYlMRNAFIFu2wLQD8yxEO/yWCCkfYdNBmWAQXURsBLsIyACECIIhlMPtMT09P72t1rZmVe1Y6fufcL/N2sQHB4XBN1FR1Vr6X79137/3O+c453yn5A+XatLmL5uM9CMBw/5T3qAxC98Xx+jtgLVpSQMJPL1+rVb1bG+MXcZYZGw7UYS101vmMboeJE3FVzg313e9TS9z1bGABNOeU96FrlvcaDEScXxPq4Ibhk2jSRz0y7xVu8UmeRlcWqLxOGU+Mqzx1/fRkIu9BHslpOp8YElmtWkSiUN37SrkCspxzipvj2ZS1qenZin1xD472mVk3OIVneC/HatwOGn/atJkDaJtLO8CNxuSRIi5CFnbMjwhvuPxuovplNKr2WQYD75eeu4eTUoxVDIOuSfcB/c2sxwBmzchr57x//b3vtQ//7Z+zv/G+9/nGApvhrVXTevDezKnB550rV+wPPv3b9q2vf9U9tcpM0eZqVde+ZpypId9s7li713WBD0SOMKrwkGdrNXvw9CmnzjfW173cdFAI75S8Ctb+448/5mV1eP7ecrTXtfYec7Rnnc6eG60727u21yQsAaDv2G5rz3b22v7ZYza2maJ763i8MHSE3zwPYhC0daztYMEYLxlVYpnEFrFOWHNStmRlRdw6tCL4yd88mz/VTfOal4f6c4x1F2Wc4a1pbcjIV26DgCD/6esgtV51iE2UtBwPrQ0Zb7p+GcLfC9BluOThJ61R6S4Qz49idIWagikowBYMu7a6OO+AvjzfsCJJcA7o7Avc75RN1f5BuMN7P6QOiNP7wSnCicGgB3VmHMxLMxVPviKOPRx1bWd33fqDPRuMet5oqjE3bytrh23t0JItze/b0cMN+5Ef/RGr1OruiX/zm9+2SnXW5maXbG31iLWbXTv33Mt2986mjXpjm63N2lxt1o4fPmb1SsXnFmB+6eorViiP7HVvPmuP/7XHPXnu1mbTvvnkOfvaN160zZ2RXb2x6R66z6OshIx7FZsbFPqUkmesg4UeuwEhRT+BNvPEnYcUduNcBz1/7YvaWzUfFN6VI6LrUCUW//bGQK4AGYpwvp8B6N56GyqfhMexazacPHHcPp4A/RWvQ78PoF/67lfHLCBRmUjJ4YnTBYo4MFQDgCQqcJL0RAMRt4RS4D9t0Io5yGvSBsZxZLz/3h/8K/uPf/GXtl8IT9UpcCgt2k44XRy0mxaZUwASCcCKTw1ctFE66CdaSGUuAnSBisfGujSADytMG4YejsIIWtRcF/fOTKdWXJ6YGADOC6DzoBkrNh5t8AIezlGrhyfB8Q5o+1DroUIlkImJg7ERtHR4smat1rZvmhynCaNQgCRhc0swxiBo94NSqjJ8dH85sGv8wpqcxqOnoZVpS0gZCGJFpsbBVE9dpX1hmARACszy+n7+BtCQACNwU7a3g3XysLXJiXbVe53e9PKtlGWaasdzwREZjPKmdS55y2z+0t/n2gABxlYUvO5zskGXyp5wIwU4DCwdzzW7WEsStuEzFK7SHNBrvC7jjePEJOh5al2cPnXK/uaPfcD+6T/5J94DwXfeYtE6vZ415mZ93lEWCIPcunvXvvLEF+wP/+AP7MbVK/b4ww/bw296na2uLLlX++nf+z0b7I+sPj/neSpXr11zIwLve4GOed5MZ+ClasgS8xkRb5+3s2cfsve//3126uRJj7v3vF943xmA0KuIXBL6F7R2O9Zqtm2n1XTvHI8dQB9CE9MUJwE6z53cGQG6P3OvBommP4xBPpa5sc11yWhjvns5dFpTnlxYLrlqncoQKe9zQJYSZaJNWScIWEXP72lnP23YQTPHtxsEGf1sqdGJnplAO58z+fG506CGK/lrAmh9juasDOIIGbHX3QvoEcYJQEfidW1l0RPU5utV785HohreXkR7kuM0YQuiZzf2zPQeYywAeBeFQp3OBWRQxcM7r3gO45C+66Ou7e5tWKU+Y5VaOcSF2h1/zgsLs3bkEIzvsoeO6rMNa7ba9uxzL3iy5sLckh1aOWxFK9uLz5+zS69csV6nZ4Pu0I4dOmprS6s225i1nZ1Nu3T5Fbu1fs0a82U7+/oz9vYffrs3Abqz2bJvP33ennn+qm3v7tudux3XOxCgy8jOAf1++0kkvEUimsBXhr2wJJ8feRhXa1V7ls4vlonX86qWnEXkvTRVcSyL9qMJ0Cn1RcgnEmABdCpCEJb5+Mc/bp/6fh76tWe/4Vru2nRu3rzpHdL44AceeMAOHz58TzLEhO5NNaX5Jq+bYVJqA5ZVzfnw0p/48pftf/0//s+op3QwJ95KoklQ4LFAmEgpMYYYM6854JScluPc2nS1wTOwikNzTREDipp094IB9FSSpb8JoPPECR2LV8I5m3t792RKcn3cC3+HXrp79+7EU8g3cM7DxuILLsVh+JXPijGB9tHDjnwBxgFGpFItWRut93Zrciy/CCyVKyADZuo9iLoeTSoDJpZ4Mop0jQc3HgdIT4q7t1ZVm5K8dRlX+fEB3BFDUpa/kr7cmMJDwxpFCjeVEnIeKKt6YzZi7lntd663LDA9aLw4WLvnEQaTvGH95BnL4ND4y5tWfJzP5Fjoa5U5ibHJkw19vnn2ctS36nqViyDgkRypnpUMSuYq7wEcVRYpTxzjQJ3qdM0CtNlGwx5+05vtv/2VX7G3v/Md4XZAJ3e7vkF6xjiZ1JSx7Y/s+uWL9i9/8zft83/yx/bom99kf+tDP2HLi/OerPbvP/tZG9M0ozFn+zMFe+bZZ/3eMdyJKz/7zDNWq1Sdbdvd2fVrQuzmkUcetocffthBnaQlZ2IIl5BgmBLpSPYD6Hd2mk6dtlrE31u2h7xxu+s/+zA5GO1+CyVPigVJItwU6x5AJxSgjGLlP8gAExMmrQiukdcAGAH6/MK8PyOMJP6OU8q/NY/x0H2+ktBGhv4gAF2AqtwQP2/eqzyJXLn3LFGVJBijc+scubMhb3vqUUecVP/OX88NuoOAHucE0MsTlbmY31D/jMHIddUpVwPQG5WSjYc9aCz39FxSIgH61JCIpMCg2MNTda2IJB4TglCuAWlF6Ha88wKOyX4A+rhnmzu37dCRZTt+8pgVyiW7dvO2Xbtx2xUK11ZrdvrUmr39nW93Gp78DUon5+cXbWV51Q6tHnaP/JVzr9rFVy5ZZ69rG3c27MihI54Fz3rd2d6y9buwx22rzxZt+fCinTl7xq7fuW2dvtn5V2/b5as71twz29zqeZkkhqLXomeCXXI0Nd7COzGK3u7WBZ9CjliOGX9XRQqvaU4KByahvIz5FL5o3ua4JG9fBiCA7nscgA5uwSB4qJm8CfIkKEcMQHcPPQE6MfRfzrXc1T71xvPfdC13UQwsBFTd1tfX7cEHH3RAp0OYYpGylIlTqDxAnhgXpAvNrVwH7iSoce3GTfvYP/2ndndr2wfOs6EB9CQdquxuxZuVzBQLKeLJebJM7o3LiMhjT1pQeLsMkIwOUfJ6SGIe5M0qsYnNM1eNE3iyMTM2lP6opaoerj7fk7+ywJV+Bcw5D94J4x2TIxTimMTEVPdHdFubZkVrcrLZ4RWKURFYMsbuCRMKyfqL6/7FmEw2tiwxxl+j69QgYkb5hqTxuN+YCmzDmw/WQaVaMuqYzNyjAExMhocnMGz8vkNUiHvJJ7/AmXkl0R8ZaSHOMZWazentyRz1PAziqjVPVMMAY3y5Hr64TwCV56csdRkqos0mnleSVsfL09zgGBga6GY2ECni5WEQnY/rnqgIZkqEnIPrkOiRwN1DQ5WqHTt82H7h7/5d+4f/5T+0Sr1mM+XKJGGSa3FxEyzF0dCauzv29Se+aL/5G/+7Xb98yU4dXbLlhZozB2tHDtuhI0dspoInNbJzL593I2XtyBGnwGmetD8KwRMo8Eatbm999FF729veZsePH/V7w9j3EjySVoeRcEhYYi8BOu0x91pdB/QmgE5ZWrdvTerN0RrfN6+Ehjb2KpeZYqiy9SLs5VtaIYRnWEsyADV3ckDn/QptAOjEMAElciA8XNPpBJOSEu68JCl52B4m8nmelCozCluAnq8XsWl56CnZAJFodoByn1KvEmG5NzRIH/XplwSOHGr8Za1ZOU+6/xzQNa8wpAPQA9SRYD26tuyAXtgf+NzA0xsN75GPnxoUThfEOgmvcqoG50mt7s0T2ipbsQA1nQxlYujWt43t27aytminz57x+vGrN2/by69ccpanXivYsWOr9oY3vs5zQ3Zbu7axueFzfXVl1Y4dOWaN2pzdvH7Ltu5u2aA39Lm6ukhCX1QTbG1t2l4LvQ96ApD13rel1Xnbae1ZfW7J1u927NadrnU6M7a5Se8ApieArsqJiHnLUYt1H8nIPGvum/3WHRCvZIn+GsIdsWn8VE7HhKXOKmDykGAYRjGO4Ux2JwlzuUfvjrRrGYRCnCdFwlAn7ZPIvRx5Ypw89E984hPuoX9PQL/81NfGAgvPxk1Z1AA6zUhYVMTTtQHKwiGWWHIPOLwk4u8p93ECmiQW6KaYq554NRrZ//Q//y/29LPP2Y2bN3zxoTo1LeQnQYV67ZjyuYfpHdoSEMlLl/eljV6GRG7tcg1sQExsBpFj2TRUZiTAZgLJo1fnNJpSyAObUOepjphxwUNXs5bcWnMgiCwXB3VPSvFWqFEWiMHSbLas2URtLpL4+Ls2/lq15KpgOzshYRneYCQKwg6QhEZ3NCVXqTmEJ5clXWGvZ0zeie6bjU9ehidRpNKsUinkC/HAtJEIsHOA14RUGCCMwfCwuEbJonIOJYXltH7ujQMo6GbLe9f7uT5R9nq+2uT1ub7Z4/lngkPaJGU9y/pmvJUxz/F45B5jTf3mdZw8ZHn8+WfT1MRVzJJuu2rRPVZPEmaqsJBhNWVNgq51/f6UiKl4ueaoWCz+zfmU54E40eLCvP3Iu95lv/RLv2QPnH3I6nPzcZ4UxsHw49kTNx90Wra1vm6/+9v/0n7n//6XVupv28pc2ba2W/bOdz1uh48etbI3Zym4WAzf27u7ngnf7Q68GxtNXBCdOXn8hP3kB3/SHnzgAZ93eC7N3aahLeAGUwJ0dOP3oNeb5IqgLd+zZqvjgiAdwhjdvu3s7Tm4Q7enXn4O6AAs4aZeN4wa3EGAlmeVr009H+Y69w6tznMUI+LOgFeLoK8/53OwS4yfHAxJmDplHvR5hO0C0J15mjTWICk22J4QOwKsI+EtwDy8V98n0lYkB0Gvy5gUVS6DUHsZr0v9LUP1e/KBdIxYMQG6t+pEV55EvknXSRJMAW4EZPbdO6fNKIBeKuzbjCfvkbSVrKX0obHXJSPCIzlRohnrm3tMfcSp1XejgEReDMhwGMYzI7OZoa3v3Lb5pVk785oHbXF1xS5euWFPPfuSrW/s2Oxc0Q4fXrFjJ45EcltrxzrdPW9HzXo4cviwZ81vAub9oQ1pjNPu2lxj3hbnF91r3dzccINxPKaMuum5H6uHYWGqtrS0Zts7A7t+o2mDftnW77RsOIruhJO8l9S50NfaREBoqh/AOMD4NGZn/T61L2jsBeg5K6pnq/AIoygDQN65nBQ5mZonAnoZjhKzmSgCuphQdPI7COh46Dmg3xNDl4dOUhwXyAUoNqjfWRiUmtFPGfpNYMeC8+xkLwEJqpwL9/ZtieKOxNHIHsUCd1CqVV005ot/9h/tj//kT+07Tz6ZaOS5EHLA20iZ4CMogFT7HXRwxIa9n3WyfES7axPVoIs2ldXJ66hrebZnouu5B8XiBOj5QsKbAtS5T+JxUZYVtbCKCxOSANDZzPibDCNZfrmBoDiKPFg8ciYq5RrEq/DaKX3wzX9+zgU8yOLGA+TceEYxSdVzPOi2sOin9a4B5mpHGcyIjx/iIF46ERRbbAqRGKSJCd2mZylDSt6G3pNPYgF9eO9hrOjZaCLLGOG43OvlGMqDqJaQsahFkQOs8gp4TTF4f3+ifbW4FJ+WF6USJxkGUoaTtc6/5fG5wZcS2Hzby5rJcDzzxEMC9FHvDyYUvXIn9Jm6ftF7unbmGp8BM5B3ghNbobEWWyTDyFmJet2Ora3Zz/7sz9oH/uaP29HjJ5y+lLHlSXFsumzw3ZaHlZ74/OfsX/32b9m1F5+yyojckaKtri3Z2uHDdpq1fPiw67rfXt+wy9euu/jL3OKSvXjuvF29dt2ZogfPPGg/89M/4+wcBlu7veeGu6R7MTadUSHprc19wSb1rdMG0NveqKWdAH271XIvnZ7o+26sY8BWk7xxALqvmXIkwjGP2GTlhWs98TcBOj/D0A5Hglg672djZtxIiIM9QG3MvbOUr+PZ/WmP8jUAK+HKzlEqmwN6bMJaH/JcA+yCuYq1dD8Pnf3KXz+QuOvnTHKuOo/mm3pjhHEQnuUEmJJeA8A69c7DyxxTkrY/9DrwI6skmy06oFdQrd0fRota3yqmQjdxzXEPjImU7WT0+D6jVq+pksA7ZJJ0hiVU3Dcrj22zuW7VuYqdOHPK5pZX7JVLV+2pZ87Z5nbbqvWizS/WrT5btf0xUrp9a8ySiEqToDlbWVnyxMo7t9dtNBg5u0NVE3sjojP8TgkbXjNVBZTJVaslW15dcMp+rrFkd++27fz5m7Y/qtqtm9u2vx/a+1NjmSQ29cSYdviMdS5tkYZXuDDerE+xZvk65pkcDPXGHJjmHfGZMsb5Wx52lnOg/XjieCaZV8Je/txFvxNG83KKiKGj5X4/QJ+0TxWg33zhW2PRqSwQLooFwUMDqL7xjW846L72ta91ipnfIy7a90xVNjNRFEoE0MakG9aC5GaJ+926u2m//6/+wL78Z3/mHqiLZ1AfjDfLwky1wq7xnUo/nGZ3qzm8Wc6tjFR+F4WueLgsIllYXpJlEVrg3nJPUcdos+d8jIH3UCcTOMXjuIbwpOPBYeTgJTBOAnl5wjycfBLI4pMh4U0kBn3PMo5rmjajIZ6zvLRoNWiq3aaPL7QQ5wvDAmPKpSh8QslrdgrHBWKmnZJ4nzM6qSfz1FMIQBcoB6iqiURAqrwOfpeHq/sS6GpzEV0oUJMlmk960VL6GR3okqBGGi9Zu7zH8wkSGCoOrdimey2wLUn6VQlurqOfAbRoMrXN5fy8N9gADKjY5LQGGA8AFQ9C8W5eowQKwGIuyGAUkGvh5qwCv3O8jExdv0Ap99wccEQHp7kp44gFDu351rc+ah/+8M/be9//fltcXHIKM54lwBHAMx70bDzq24Xz5+w//OG/s/N/+RWr9KLpinut3Y7NkshHBUdhxvY6PVfcKtcatteNfufXb9+x9bsbdvzESfvQf/4hN+YBdI510PPxHnn8nDFE6Q3vnb/DGHXajFHXk316bJCdnm2QMIfOOzKlJG6OAZOSN3tB5plN3TdgLwsN7Qu1QtZz0zPlJ/fCePmz7dJQKOYC53Djq1aL59ULbXoodl8jnuUe8dX4oiVtzHuFDQ9uwsyN3Jidgm98nv7GHuIhAAAgAElEQVSteT5dX1ndebbpx6dOQ39aTzp+ev6p1zdZQ76ug72Uh+6g74A+sGq56ElxywsNW2jUrF4p2v6AKoKBDQdxbL6mPbPdHYRp0p/Wg0rucIIoiww2A6MnHC3qzGHgb2/ftFK9ZIeOHbHZpWV79fINu3rjju20Op74XCzPuMR1sTiycqVgc3MVO3p0xT33paWFYCG3Ycw61qR0TTXbo7EnS5NdT55VvUHCMMwNocWCe/FzjUW7fOm2vfziVSsXF+zmdSqSAPNpQyrGTmMlI1gGtEBfTbfEnCmXS4CuXBh51XIicodN2BEhZPUpmbKdMt7FJMs5QcwGRgw21Z8z8xjHS30CYGUpRwbQT56wTzrlTvtUstw/YpcvX3GlOCSdOU+BpDhNGGlTK6EJoCJGTI06G+XrX/96O3bsWLI8EIiIzGoWvGp5o/E9/YpRwJoCRHwGNM+Mlap1+w+f+7x97vOft2efey4V20dfWCh5FmjQv9GhjM8B6MmiFC3NAo0M244PhOqelYGoh8b72Bxc1tS91Gk8RYOvY/J4NJsKmexY2sQDVSLjceq0AfOZfE7e91oPnYXDpi7PMAdINmPq+lXrL08DHQCsUxJK5hqzbiHr2rgH5SHwXNhkAoSjFI9vPhuPxam5lMSTW5CTfezAL/LCW60or9Ox2mz4mQN0vinENQRTwHPI6SgHwhQv1uSXAeALLXU/07OSpyMDJS9PUtyKz5GIA8k+eLBiPfgpY1IAKsYhp8QU388XpIwWnrlkkLl+ddWDTgYk1AVQ4yEDxL2WZCxo0cpKV16AAEDjK+OP9ykEpGcqI4MFXvVOgA370R99r/39f/AP7dHHHzd6AdCAJTyqEP1mY6fumIqOb//5n9mTn/uM7V2/ZINuZLNDjRNu8PlGhUClZoePn7Qzr3mtlWqzduPOhj3/4kt25fpNqy8s2Pv/s79hjzz8sNPsKksE0MOgRwCExM22DYfBXrEpA+h77a61O13rjch67trd7W3bajUd0EMtDnAperYz+0arCaWKsEfRQ3das4yB1o9oZ34qYZFnGk5IKFqxNwDmkew4cC8dg9wZSJK9XKgpxa+9J0vK/nYhq2jwk2/aWrP3A/Rgt8ILz8FcS0vzITdotRYF6Pn5DwL6QfCZXHe6T60jdwZGfffQG7WSrS4t2MJs1RZn69YgbNfvuhHGtup19EnaVNddpCytBEhOk+FiLSdmAkPbw2oRhnBjjBBEZcYK5bFdvvGqza0s2KHjR602t2jnXrlkdzZ2bbvZtplaxWYXZm17Z9PG+z2bnS0aujxHjy7b0aOHbGVl0RoNnEfzudPrBo54aLJEAh5lc1WrVqKPgMe+Bz3buLtu9WrVluZX7eqlW3bh5Rs2V1+1a1fXrd8b+/wKkatwdmQMyqnSXOLfPFsxaSqT1V7B+8T+ygnJw3GaF1NHKnJhlCwrR9fDLGneCuwl9FVy8R5EZIJVoF0y3zwwnxN0+rSCS7+eAtA/+clJt7Vf/shH7NKly/ZHf/RHjoPOEJMUJytGMXQAnZOzmZGA9d3vftcTYvgdUMdzDas2JGCdVlKNsgs1RG1yyEXe24QAf6PemLeXzp23z3/h8/bEE1+y3WbLF3OZjcMtaijV0HWfADr15HTSSV3PZKGrNEWArgxFTfgpBUJ1R2TH60EqVqfX8gxsHsDa2prf306KuQo8tVhzS0yWvB68NiUlhWkx83cAfWkp6p/ZGImHy1vk9Y27G+GxJD13GQdiIaD5843ioKcowykH3hw0czzPNxIWld6XT+YczO/nkUBTanPKrWF5xzm1rbmWLAB/1tq8JrHjRHHzbHOaWkaMMxSFgkuYUkcuA5RF4m08U4hEFvYEHJFVTGI0Msp0P/LK8cx5RpyH7zyhBeeEDScPrciz17XxTGV4ib7TfNO4a2w1R3muGMxKvFH2ttriLszRva/gjNCHfuqn7b/6xX9kR48dcyOVHs5eebsPyzOwMUIz5aLdvnTBvvVH/86e/coTNlsruwBMjZal9Czf3rReD5GaklVn523t+Ek78eBZ+8a3nrTnzp2zmUrNqnPz9pZHHrXHH3vMjhw57B45FDYgFp5xMFMh7sJmP/Qkz3Z7YO1Ozz10YuiUreGhbzWb1sPz8HAZ+0XRZWYBir1WJCmOU0iMsZRAjDa+fJ7eH9DDE0Oalb9DtU+SWdkUUxtf6HZPqEwJSC74xvBliVLu1TtlPtXq1jMLozM0JKCB8+vSGpeRKydGz32yBj3ZKeh6KYcFxZKo/JR7M8kjSpxCUPXRD+J+gD5Xr9ihlUWbq5dtrlaxWnnGRq43gBcfOhU5oPs9lUiGmxrx08S81O3SSwLDkfJgAefAkaNFQHlsL198yU48cNKOnj5pVqra08+9bFeurzugN5YXPFmuubthW9u3rFGHXSnY2hqU+bwtLkG7L/uzabfJBwoRF3JVyKovl2s2P7fkQjTMV/oTkCh8+eIFj7EvzC7axu1du/jydVuYXbNXX7lq7T3q46OCxlUqs+S0YC6TpoTnoRFtT/X25Yob7GIsDxrf/FuU+0HnIJyMOFbJu7wnZwUVW5e3z77CN+vXHbKoGfZcK2fBUrmhGyXfA9CRfr18+XLy0Duex1O4c+5JR1wuRhaKKHc2JDY6flJyRg9WylweeeSRCe2oRDFRi6JENblzeiMmOEkpRV/0X/nKV1zn/dr1G15fGwsx5BihdvAivEQkKX+xkU+ZACRSoyRK3hXHizqT1ynvskZdNN5L6tedg6QekGKiOpakQCYbgC7ZTx6MHrqyGUXdcH8yDiL5reEPNZI6YhHyXa1F73Vlq+PhuASsje306VNeNthpd1yNSxai7hHA8aYaabXLkAjvOCxTTUZ52GFXheWrBatrERCzsbCY5FH7dWbxYyXf3c8jCcs37o3xlTetz+A65I3KSnbrlizRarS0zVkBbYB4k3r/JE8jqYEBnLQY1RzI68+1+BRX53yal8wRxc/5XLxxxlT0Pn+LBK9QmdOzdaveU5slFTlV9ZKhpcxsnV9zkTFVqZWsdq5NDJE+m3tVGZuMAD4RDxkmgtj2G974RheUoLYXbzSSs1wqxVt30JyFTbq3vWkvfuUJ+8affNb67ZZ7amVOhvWfQi0jPFSSM7t9G4xn7MULF63V69viocM2u7hiD549a29581vs2LEjTttKTpXwlSfJYfDQLc1RMZredDoB6K1O21qdju222t5OFQ+9gxFBIx96N8wUvaUmmziUu8/flKymtTmh1ZNIlebFPYBOlUBWY+1hvxSO8BIjNkcXUJrxfUTzNISr0FINgNezEpjn60vrSHM01tq0tWbuoR/c7yLMeq+gSyQ7TTPaZXhr3eYGd24MaO3dD9CJlc/NVu3I6rJ76rXSjAM60q9jN1CArmkMXfcUSnCRMBj3p1r1pFgnRTVXyYv2wzNF9uSxjUsjO3/xnD30+rN25NQJ6w0L9swLr9ilK7dtp9W2+sq8veWxt1i7vW3Xrl2wWm1sc42Sra40bHGxYcsr87a6uuKhFhgdEiRLpapVylUrFStWLtdtdeWIzc4u2vZ204gX4523mrt2aGnFKqWaNbfaduHFKzbfOGQXXr7sBqVnuaewY86k5c6KO6ApTOPjiv571gEvWIop+yKnIM8xyvOJBOhRpRTtyLWHCIOU2BsMdsf3lwqsLP0Lkoc+JKTKnFZOFoI3lHT3enb61Ml7PHSkX/HQodzv8dAFUF63meJQAjUWBRselsBLL73kG+P73ve+iVY2m5U2TtHDOejlwBGTE4sQCqVq3/zWN+3f/Nt/a089/Ux0WMN68jhXDO5BD10NE/KYsQBd8XsttqmVHRvwrJeChQEgwJGHrmvMAZ37PHzkiG+6JMUh4cqxuYWruLIWXVDekYDB5ksMVYkWeFPyGKkz53r5e79PSYM8goK97vWvtdu3bruMJpslY8l7ZThBCXMtYYRAKU0FL8KgoGHEVC0uj83GphXZu9rABFjUt1I+mDMYoqIYbyVzHQT06fEB2pqo2pw0jzRGHD/JHPWucw0fF94vmlzncOs0JTPpebIoKBsjYTBUykJhLd/kOI5r16IUjcpYSPlQ4y+PmvOoWiE3CnN6TjkcXJPiblyPNnSunxI2NXDR3/h8nSfP4eAc8kRzNiO/FzAYPQMH9caszc/N24c+9FP2937hFzzJzTfiMkqNaABQb9z3PsuFXseuP/0de+rPnrDvfvMbduzwIRt19txjo8Wmd+9ivqDWNhrbuYtXrNnr2wjDpVixUw+81s6+5nVuYFIPz5zxapZBPxKHYE9oz9qL5jKckjXc7qRcA8oBKWdr7rl3znebigZvwkIJKgY8se6ohiApiHCbC7GmOTINI/UnpY18lgxpnpPXsQ9T85qU4Km8C9T+fD2m+nY3LJPh6a95Q+rksU/EZqZ5JTkbFZ75VJ89POSph54Dr+b+weMnRkIC9NxY1L51EEj+inefqTXKSIZyB9DnZ2uuEtcgzmwjqwC8bu2QawLjEImp+nZnoRzyqtwb4xoSttEu2lmKiOaEdkCp7EY4gG5F2Jahnb903h567UO2uHbI9noje/XyTbt+Y9N2211vzvKmx95ow0HHbt581crFoS0tIMpFElrZ5on1Ly545QhVU1GKjcPEOFesVKza0uKazTYWvVKDUq0b1697md7i/AJSN9bfG9nFl6/ZQmPFblwF7Hs22o/9RM/sIFOpf+feeORtTRtT5UaanJ7JeGcd9oQHOaCzplnnEqnSHi68yJ0QAB0wZ/77+R3Q++6hu8edAfqZ06cmgH7p4iU37HG07wF0CcvIu+Lilf3NBWnjunHjhj/ob37zm17O9uY3vznFNSI+IC8sqKrI8Du4yU4AvURSS9k9/s994Qv+De0OTUZnI5dlJbPvAOUOWAVYRs01vyuBQRu/qE99vvuk47HNzTacGlQCHK/nCQwCI44XuEC5V1Pvc7xiLKrcWmcB8CUAkPUWYzDjHjggSZYmwhucG+OoVI6MSZJRWDhazHhW1P4DLndu3fGEI21uXBOfR7gD0JDhIAtUmw1grniXLEM9m9zIkRc7pYyjWYd6Pstr1BjLwz040WNTmlJbqiWXYcD5c29UdLWfx6sXpvHLPCGJz9WGzrkEwDm97gmF6HVnIkICTD333AAREE8rDcpuDADkzHXlQmiRavx8TiUGhIUPUDM+XAvXKRETsQTalLWpiILnPLLSZd3zGRwndkzevowbvAiSgdCSXlhYtM5ex/st/OIv/qJ76SdPn7QCJYcDpDfpVjhwr700Gtj+5rq9+tST9unf+k2ro8cNmBfGVilFFrVrUANqlZp99Vvftp1Oz1aPHLUTpx60H3rnj9ipU2cMZqvZ3Am2Igk0eUJhn9an/MRQjZhrgHPPOt2Bi4hsNXcd0Hf39myz2bQWeTUAeiGMdpJqyfmAjWI8xMhpA9X6Yiw0hw8COsfzue6VpU3cmyWlpDkPmSSFyJwF8GeEB+Ge61TSeFr9QZlTlJ5OQTBK2OTFSoTpIJjnoBzHxnhPjNqUpKr3ab7lzo/2Gc3jnDH4Xh76wnzDTh47bLVywcaDrpWQ74X3cCo3dY5LuTVTAyVK8LSnxrVE+Z4APfYY4rzszRhj2GSUrg3dQz/z0ANWRtWt1bM7G01b32hZZzCy6nLVjj1wxGYKAxv0dm2m0LOlxaodXpu3egPNgLorIELhA+aDIQwfypkYp3WrlCg3nbPxuGQ7O227cfO23bl927rdtlWLZWtUG1Ycl+3W1bu2NLtq3fbI7t4lTBYhwJzxuMe4ioG/B5+iHfg0YVL7XL7fadz1M39uYhJzDQWxcdpHlMwt6p55TQzd927P5yBHICh3wsMuGuUmTsGBHg/9V3/1Vz2GDqB/9KPhoX/mM5+ZdPQs3H7pO57lzre8XSUjsdHhRbLJADL8xEunFyvqUWS96yI14QRu+UTktWw6E7VwT5LF9pff+pZ9+nd+x9ZTb2ay/uibzGbDQsX09weeOpNFj9pI0uJLgC5PVHFtJb/JuMBDB9AFGgJK6A6P+aceygJIzos3DK1Jco0kXnMAFTjJu9K1xL2bZyPjTRIjv3PntnuNx44f8w2BphgowbHQuWaSeEg2IU5aq9Zsa2PTk4VcfCUpHtH0BKqezF7V4Lq1mXSYuZcYk3ieukcxJjJyNHbyXMMYEKCjdS8J2gAbPfucnbh3owndbzI1J5R9yq3gGFmmXA+fyTh5ghnzLmUYy1rOQTQ32IL+b/iG6mAHReeiLGEw8D3xjBJIsiFHCRitWyPpB0ZDGdSAOGxH5GGowYZKkoixUXUR40h5JnoJNErJjUblSCh7nWvQXJQBJWBiHFSnn7MAWuC8Fl7StHzQywFLJS9l5Pl2O+F1vvvd77YPf/jD9oEP/JjNLy+4/OfYhtZH7tP2rYwU6P7ABndu2Of+8N/bV7/0Bavavs3XKlavlJyxIrxFnfjNjU17+cpV99QfedsP2bve/V572+PvsvmFJQ8XXYXq3NhwEI+xp0KA3tckxEUTEyY819Vq96zbG1qzvWeb6LtTwtbp2Gar6QlyhC1CIApArzjNimGAXkJvMPXENXddQZKmNO7VRmY5RicCKDwfSmIRyvGq3ZSPwXk9/EEL6JSdz/NzQE+iMm6IuodOqVDa3KV7kYWzJiCsFqKTntlJNvU+pUv3GJPeKe1A4pz3U5lmyefAIIdIgM41BxsQMX1nevgvrRslxSEss7wwZyePH7byzNjDLDPjoc2QJe25VaEyp/kVAEcVMK/f27s9klwjJOBGqOuNRB2+7zUeeQoP/cLF8/bAax6CSrM7m03b3O7Y1k7HRuRIrNSs2CB0V7CVpZqN9/dsealmx48tW62GnsacVWoVf3bdHs+qb+0OapIjO7R6xGqVOdtrD+3mrU1bX9+2ra2d2Df32rY/GNnhlUNWKzVs89a2NaoLVivP2d27u56YqcqeHHu0twir9Jx8LXoMhrGdyuMqh0IYkjsHAvoc93zOVspuIMJkqfskVmFO/Wvf9bAa/Rg8uz2e8T5MtWsjxHPjRqDcBegkxf2LT/26Xbx0yT76kY/Z5UuX7A9zQCeGrg/Iy9bk6eT0hKjNp59+2hO68BQkmCEA1SbmEy+LG08HkQlUdblHVMKefuYZ+99+4zfsyrVrvml6HbqXtkRiQ6hHTZvEi6ZyTeMUG/XXkptAyRcD6pR0Wo0Aeb1KRnrSHPeYb9SmQt3yBWhDIQqYuJ+FxUWvnYf6xyvmPfIQ9UCVye4eVnR6iDah9KNuNGxpadmp/jvr6156dvr0aae5aLu6fveuLyanj0lwgspt1G1lecW9lubObrQQ9F7L0a2NWCrAn1PNXD/jTYY8P8NLj/wD1MZ4v4A0NsTQ0Beo6FhoHz133Z+MFXmUvsHIYtEGyLV5+8vY1JmHXAtjw7V77+4UjuA+3XtPYQFA2oGTDc6796X6Xe+dnujmJAs7Ab5UL8y/GRM1sKGyguMZR+4JwwSD1L2A1KqXY7gGgGCvveceZoRr0BbfT0ZCYp1SuIPno/cAPJxDSS3KLVB8lddFsWvtMGZqv+jPJ42FjlUpZJ57wDHBbLBBBAWKN8rzZ4y5r/e990ft7/29X7B3vPPt7vh6fVshaqlLeF29tvfsvnvpgv3Gv/g1G3VaVp8ZW71cdEDf2+t4i9OXX71s9cVlWz581B5/x1+zx9/+bnv9m9/qbU53tzftyqVLdvvWDUNEBs/Ba9LxjMkid0Gp8IaIodNfnRg6lSF0W9ttdwLQd9F2R4oVg52MKrLOGcvQI/BNMxlPWuOMdQB6eIsBghGGIQzB/KDMDQM2ulbFgvcYe1L2iqTGqLX2Xgepa6NT+8lDV/13HB116aovnwJ6GAR6zv6+Se/HwD8H2pQIPDEuJ9U9vpFFND3ltHgSHA5LYgJ8v1TvivS61mEkcMV9OG3gCZpJCGdIlnvfVpfn7OSxQ1Yu7Fu33fQEyYK3d419lf2WNekOQrqxSByLGLr3gXAjO0JE0Zwl5n60nI1QTaFYsP3CyNuaXr151R54zVkvg7xxe8PWN5u2s9uxYrVu82sL1h23rV4v2skTqzZjHVtcLNvRI0s2MzO0aiVUHBnuTgcNgwB0DMJyqWGzcxiUfbtOGdx2K+53uG93bpHNbnbMFfFmbXN9xwr7RVucX7VWC/XNrlP4Yl7Ya3y/9zyhYGD9IaeH4fomMbE8GVvJcn6viX2eVg+lPAQ3tAJwJZ8bjlHgHvjm502mkdr28nzlQGueyyD2xmhgiIsPRW4M1AXPCK/9DDH0T3zSfv1Tn3LP/KMf/djEQ6dszT/j1ovf9iz3SUYo+topBgBIyaNgYcgLunbtmkHBQ0lTxsZmpbiALGt5g/K8ApeDfvLkBzbJStWee/4F+79+67fs+RdedDDFbiab2IeiEJ45VJwDpcTqJ8IOsYplRHisohIeTsQ7wtLkRilzUHtOfz8DVUT2r+GTFwDFmndxnNTm08VJGg2n7FzKMjWpcRqEsrlezxaXliZJVPKKeQAOKAiDODMQpW8AA3FPPpPNkWx1Jg8Pn40RUQyOZVydym1FC06Pa/mz3XcBhChtSwl+tEv1mGPE5bl37ttFQLwPeX3aKtYFJqLc0NuyJj1191rrjEPBrytKkWIRBP1G+VlvUi4Uz3baNpelgySpcN7v2T02qNIoPWLzx2KNTTEmPdfCvfjml+rgpS6o+HL0VS8a8VCUyojZejJTyojmWMVMFYbg3xwvqVXew7PhOkSruzWcqczldKf+xniqIY6AWIaUKiKmG3zUDcs4ZiwmgjQp9sozUyhCP5X7wefLKOa1ycbrrVxhSaJ7nEtzeplmxebn5uzHP/Bj9t//D/+dLa8sh0wkgiSwFnhd46FT8TO9jn3m9z9tLz/7lA3bu7YyP2vlmRm7du26vXrpqu22unbk5AP2+re81d7xrvfYW972Dps7dMSTyFrbm3b18iW7ee2q7W5tWL/bdhlKvDg3mtkAE0gCyDwnNN23trccwImbexydVqqdjg1IiCuWvYGHZ5zPQLVH9zZoRxniEScvR+gtsTm+8Tl9DesThjhGHLriMgpZlxhy0/bIZD1HmM4FaJKT4Uawf17q8RZp3BMnJObyVNyK98aGHUyPJyGSaKpJr/fLAsiSqnyuK6YrKM1YgDDWAyjkjcsBkqce/06g7hnRhByj4+AQzfb9rq0u1e3EsRWrVwo27JJUO7D9PhUhRe/UJ0CPsQjzgs5ebux48ltQvtwXez1MofdE95K2gnmGA4+MXA3bt3a/a9utph09edJzI26tb9jVG7dta6tpNdoCLy2Som31eslWV0mEo6/4jM3NzRh5iwB6o0rZ2tg6ezhUbdvdaVlrr2/DMY2QYC73Xayo36M8z4kou3Htjj+rlcVlm63P2fbWrrVbbVteXrNSqW47O4TPOr630KIbo901TaZapm4chdEVCcOOL0W6C6Z+Iqks2JNgve1vOBqi6mMehjCPtCCkDBrPcPqt58u5wokKdoZ7cKxQyCcZrWyuqRmvP0Pq0Ln5M6dOTbqtXbp8xT72yx/L+qHvOeP0fQHd0+qTLi0LTdQhNCVlbNDQyJ9CvTudleLn2kA1ObM5HnXro9TOrlS0F8+9bL/925+2p595NmURu1Hi1AeT2Xtm8wJA4GIiAdKyXB2UkgUfVmWAmjZIWUGzeILJc+X9Tnek8hgmr8pjdK383elaLEhkJruhSS4FK97Hww8Z1kgU4qc2Y9Fo6gEeMfPQAQdo+MLr13GMncIFKx57rzi1rs5qYjx4nXMI0AUsSkzUvctLVEgkDJzwdHwzU5OKSS1m1UUelJCm4zXOHMu5dJy8lQDXopWrKRaWvCz1A9e84HxuJac69wnlzOfTAzh5wXqGgKFi6MxDJTNqoxum8in+zTlV/ylaLC8plNes+SjDVNfEdeUAr+x+lZgIiBlrJU5qo5WhGuASYSnNQYEyn8tz1HWIfsvp1fza8qx3Pg8wh8LjONgI9wyZL+WSPfTgA/aRj/6yfeinPmQl73s9sHKt6opxJEr1dresNlu3Wy+/YF/5/J/axs2rVhj0bfPuul27et2FX8YzFXvtGx62d7zrR+3Rt73Djj141vZRciuXrd3ctquXLtq1y5dse+OO9WmIkkqhYszwKkNK1QG92/V8mM2tLWuhIoeyXgtAb9ruHoDu1rADOkl5zB3WN8Yxm9j3B/SQbQ1ADwOSzxs4oE/peO8N4Qmi0R6ZDdRDLslD1xwSgOrfMuryf2v+63lPAV1Ki9OyXB2nPURzUc/W14zvYWHAHnzfxBtPdLzWqdY+SvhBu5es4ICORjsgTKVB1w4t1+3UiUM23yg71V4EM+gmZzPWRSETgxPpZ4nlwIIl73QCdknJzvNSfE0C+FF7Tlmh8XsZAwFA71l7MLDltTUrVmouSnTh4hXb3mlbsVKycqNq9bmGzc6WrVIb2+ICYly0TqXf98gqpYLnaBTGM9bvDL317tbmju3uMSfZd4sOUt59c4zT1bPmdtPW15vOQC3ML1mtWrd2C93+rofkZmeXXHEOQS4MQphZ7hnnYh8dBM+n4DnoCaTyayaxO3IB3B6WTHkz/lP6+24JBdzqeRVmQtwpnz+xLny2TqocAheVmBwOLnS6H+e12mlvTuFKLwdNjGdhfz8A/X/8Z/apX/+UXbx8xT76yx+zK1ev2Gc/81lrdVqeJPh9Ad3p3kygRDegbF4y7ACno0ePJrW3lCAGxZrERg4uEqe9XNO84hPk5ZfP26d/53ftySe/6ws8aDHklYNiptUjalJQHx67vE+5iABaMRLFOH1zSJbQHJ52aloicON+AAI2ByUhiVFQPJMsRB4onqN0tmVE8LkAOp8rg0AKYcF6RK2hwFzJYdKJ53xo5nOsrDiul7/jfbF7OdXfC/UsjT8GlGhfnhHHKI6se59MtgN942LX5A4AACAASURBVMVmaAxk2OD5UVss8BJgKx4smj430tyrIG4+hO2Alotx4BwAOj8lmKLPFQDqPGwu1XLUYQPi8ow4NyCY13IKKJ3VSDoHSmyUR8+4TDptpcx5jZG8IFHcuXGjz+VvuTgEn6+ENV17DsiTOZaMFaf4032ItRJDoesQ0Ot8mnOMNWCuDH3dh+s9eBY7VDK5AqFFTUemeq1q73nPe+xXfuW/8Y5onhlbLHjbTDKcB+2W1RsVs2HPnv7qV+z6xVfs6e98y159+WVnYaq1WVs+dNQefds77W3v/GFPiIN+H1eqVkIYqd20axdftYsXXrGNO7ds2AvPj80m1nZS4koGowAdo58GGh1o+E7XAZ14ep+NjoxeylcBFPd+oCihjUO2mG3wfh66ezipN/0E0OmORQe45PFGfF1KkqFoyfiGPHKA6TSZbbqp3w/Uc6dBgD4x5ArBTOgrP16vab7p+foa93KpqT6HQF8/ZVxq39T6i3OyD4I7oatO/D/Cax330A+vztrpk2u2vFC3eqVsdfKDvOGO2WB/3xMVm7sRxvO9kjFJGfdOvSNwAv3uNDOgGxnw7kB5ZvuMzXgsZ8YG45E33Gl2u1ZtzFptdt5urt+1C69es3Z3ALlqhWrR5hZpwVuzas1sbq5oS4s1K5eZu2Or18pxDSi7DcbWa9O7omV77YHNlGdt7B3eUFIrOxW+vbVjd29vWa+L3n/R6rVZL3EDqKHiMXQa9XlPzNzcJAm5ZLP12ai+oc6dNtUpJ4X9Lnp7wDSFWJIqIGCP8ezBoNi3PEAT1PpEbS+A2FXzqCYoBOMntU2BeTzXqeSsEpa133P/MJXeBjj1HcDBgZSl/p9yNdd5H+/bmZMn7eP/7OP2a7/+KcNDpw79ytWr9tnPfMZanT3D/Pm+gJ4nlnEB2rz0Ox46gEQc/fjx4z5JWNCivLVJHgR1rB2n9ff3vevT7/7e79lffvOb1Ky5VeWD4gN3L6AzwZidubfn0zypPOWAnnuGDC6xx7CEYuAVEkCIgjizC2PQZUetOAFJJjgUJxQVdLRTjWHBKYEQIFLdIa8J0MN76LgyFwtI5Um8zjGuQjcaeWc7ziuP3sMG5bItkg1fLHnSVp6UxueTOMexudeqe9cmovPloJUzJzKC5DVH5m6ighIdOY3XBWUY5XUxhvJLGIsuLY5S0plCNzJSJMUqQ0GfJ2/f66tRD0yJf0rCE5sgGltWs3tVHksseohC59cmCgiSzMmYyRiVJ6ZNM/fQdV5tnDxL/h6ecdSKyujReeQxaQ6JVaCqgecvz1EsBffEOTV3cqNL46BzCIz4fPc+EwU4ZaVCkAQgn23U3EtnPvydv/Nz9tf/+o+6mpSDDuwgXnO/a4Vh3+YOr9r6C8/YV7/0Rfvin/6J7Wxt2vwCojxzdurBs+6dv/7Nj9ji8iErNua81WkFudhOy66+esFeOfei3b110+ua2YCSOHiEP+jwlzx07pmmQyTEbe82rTsYev05v281W9ZD/pWy1DFx2IIVWO/ky6C3nXItvh+gE3ZiX9A4EUOHko/NNTwrPUs8dKkKepwaIyJpoocxNYHj++b75ICuDTgH9IMg/v08dP52P0CXUZcb4HmYUuv5IKCTWIwx5fkpw64Vxj07fGjOzpxcs0NLczZXr1qDuTiMuDNjTStomp3sbG9HDlOJ0sGqa6bzO+EtYuahKy4PNHIFPIZO7BygIQxHlUShYC10PQg/V+t2++6mXbl2258tFReV2bKV6wVrzFXs0OqCra7O2myjZNVyweZma1aDhex0rUsi5V7PWs2O0+6d7thmKrNWmIlWsZ5bM6JEkUTMnoNzXGPRBWjYJ/mdeTgzQ4+Mju1s7fjzBvQ5B61ZJZnNfXp+j+cNDD3Zs48WCF3rXLUxqb0lVcpQyIs90MOVKbwII8UX1Up0g/P3pVygmI5JiMdL0kgGjtymMDAB7TCe/DWYk+QUlDzrHbat78lwhNLZ9QLQ8dB/3V6dAHpIv+51fgDKXXXXuccrGkggjSwsG96JEycctDwVP2UcHwT0ifc7NteUxvO+8Oqr9gf/+l/bf/zq13yCIjTiBixWiVPuo8h2h5ZNdXl5rJGByeOW+YLmGn2wRtCTYbVr4QjQ5DXzXgGkDBcBApKRbCCifjlGOQUqYeK8bML8TXQxcXG15sTr4j2Mj3TH8TLIHkagg8/nXlQKRZkSiwuDAGDRxs+YSqREXq+OzTcd3WceJ+ZYjZ1ez8fr3s0lYkDRrCJaAHLtmowBbhEK6aHclpoqaOzkjaoEMh9TiS94nTZNV7qRue0Ja6kJjjZOGV/8TeBLFvPs/JyHHngfx+BFc42KccugOWjYOJWWvvibMs8lVsLnqYyMn/n45cyOQgfSMuBe+J375FrEUEw2+SRkkT8XfpeylNaMQikaZ7E/kcsQimy8d2F+1jPf0fvnORw7dtT+5o9/wD74kx+0M2dOu3U/Imt8xmzn7h1bWpy3UXPbvvLEF+yz/+7f2J1bN2119ZAdOXrCHn70bR47P3ritFmxYkXWIGNTrVi33bJL58/bSy88Zxt3broMKIlx3jQisWiKDXrfg1bLkBAG0De3d1wdrjcYOaBv7jStQzzcZryVKh46tL7nzfj1RuXD/QA95m00aRLl7oY184Vuf9kzjf1KnRUBPHnoilHHuydzOB39V9nEKTF+z9pKdG1etpaDucBb+81Byv1grD60Z6b14e50JMZB6yDOT4MS9gmS2sruoXsSWwL0I4fm7IHTR2xted6V4qoYSyQMQvG7Tn7ftra3PSGX5wSYzDZmHcjlSPgey7VItY7KvRk89Miu74+H7u0XK2WrzDasTViQzn39od3d3LG7WzvOvuChV+eLNp4ZWL1RshMnjtiRNcKNVVtcmLO5Rs2zuQFaPPMuyXB7JKtSgli2YnnWzxPteSmPHKQcB1qJhrKm5/mQy5PYFwCd8AISsoD6/pD8Kbx789d4v4dZCaV6oi3zaeiNT3qDrif5eZJtjSqfcABheJjXTpWTcEvjmOQcQuMHO4ohkdT7HNSVWBmhzXBSKbEO6fGo1AoGxJ3jAWGhkZenMf6AeeQ0oME/8N/5eiAB+q85oF+2X77HQ2+HJ//9kuKkPsNGJTAWgGqjw0PHi2RjojMTwCOKeWL/ZkpMDABAHoA+tNt31u2P/viP7QtPPOEZsliMALtLGjjVjeRrfwLo7pEnPXZtwn7OpDHNAxMlKkDnerjZ3IPX+xlQziOwVe2gDBen+ksRowUw2Kg9vt3rOfhqIQgs+UzVOWMBKnaab9gcA60Os8H5JFrD63h51J+TpMa/BQzyOhhfeXralPKfkxjffUpvcupPLIfGKjcOtAHJmtRGJ0CXd+THeBkQ+gGV0A9IVqsMBxk3OWWZP6OdJKCjCoqweENFzSd7SjTT66LDq/QGJ1kuxdcBdT07bb759XOesL5ZyBG+EZjrNe5TBlTORmk89FrEsqNVbFj6sTDVC4HrULhqSv+GMcT7cho1v9fcoOF+JyGGFFOVdjh0IUBO4huCM61WNPB59NG32M/89E97KduhQ6tOYeMFQZUPOnt2aHHO7t6+Yf/hjz5jX//zr3qo7OFHHrO3PPKYnX3tG63amE/iLzPWmJvzBLx2a9cunHvJXnjuWdu6e9uq5ZLH9ZwB8FK/AADfsFK4gw0YQN9AjGm4b8P9sTd+Wd/cthYhKACdZDqeA1UmxNN5zj8AoEcm/DRXxrPcU9KsstzlGU2SkAjZpSSmSHCeArpKtHJvW/M9dwD0u3vMeK+iYA8kw+XAHt71tOmRzgEjpc+YWJcHk+jUrS0ly0UOPR5hCMTMFCou5+p0rQB9bd7OPnDM1pbnrI4TAtU7APTQXi+7Z42xKd0F7VV46PfMy5Q46OvI4+dIB4QoT2fQs/5oaI35eVs5smaXUbXsDz2cws/xDKG3opWqRWt179rsQtkefOiUnTxxzIrFsVdNQPuDsuUZwKvkim8zVrL9AUBIxn3NCsW6O3e+x1MVAePZCXXCC69c8CZJoYEQIQycNp43gAuoQ+HTTGnQI+GSPAPeQzVU0cGcXJTovklWPd00ezambp81hYdOgzIBOmEN2MnRvuuSwAoyhUi8Y/5AuQPo/oyi7D8rNcRpANOm2e0YGLEHhZEEaGPcMC8qsA2cyZ8rBi6rJZLE3UP/+MfdQ79w6ZL91x/JKfcfANCV5c6mlXtnbKIOrOiSVyqeIEesl4x3vCY2RcURtdh1Qyx8PO7GbMMtn2Zrz5748pftj//kT+zO+kZKvJvxqesZ8SS2kHmZrBfO51ZL1mFNwM2mJs9JnhmbpDKKiVeo8J/XlFCmOml5R9r8fbIUAmDwirlvAJqNnGPVlzkHQI7l78TWyfZWDJbxkofH74wPtDvXh1HEefkcMtxZcI1adFfLaX55dFyHFmCe48D5BYQCj9xDlSfP50eyUJSn8FPJXnpOAmSBn2hozqsYtJ+DOnmnsOq+sSrkoueD4aLuWDKa8tptvAM8dBkC+WaqJEyda5Jk5tn50dYWEBVdLYNFyXS6PxkGAnSejeaJxiI8S3QBpqVJ4cHdm+wio1Cxe/4uY0I5FjJYFHpiTDhOz0RJbzq3jBIZkQcpfXkL0KLU1PMTOo568Eo5jAmV4xxeW7Wf//mft5/9Wz9jC/PzXitegi2lNr2wb/1O265evGB/8fWv2ZHDR+1Nb4FmX7Fydc4qJI5i+iaDhRh9q7lt51980Z5/9mnb2Vx3GhePwkuooAzZgDwvJgDdO7C1O+4J3sVYQ/TFCg7otzc2Pa4+HKNQF2G1IglsKY74nwJ0Nkp56DJ2APSgPpXBfq8QDBusG/QOjKm6QqVhDrZT2WKBcc7KMLY5cxXGYox5bgTwnhzM82MOGghakzmoC+wDoP6qh86Wvj9mH+Re2PQrEw89AL1vRw/P22sfPO6Ue4V9i6dEUpxXFKChE6DC+uPbvcIUvlC3L+5dhqsb4cTOZ/a9sc2ogG5Bx/r7Q1taXbXjp0/aN5580kvWWp2eVRtztnbkmEv61udqVpkd2aGjc7a6smR7zabduXPLNu9u2O7Wtu1s79igO7BGFW993mbGtO/u2bCPc0C56Yotr6za8eMnvJcA3vSVK1ft/PnzdvPWDV+rXCfzwJPeeqyxosfMAWSMGMrgdrf3rNsGGOmsFywIIdaorQfDeh4a7fW7IWmbmmpxjgmgE9L1cr59xwFCVXjZYcAjbEWS3VTgVzXwkWAXWhja/0dDZddHoiHrJoRkqEwpWsUTHscu/UqDFhgEfQnQ3UO/dMl+6aMfnWa5t9uhd4CwDDd5v7I1eaOi0rVBskD4ZjABQQaXEiw2ubNnzzqNnHshuWfIJCFWTX03A0Y5xbe//R37nd/5Xdvcotab+umQgYQigcrtJtrDrTXib5PYxb311DmIacGJWudvShzT5qrrUmayJrsAU+VQvA/w5if3ykIk+YmHK3k/fbY2A4+DLy74w2Rs1ddcZYBcAx46n4ExxLfobyxPB+rkVci71aLn85VsJrDSIpSXyrny5C95pEr+U8Z2dKKLEjiSQCbJb6nnOJ/FZ/B+gbmYCTxkFgblMJLwZOy4pzBokAyN7G95rZo7/JtvQiFOFR0o2RGwiu3gfrkWp9UpgyO+lJIec+ZFHn2+MXHvGi/GhOsSrS5jj/fnHrRANQ8VcF/SIcjniujx3OiRkSGDlvvWvfC+3HjMY/EyqMRIAJgyPiJcEP2dPYGRYtzxvq2tRc9yDF2MyMcee6v9o1/8RXvk4UcceKulovW7e9bda9ny4pz12m27ffOmU64LSyvWmJs3mylHXBtfqQylv+Be+PbGur34/LN27vnnrLm9abVq2UpsHJSDetJUADp0JPehGPo2DVl2m54URxY7AjYbO7seZyU+Txyd1xGRojc7c55NOc6cMoDdeyekIuM7KPfwxFKJpm+2w4niIJupRISiDllhpohnBvAKfKMULBXJ/hWAvh+YB1AnkZqs3fBBkNaxObBrYz4I/Ae99Pzf09/hwKMnOMI8eOhQ7u7JDQLQTx1ftgdOHbbVhYZ76FWqCYbRf52sdI99T3JvWM/hkUa5cDhoXPc9rBICRRWe1cCa7Zbt7u3a6uE1O3H6lLX6XdvY2bbbGxu2ubNr+6mD3uLyqi2vLNiZs2t29nUnnHVEPniv2bLWbsteeuEl297ctY07m7azuWvD/shKM+ztZavX5mx+fsmOHD1pR48ddyeRBi4bG3ft3LmX7Jlnn7HtnW3bbRIjxzGq+vOn7BhAW11e9UTAbgegrVh3b2h313es3+XeQruAMAMOE4wHmgr9fsfzBCJXKtrzai3DDjOC/OQZI1UdBrZZG7bJjdt9KxULE02T2OMiaZT1KxwZDnCcpqFDGAGIaC/Fpasimu7keaRua4S28OBLXnY4stMnTtgnPvkJ++ef+nW7cPmyfSQBOkpxODeeT38Q0LkYNjwtTlGLAkYBCP9mQXPRoo35nQQdXpdIhiwTAR2DMhgNncZmQiF9Rw36pz/9u56510F+tFzxhDlqEJGC7SZvEjrFJfKy0itdgyhjeTlaUL7BJ8rSN0ZER1xyNEQUuGbFQTEwoLvlZcp75Vx4O/zEA+ELQOdbHae4XxkxAgcmMh4Vf4O1EIOgzV4qfPxNLVF9fAYDnxxqen9ws4j+8bHp5UwEz4Tz8IUBoux95UIwUTm3WsEyNjI4AMeyg+a0njoHKk9GOhDzVT0wPzHSxCZwX3y+PktGhOYEY+5VASSLkTdQJfM1QjWiqkXVMxc5F9cqqtBBFuGNrC5YAJ4zCzJONFait6POPkoX+YqYa3xpPPmbziXjSIYfr+fJezI+eJ/AWcaX5j/3MDGWklcv1iungA96foBTrdZwipB7ZAPiGyAnIQ5da9UKkygHsCPN/OGf+zn74E/8hK0sL3mZWb/XcSlQsmVpx+r16sORrzU8aOLc/KzgXdXqHvKh6Be6/sXnnrWXX3zB9na3rV4tew07x/v441EkD505xF4AHbpDzHx7x/bIjxjS+njk4jI37qzbAKGJmZLHYilhIzGVGKkA3ZOPiD2m+PqUTZsCuoxzNnO03F3GNtWUR4laeNHBiklzfVrrHWP+gwN6Dsyxt4SxoGf3nwJ0HR8GxbTU7a+AtxtL9/uC0aC0irIzj7ZOPPTxsGcz476dToC+IkCHKydjzSGH6oJgCd2YTAa6P0PEVhKDmLN4JDpiBsyU2bMHtrG96T+Pnz5hy2uHbHuvactrK3buwgW7cv2GlyiSH0GMeXVt2ZZWy/ZjH/gRe+Mb32gry4esudO0m9dv24vPn7ONO1u2ub5ld29teCIc9eXlYtnmZhdtdXXN3vjmR+yhh856sjUe8IsvvmDf/s637LtPPWlLy4u2ubVpe+2mi3S5+FKqIFhaWPJztXbbtj+csUHfbHeb7P6e0/C0Y3V9ClfnJMFuz/qDbgjmpDnHnq09zQVlkpQ5jiZgjvfOfGP/cr2PBOjSwY9M9gjzyJEqWIh2cT5e9xAslRIFdEh6VtgfuwHmgI5eB3uce+djKxaKXlXggP6rn7R//qlP2YVL3wfQmT5KRuJClMjExnc/QD+4GbK5SQubCUNtOgs797qmXronI0Z8lJuo1+zS5av2e7//+/bUU8/4ZsCmwqL2dnoIAwxH7rHzwL3sI4/xpP6+8mzkUcqr9Y2ejSOBn2LZuScnSp1j8pg3x1IfC7gCorxPiVJs0NH+tOdgzVgF9RnZzJwfQCcOyQJS+VUOkrIElU2ta3b2w6VU1aP43o2Iz1USmWL4KhXjdcBRXrQ8Y15jIvM+gFGbHT89hIJl7hN12sNenq3oZQEX16lQBnMn9zA1BmJ9ODfPRPFshQiU9c7mpfwGTX7ppOfzUM+Fc3keAeRjChlok+KnxkPeNPM396b5nc/OQV6Arrmj7TSnzgXMum959hoTAbiMORkHAh4xDDpe77tnA82YJ+U2BK2tpBrlCYRgD3Xn0HPexnOmYIsL807blSsle8ub3mQ/+cGfsHe98522vLRo3faelYsF3zwwBDS2bFKALbKbeCLEzudm561G5cdwYLdvXLXnn3naLrx8znrtpjWqFauk5NSYr1PKnefhCYHtju02m3Z3M8Rl8MRpmLHd2rOrt25Zl7gumxSGdtJ0Jy/GAR2DUprsZBN72C3KikS5S0qT5+MiSklC2Nd5KmubetGhshd1w+GhB6j6/5OHHuVnByn03EPPAT2Zfv5DLTlz9iySnu6pNJ9k1Pu6kyBNMsrvhe+QZP2rXymG7jXPAHrJCnjoVA2MAtDPnFy1ByhbQyMdBUoy0+g9D6C7BRZnleEcFQPQ6lHfz/373kWcYjI6+zYcD62LN761YY2FWTv90GkrVku23dq1R3/oMXvuxeft5YsXXat/ALVdMKvWi7awVLa//w9+3jv2FWcqdv7cBXv2qeftzs0Na+7sWXOrZTvbTRv2hl5DTfLY/OyCHVo7bA8//Fan3BcX551FuHL1sp07/5KdP3/O1RCbrZ0JoAPws3P06ghvdtTft+YO5aYkWlLjbraz1XbqvV6nDn7Wz9nt7DmgD2lo5IBedDxirfIM2wghkfBLWDIlsgHooRaJiBIVMKgyshajagKjUqJcsRfRHjWy9VV1McEJzCUAfdC3GQf0shXZfzFAMQhczjkAHQ+dCpaPf/KT9msHAN3L1uSh/yBKcfLsREnKexEFqwkCbUyC1xve8IYJwOUbYWyY0ZqJCU9yRblc9cS4P/zMZ+0vvvGXtrm55eUyJMYRkwPQMej53QHOJ/N08nF+ecbyePSaNmoBeh5vFvWrMILimmp5J5YBQOdv0b6yOAFSHrpqpwF0deri4Ssmv7AwP6GJBQBaqPKuOaeMC1GrDvrJTs83FXkBAJpCJAJbgJzrkBepzUlg66p3qdEMz0iUMteD1eh9eUkocQCJxEIlHSomzXsVb5ehEB4QXmLFDQY+V/E5Xa8YFd1LDpwYaMTQFcYgB4NrlYEGkDO2fIbyHzzulOKMOTMj41Pjr2tzNiBl6SvupvHPPSsZnTJkcoEXxR3z5D0ZYAKDgzSrxpDrkR6B5mjuwYtl4m8Kp8jYc+nTwcgpRbK5iZVjJHr5Jr3PfS0wHgOfj0sLC4m5MXv744/ZT/z4B+yvvfMdQdX3up5Mx/HEacPITcIueA7U7c7P21wj+jdQA3vj8iV77umn7NKrr9io37kH0GMMU313So70GDrJS62WrStmTtKSzdjOXtuu3rhprW4kuSqOXqrQ2jjioFJEjE2vHMIzCdCV5Z5rYwegh3cedPyUco+kuKCZJQQi79ozzZ1u1/f3BnSB+b0/icdP4+jMBRnJqYIufeZkxU+A2vMAvgfg3w/K9dq4MLRCkeuldps6dO+wYzbqO6A/cOqQA/oSJWEzBatwTS6yOePxc//MmZDUVptlB3PlA7ikeCpPTbK0o/HIdlq7ttvatU6/YyfOnLAjJw5bu9+27qhvb3zkTXbjzi27uX7HL2d+acnn1eb2phUKPfsv/vbP2EMPnrVapWEvPn/ePv+nT9it6+vWbtEi1Gw02LeS15ujMTJ2oRh6YBw7dsLPU60hpDVvzdau3bx1zS5duehx71Kl6F0GodwBdN7nHQB392zUo+58aM0dYvKct2x7zYG19/qegBfiYLTtbXpCnHfNc2HSsiuDMvfZEwH0CPtG1YSHGKuRjBusI/tW6EEA6PyuTHbmAu+lTp717c4h4adB5C2xjp3/KLB/DhzQK+y9AXZeTQKbxvwkcXAwHtrJUyft45/4hNehX7h42WifevkKwjLUobejMgFAj009aWyPRn7D8iq1SeYbkTx0Nh95pPwdupdYMXGPWFgxyQVYornwrthUoNKhOaDnnvjSl+zPv/Z1u379hmdMK3aGPCwTDiud7MUSHkHWX1vXoLikPEF5RsEEJKW5JJKjjV7v5RwqHzpISfO3ei2kJDmXPEtt+mT2s8lz7yo/Y2PlO2LYPMioKZYHmXsD2iQE5jI6PCyQqBsBot6bMxTy5FQ3rXp37k3jr2fBuVUbrTgZk5evWqPuXhPjrmvIxwlAkwWfJ9QJxAReMpQ4p9gQ3TfHax7JG/fWgYmCEhBzDlUUHKS93cOgE9R01wyZyiQQJHDkuLy3eO5B50yDnoUMIBkzuh/GUGOrPIKDQK57UtJeTvXr/GJ2cno9N+70uz4/wCFKBx04kiBK9D9HoIQKJjxSwAyZX5J9IvM9WKCCt0x97JGH7ad/6kP2lje/yZN/oBP5RhiG+B6yytT3KuRC8xkA3f/W7XoN+rNPfdeuX7lk4xFJTHjooQdxD6AnyjYAHQ+95R66J8GBOWOzZrvrHjo90gF4/Gby04p44q5/3bMxHk4CZtdy9/4CCn/EWubRa95z3YTmckDHg5UxnwO6r4eJchex+sgaj+8fDNDjOcnbT+IiBzLUDzI9Bw09z9RPgH6QBfhegB6iJqME6CAvQJWU3kZ9Gonag6cO2wMnVm1xtmpVkoaJ9ZNRTY6Dl7x5rlh4kanLIyHIUEKD2gjmQqp7eNq9wcBu31332HmlXrEHX3Pa5hYbtt3esYEN7cjJI0bWZaffs9pcw8489KBXLrx8/pzduHHF3vPD77a3Pvq4ra0etZeeP2///t/+sd25tWGdVt89aTLbZyzAHJaG/WtpcckOHVrzMarVqzY3P2u7u9u2vnHbbq/ftP1x3yn95dVFq9WprmGN9mx3Z8d2t3ZtPCjYoDe25m7fhj3kVmo26BWss0fpW2SxE/uGsifLnefPPVPD3mjMTeLnAHZgR1Q2AORkrGPEdvuRd8RjrJCHwKNI7J/23lqVUFnQ98pdiNK5yIvB696fiVJU7DSyiWZYLDivrtgX7WtDujcA/Z99Mij3V+m2Rpb7lSvebW3vIKDfLykup9zvB+gTyzFRqtr4eK+atgh8lVzk9Oto4Jrrmrv9xgAAIABJREFUAnQodYRlvvyVr9jLL78SXSZmil4DSM0xckUkxgHo0O5Ti2eaqAUYTKikJGeqjG/Pgs2yl0UByzBhA+S9UNlcr0BPoENdoLwn0ekCLG+HmoRIOI77lDfMg5JQCV4x46nMbY0d5+UzleQjQwQDwsX6U9lWTuVyDO9XCZsANqzCkL3kuByYBe7KuA5aidacUR+Ph05sU+IIoqaV0JYDtGrMtanmYMmYilLiGDEgvCZDhGtR3TYTtoKYRbJ6BcJaFPk9iCFyQ8lVniLjXp475xdzoGvUtShMkBsjYnb0HgGxPC0ZNDm74jHHFHOXgSPaXGOfj4fiv/djBHIvXeObe+thQETcj00oDErKtPqeHFqvVVwYg02pUo1wFHW7+J40XynPmB1aWbQf/7Efs5/84AdtZXXFgR5jmqYYzHkkM4mnsunUMETnqG2vW2G/4Il3ly68Ys899V27deOqzXiTo7LH4L0+x4EswkL+rD3GP6XcN7a2Ew1LDH3fmp2u3byz7vXoJOABp/hG5MkwDwTohNdiPMquJ6+YpDx0QEcGMMydA3rmiUdSXORFxFpPHfPYmHPqvYBxIFD//oB+L9CqJSrGU8TD7/XQI5H0IJDrHGGwZO9R3Dx1rbt/hB3AxVsM1bIAdDK3x1bY71vZhvbg6cN25viqLTYqnuVezQDdwYMYfMqdcADz8EwlZVtHkxF56x7yHKLy17Zbd9dtaCNbXFm0I8cOWaVRsma3abudHVtaW7bZxYZRy1CdrdkDZ896wvNL5+jKecHe+IY32Pvf/zdsZlyxb3zt2/bVr3zDSjN1G3RHTrmTEOf9ALzD2NjDQ6srqw56+2Pud8bqjaqDb6/ftt6g43T+6qElWz60ZOXKjGeokyQHoHfoh97bt15n39p7SKcSmkDWumi9DjX75kI0vR6iUYRJQ7bVqfUiLGb09ogwTwhpTRxCZy2pygg8Yn1iQAPoBC3Y77VXkFsCPa+EOM4fLF0kZ/t+tz+0/WJqpuSAXrAC4ShyW1ydwWew56kM9gcB6CmGfvHVBOiXr9hnPpt56Ddf+Nb3zXL/nh56SoqDLohM0ohLMklor4qXrs3YN75Us+xeGhtSuWwdJE0RKKjU7Kmnn7LPfeGLrukeRlHJE+RclcclReNzIiZBV5xoBMFPkmoAJiw8JSqok9rEQ0/Xps0np9xFw4ruheYlfMC9I8EK7T4p8ziQQMX5lfCkh+mf4Ql0e3bs6FFv4HLr5k3vuOZyiqk5AovGVeK87V7UXbtn6Bsmltk06U3gop+ig9lAYQby61BIRIDD32RYcI38DhByrMeHMBq8yQBMiMQPQjVOBgXPNs9+5W8TLwjjIYnvuFHVw+qF4ksNLfCyqKcsFJzSmp+bn1yPZ63TkWsvaZ2nhjr+eYxJ2pTZ5Dg+Flg8cwwwCe6IUcqfk7xh/bzXiAovLuivqCsH5OQNBhBghVPeFzHYAIiIO+rffP7s7L290dXcJgd2nlt0tQphm2AtokOek7+p7pj743PDAFa9ahg8kQEeTUGooYXZ8KZ0Dq6R/Q7QUxIKHY9S3Gy9aodWVuydb3+7vec977Yjhw95Jvzi0mIyoqBxS9aYnXMwJzHSy9AoF+107eKF8/bc00/bnVvXvfSthqQoRrarCgadC3h6tzNKedp7bhDv7O56QxZU4jxG3xs4oFO6dndz25OnAHM8d/fQYV4wYLx3A/FymonQOyABespuJ77L56gr4gTQvUmMxiy1+tR88edHIl+wbA60qdNWAHqqIU5x9Wk9u5ss92J5+lfE46ceeh66yT30gx44HxEORl5eNy2NOzhXpx9+L6BTg27DgidTFfYHVioM7eyZI3b62IoDOnI9OaCPkCZNcrWML3YI1Qw0YHE54cR8uWT5DKzvyNrdtu1QwbSzZY15JIKXrIoue6No/f2uXb5xyZbXlqw2V/WStkq9ZqfPnLGFpUW7feeOXbl8xasl3vPD77XtjR178tvP2auvXLGiIVg0sEF3aKM+9d0hosKcWl5aDg0FK1hrr+lCOquHlmOeFxAZ69jsArQ54lINK5UB366/l94X/fbA9na71tzueEc2G1JmCds0tl4XUaQQn4GtwjhG5Y1H2evS1RIcafjerZAE61E6BxgCzmg6HoWgkeesOKCH8xUYELk8JJcSUmYOQLfzmfxNgO617TPcPwBesBJMHEl45Iul5okeQ6dpzGhop05PPfSLr160j+GhA+jy0Bk1KHd5z/JelMDDwhSNKM/LPUXP4JP1G4tPmyPHIGeqxCYBRljzFPIjExrtSskQJMsdi+76jVv21a993b7+9b+wjc1tF8MHXJCm3HNp1LIfw+RjM+eLzZtyFxa+i/xnqnFaVE5hJjlV935SUxWO85hpEqrhJ8CM5CrjQTxaQMhn4fkILOTBMV4YEkpC07i5V+vnH3nNIu/BSGBsclDh794RCCs5Zbd7PCWp4rlqU6L6oVO5b20cXna1t+fXxAaBR+9sRjLvlQgGQAFUCwuLng3KRA2QjtIKbxYRkgiejORNDCRNmIwXecv380J4jezqcomOaF3vVcz5mbSxeYayXZT5zab7lKzp0Bt4eFnSJE463egA7FgMoSLHcySDlvPdM9Zkm3rSVOopPBFimRokosnjPVH2J910hQZE04uNEaOguaTzywDIY/Wi1HKDQgaP2AmBSe6tKz8hZ7D0eRpvVR64te75DanjlyeBAW7EsaH8ooOg+tJ768uZos3P1m1lacEePHXc3vn2x+3xxx611ZXl5FkWrT43b3MLS16HjnKbG05d2vdu20svPG9XLr7qgiDFwjglAHkn8aRuBqgFdY7Xxxxg4wqjeMdBnXaqqAmSSb+527IN9Lq7feuPwkOfKeElkjyKgR6UOzF+H69kPEmvPXpEyEMOlsbp4kzQI8ZbSnBTY0mJcrEGp9220q1MstYlgZwn0R1EdV3b98lXv+cQ5a7H+w8eJQMjjFZ9HQzPEEOnDh1WJErWyJ2ecUCfsZ49eHLNzp45akuzVSuyBqFtiaF72drAGXo8cBgQAMJV0cpVX1cwOh4e3Od9+1Yol6zVa9v5y5esQn+C+Vmrz9F/A69yYFYa2mDcs3a3ZVUYgWrFFpeX7OSJU84m3bp1x65cumKN+pydOf2A14RfuXzNbt5Yt0EPDAHEx6HDDsiRQV6v+T4eVUckgo5scRnJWGSyB+4Iliu8r2yVKpLc9FGHEWqFMYvnvdezjfVta27T4rdg40HJZsY16+3RvRIjF337MFjYe9hXe4PoJGmFKPXlKwzFYIrcaPWe8XSpJIxKB8Bpv/NQfAvKXfsQ7JLnwRRLUYGRSr1VkukYkmLkhJnwYgvOtux7PN1dhmRg8px4LqdOnraP/+onPCnu0sWL9o9Rirty2aVfiaFPlOIE1qphViG8RFREh/LTk5A8u7gQXrfre2N1YE0XYiHv7PiClOeqOKhTZljLHhOnjjjE8gGqnWbTvvOd7zrtfvXqdc+K7Q8o5J+z3eaex9UB+GI5WqTypbi/D3SioOWd6jP1untyKmORIpX3skVHeuCDTvzGm6KYTerN5QkzNuqMJlBViRWfrwQ5AanKQrg3Fz/IemDrGnmoMpiU3OUUsqQYk/Ia96J75No4Rp4518WXDCqsT9GN1DcyKSNuSm1lxPSJDYlNEGhh2rB5ij4WIMvq5P18BufJ49U881l6tBfMNjc2nNngHIQiVJbn4Jvq2j2fgE2/g9wi5TPIdsr7TdtdqmLQ4mJ+OVsyPz8RaVCcnftX1jrjoHEUSCtUpFCGapgZC4091yvZWK0FUbpiKabziUWPERa9ujU+E8bHW5gGM6EwiYyJ+CnWJW8MEh67noWMXxlE8t6lr53TudyfDIvcAPE5M1O2SqnigF4vz9hCo2KPPfIme/c7326nThzzeUkS3OFjJ2xxdc3riAllYAQM201rbm/Ziy88ZzeuX7O9nR0jdI7OiIvKJFD1SJ83igrJy36/a91eNLQB0Dc2N63ZIqGPNsj7trPXsc2dlu0i9zl0eLJCseKGvdZhPMPwtn2DUB4OjTSylre87qCXSslz73bKzgSDEUzCVO/gIFjKk56GttTR8Xt56CSY3f9vB8H//82/tbc47GeKdmEGYLQGEI+h3AF07muf/KKex9ARllmsl63A8+fBDKJtKEmThfKMjZ3q3fe1B/2LwBkhlJWlRa+lxpPv29B6NrStdtNeuXrVlo8esVK9bKXK2Ao0VmkUrDqLfgACQXi2MadnZ+dMZWN31zfs2pXrNtuYt7W1w9bt9Ozq1Ru2sbHpqnAIUXEf2GcuTgVL1Kg788Kozs+TYLtvC4vzrufhivL7Q09+A9wrFfTng26PJk4kt+3boDew3a2Wtbb3rN3s27BrVp5pWK89tvZuz4oGkwt2IFPc9soeWF0XQoP1ypwY1hbzQnuBfrp+Cq2QcSJSRYOcvEjAjBwP9hdhZjhRzMPpbPC91vuLjFK1QjRoAcjFAfp7SMYeDezUqdP2iU9+0j71qV+zS69etH/8kY94DD203BOgQ7nzYVxQDuicCACTypc2dAH6pI9somVzkOM4vnNFLC0UpzIlD+pW18DoaMZ5X3jpnH3xi1+y555/yZvZD/eRZa1Zs9W2UhkBgX0rpMnDsGgT1AbHtSqOro1ZWeB4LWq8og1Tm3We1KTYssrQVActAAGQdDyfz5gp450NcpIAp/7WSahBcXZnFQ6AI+fT9cowoOe0GA3Fg7XIAUuVCmrShTc34/2MXSeYevsU7xUwyqjgswQS8h6h2kJWcypNqnwBjlPGuxs9Sf1N1+3NDfo9ZzG4Vt6LCp6Ec7hGgB7WQ96vYstIgKqTnowSTXnOxT24OlMCc65FlQjyanXNbjmn5M5JOCB5esprkOhIUNsxDvxUsmO+gDWnNQ6K/cvY4bO0ZjQn8jCTkujyZ5H/nc/Uc+fcUxDK2wOHJ4kBwbF5Doc2C+bfJHSStBXc6ylWXNCjRgvM8dDqpYIdXVu2x976sL3xda/1TXNpZdXOvvZ1duTkac/y7UMXAh2dlu1ubbqHfvvmDeu0ml725oIyGCUpuQy4mPZ+RgUylLcIN+3s7HobVdYvglF46LRQ3Wq2E6Dv24DU6CJgEaV5MnZlmDloq6olVTdorH0P0P+8KDxmzkFgzxmPHFz1+sHXuA7FuL8X5e7a6/8/ALr2svwepvuVlOLuD+h456954JhT7sbaYZ+lX63Hq/a9jznhFRq1dL2UtudhFXqiLy+g6FixSr1qg+LINlrbtr67ZXd2txzQx0VEgPatsVCxQ0eXbH6pYYXiyIo1QiJSnYQvQMVw5Hrrm3c33UMnax31wBs3bnpjlUZj3ubnEdWqeg3zRNs89Vng3ufm5p1NJCwF0NPG1W27GbO9PRQdAToMOppUhSQ3c47ObcPeyFo7Hdu+27S93b7VynM27Bastd2zamnWBn3i611njki6xrgRoGsdykDXHpob5Y5hScdCDlDuTPAMJ7lQ2Zo9uOc6E+rzdt9L1cJTD2P5/zOgc0H3o9x/EEAXMMpD4GZRjmOjyTcbbV6+USfZOzwjKHcW9LXrN+yJL33Z/vzPv27dPtY4A1PxgUf1h7XvllrKsPW4YvK6GRxl52tT52/yKPHOKWtw6jYlJQjgNNDaqAU28oolcqKHpo1YBkXEX+t+LaopB6Sw4HhNyXncq+LWOoZrzsMSDiIYU62W7zPa2PJJojIoCaRwTMSS6d4T9Zy6R8WYGZNpO04lNE2tT5ovoMA28fQTsGtikl+g5ywjgHN6EhSSqfQnXlgIGjsBjIwr3TfvZxPkGt2aTpK+2oRzKlp0s+r9+WxyBZR4KI9KMXAtRD17zi8jRCGReA6R9EgMTKVkWrQCzNz4zNkfed0yJjUPZBBr/uSGgAwEbcr6W+7Z6751T3pv/DtQio1Nn691xt/FQMmYUbgkxCuiH/R4BNU4sJon8IztoQdO2Q+97TF7zWteYydOnrTTDzxoh4+fsNLsQmSbU5HR2fMGLs8/+4z3Th/1e1YuQfOikeBEbxIsiR7SAeoB6CQcRde7/4e9N2uyPLuu+/adp5wrK7Pm6q6egAYniTQJkiABOSxKjpD1aEXIL3LokYTCH4DgZyD4Cezwgx0eJAsgKdGmRNIYSMxodDcaDXTX1F1zjnce8zp+e59176lEVQNsoEHZ7gI6sioz773/4fzP2nvttdemjn5snU7Pn2Geabzcj5lX3R9bbzS1MXqZBOgKsCKbiTkBfg3kIogbXUoGfA0KvJdmbz8E5jlY58xG/v3TgJ5f36f93s8C0PMMPRIolC5Pz9AfA3QG83gLVOrN94mrlDcqbu07gZVi0lmP+fZjqxRhC8vWWl+1cqtqj44P7MHRng0LU2ust7zWW64VbWt33S5c2bXmas3Gs4Gb3QyGkR1TCjiZxFqAyieBYi9AaIZDGs8vGXkkBE3PynkNyZtMgfg9H+tb5TW0ecEMFq1WF7tIHRqDFix/Q6vDfzz3g34/hgDOijYZTO3g0bEDe6286oDeOx5aq7Fho8HEDg+ZfzA1WiZZU85KpwBNgWVeesyZE+3LpwNHZef5fpLjkwJIfU8ZOgfNtDUXOHrWnjpZ0vr+W2Xod1//6hMzdA76R2Xo6t/TRq9aK/8G0PkqUFcWxPt6I32q3fL3Sq3itdGj47b9zVe/Zp/7/J/a4VGbdjw31YAe4St0IMpAbaBShiuqzwFdNLUyM7YfbjgLRFSrgJvj1HvxPfUa6yaKahZoyyVMAjOxAMoe5czGQqG+z3vzu+E/TODRWDAfLvBLtqN8nj6fjdUHVqSMi2Pgc1z8l+wbxRbo83kvTEGghLUoOTf+rmlk2jRzdsNBnzpsEogJJBQUCFxll6rM04/VFdJmq2urtrG54S1+fAaBDeYirrrOJo2xOD0QSw1EKDh1/xRYRZ247JS9lPwqMSggE7jlYMjfdb10rRTQ6PfZJCIoyEbFJp3Cgq1IlL8oNvX2c3wKAp4UbbtGI3utqHBtAAoEdL8XWWjW9qRrrbUnmhhthT5TP+Oz8oxfa16qf3e5ggYf9a1SnFurVrHCbGxbm2v2937pF+xTn/qUffzXf8MuXLrkvuqGgIcaIvd0PLa7775j33nl256pU9urVoqx+SMk8jgj6HaYs1hvBGkjp0G5xu12x8tvlMy6vYGP2aV2ftwbWqc/ti7jMAGcUsW7LLSuFgGVrovKFylDX2ykqW+aNL2Q9YSfztJPg3qe4etnpzPi93oPf80HmKE/6bMjuCNDp9z5dMqdDH2zVXPKXTV073groYKLcbVF9hxnLE9sNp7YoNdzj3+Ky9VmzZpbq3bQPbZH7QOrrtXspIp468RWN1q2e+msnd3dtGLVbDDuuUgTQJdvOap11gX2qpRoCP6YLe6M2TyGpzB0RRPSMCbiOFirBNkkFdTYK9UVz/SXgA7VPvVBRGAGgaO3e3mgi84G17eBg7UPeZkWrNceWO94ZKVC3SaDuQ26E9tY3bZed2QP7u/RHbZwSkQD4DqitOcKnLUHnN4bnhQE5nR7nmxqT8gDde2/S8o9MnQXOSazLb/nf1vKXYD+pAxdw1k4uCdR7t5qkDIIZbuiJqBY1aYV02lC0R1/QpHrmxcuO0noRm/f29dv2P/0P/8vduv2HRsMqWGw4XvXvxfwJj6Qfuk5rOyWzcxnrCf6lAvGcfM996Inm+z1fONRxi2xFe+hbE7Ap/PQTcqzPK6FNnbOTQDEZ/P6yETDTY0aOj8nOnXvckZ/ojJPdXLeX0IqgRfHGtaEEbwEBRh1GQF6flzawB3QmH2csiXVlnPqnvfJ6SNloKUKs9/DQlHAlAcOOS3N9wU8nj2WS9ZohVBNoKcyhiip3D9bjAJiktkk7qWOSQClzJvrrJnyus7KxvVQ5dm6zi9nVXQdoxwSJjayZdSDJzaBa8x9yCkzBUV5OUdgqlq9onkdE++rGlp+H3U/8+wrPw9dV51T1NyW/fuK/hUc6F7ovHNWbIBOgXnuk5HVK0VrQamWzRrViu3ubtsnPvEJ+6/+6T+1Z59/wTdSbFpZl/VK1Vrliu0/emhvfPd1n53O7lerACRpdKrbnkZ/udrKHNCnlCGihs5cdNTuR8d4NPStP5q4t3unP7L2ANV7jN3E/hV1vUpLjwU6qWPEzzdl6Lp2rstINfQIMNLuklmrLtff8heUqWuTFoA+nhEv2yzzzXvx9585oLMKotHvSYBuNrJrqqE3q1bMAN2DZ9K+SmToBg3M3uvjRs2mo7H7+2OFOpqNrbbWsM6ob0eDtp25uGX9k45NCxPb2t6085d2rLFWt5lNvA2O7kA0MT5K1HvJETQGkJeg+Ytz1zyhpue/2A/DLpgpagC8j2eGwRnSTTS00Whu1QriZIdAF8iFDokyQd8ePnwYDmouVIOyzwbOjGGY8Lef23R0Yn1vYyvYeHDioL69dc5d5G7fvueYUiyFmZa/v88jCFYgZ215xvkjsBcw54G1fqa9TXuUgFvrJmfvRLlHDT3L0EP2GQLJ9wPoORXO3yWKey9A91myXoNcTuzKBVqAFCYzbGzQtfyRhzj1EGhaB4Jmw2ftcpNRWWNI8d//D/+jffeN79vxcS9MNazkhkh07/uAgVNjKLkwHHcOdjyc3AgBuo/FTHa0eZuZaBCBYggsBguVtm4sN0w9z8oEHcwS7a8MUI5k/JsNig2S94B+5AbhHofwQ5SwXxcoYGrPbqQRQisH9xS46PP4ynHqfuXgE+AL7cRIv9i8BDJqN+PfEmsIbAQQ3AMYBbmqCYQEYgqictrSI08ChDRelnMlGAEcEEU6BQ0Tkwm+FDCo7QhRD8GLSjsKcGTEo8/Ps9H8gVIgoOPSw6cHKa+NB9WlaxO16Ty44d/KqvOIXPW0/OHMN/88uNF11briq16ve6Ljz4El//sSYCLzdSYs62s+DTwCf91b/q3SA4CO2Ik6erVcsLWVhm+2c1Szly/bJz/5SfvPfvVXbX1ry3truTytet22V9ecer9584Yd7j2y0aBv9UrZs3NvMUozn+n/Xpq7zBzQEca5p3s32teOjgH2jvWHZORT6w7GDujt/sj9v11dnHQ0epadaZE1agr4fhxAP02D5tctZ1X0fWVP+et0P09vxo8B+wcI6IuA5ZQozl1i3iNDh3IPUVyVHkCn3At4uSOyKpkVa7irVW1GtxE3mqTdgT1MigjWDtuHNq8WrIfP+cnYrrx40Q4GD2w47dmZnTO2e2HHCuXwIG+uNmxMEMBgHW85TDazrmBnxC7lTUS8IUCltOrsKJ7lLkrFCyFsVplXTmsywI7Odz5v+shTJTHUy31Pmk592lrcP/a4mKugcnHJKtbvUEoYeSdAvz20fmfigG7Tkp07e9GOj/p2/e3bCcxxyCSAr3iJlMxfgC5wlh5HTKL2In1fbCg/V4KkRDNfQ0pctA+8N6BTAYjy69+Kcn/31b+Za6GfFsUBwPIEP52hO6DTL5qyR95DgicOnPdi6ho3AUAHVCKrpXePPj6GsJBxRu3Ce5Zd4j+3/+1//zf2xS/9te3vH7vS3TV/rsAtuiexKLk8i+azRREro2XxyDgF0wHAhj+ck7JhXXB+Nyz/xgsmQQ89n6ObnKsX+Xl+87mZOQB5CQKhmrtx4bEeY1hZEFw71b1Vdw/6KOrLtHDkWaIAlWsocxiJrXi/KB+E8T+tFfxRCUQ6Bs6DcxdoaYH65lkwd/jKLV1zuon3z7NDXsP3CK6Iuul95h6K9dBGGSAa9DZ/1wPqARRjaRkTm9oZVWvnq6jzHCx1XwVgCqhUIhBQig1S1KzXRYYv8dWScuf9eA+p93k956FNIj8WlUj03rxW7I7eR8GdgiK9XoCQrysFOPl1EqDH/cHfIQINrUOVHbzVJjE3Ciz5t0pJ/jx6a2TJ280wmtlYZzBF2Ye18Jrnnn/efuu3f9s+9Q8+5d0GPPPNWt3WG02n2VG4P7x316ajkbVw5SLwY5iEMvQE6Fha+ppIGTpr2m172x07POokQB/7fHRq59TQod7J0FHXo6FRZq6ykANbal3z63OKcg89TSjjlKE/CQy1Xp4UCGlt5IB+GuyflKG7IO7JputPTOif9M3Tn/kjX4hTnP8HfY3KHQkavei0rY3tuWfO2fNXz9l6s2ZF3APJgnBio/++NHdBMWwIojimXJIHooYA1PlRuVyww86xjQtTG2NMWinYhWs79qD9jgP65pkNB3V/n7LZyvqKdXvtxehcnC3J+t1LYDyyUhFVOnsOe2t0QeHqRn8288a9rRK76ULJy6qAOTX02axi3TbrmOy+6mU87jW0OmsE2t27rFyUHG2S/GEsKtauD+8f2OGjQysVKt6X3j0G4KdWOCnb9uY5d4y7eeOOjSe0fNZccM2+S0tkaEBG/t4L9jITtrE2uW9i8QTOvhemdl1pprRH6D7n5TGtO2iI0xl6sgJY2n+DPydTu3Tpsn0mebnfuonK/dP2zmmnuNuvfDmqYWlIh4NJqtPyUD4N0J0N8NaSyHQUpeSZkdzRNGo0gI0RiWFN6SeYxD7UdbxloVC2L375r+2P/+TP7PY7dzxq82EEpUoYNcoIJWsPEDXsNzX1qHM+MlBxwITuz+qbqq0qe9KGnmc3iqh0Q7hpfE+2rtrw+cq5SOAmdzWyzzwQ4HcEzPnNFX2vWriP8EtDAvLNBTAhSKKckYOXwFIOWdSnlBnquKR01wI8TR+7zaPXw4P+zr/mmaWCqQVIEySgCWg0grbt9iKwIgtMIK5gy+cQpyjdHwin3CMoVH1eE9sEUHlUm0e2AkLdNzEiut4qN+hc9H2YoFizUcJQRs/7KbvOSyr5GlBAI8ARmEt/oUDgNK2uIEDXI7+2Og8FZTnAxOcAyOEspffnOkgbwu8o8FJQrVa+2HjKnqEjtmF2equBb0LJMygCXHQPv/mJT9i/+Bf/ws4/FwdxAAAgAElEQVSdP+d2w5jHzIcj63e79s6tm3b/LqYy5iY1ZHFk6Dmg05IWz1FsiGToMfO+7zV09DDH7a6PUB3NTmwwPnFAP+oObODz0ksxbzurX/r6kgNbVkOXEG6x76hfN6pST/yTB4A/EjR/3F9wTeD7b1t7r8DjyYdAcIPwLFrwwsu9GAKqk4mVbGLPXjlr11IfehnzIQB9indA2VXuPg8dPQv/+TPOSJRQVFPLrdVK1qftcD62eaVo1dWGbZ5ftXcevWXT+cgHs2xsbVilXrZCuehfR4xu9eRu5uvJJ1hi9TsdW6PBnlj2VjOSuNkcj43Yo+NZoxOH9Vkxul0GPQY5sf+0rH3MAJaok5PFs8ajRTqGh8VsBWr3MS88Pn9i9WrLDvfatvdgL7zupwSgcxfHjfszW2tt2WRcsPt396zTGVq50nAfBJ5R2qifBOj8TPuHAF17dSRnMpRZsrjaf7UXcIwKAvQ91iWjUp8G6FEQgUWkD31qly9dTm1rnzUA/b97kvXrBwXonBDAw2ANbT6KqJgiw9i7AKBwSUMUQ7Rdqdbt+z942/7kT/69ff2b37bhkMybtjbvwgxAT+0tyk4E6KKqVX9VMAJgQj2mEUsLsMozIV6jgRii/QRavK+yLm6K5nyTzWiTZcGpTUs+5Jgl8Hd+B2Un7yddgQaQaCPn5qo8wN8HDKpI2ZbAm8+ldKDhKlJV6zz8QadxJJUBeG9lxGIP1G8tQZ1YDZ605XALzY2OQC3ffBbZrtzViLSTe1IIodqLcoVAleOTvz0PwiIDpod8NAolcyoRnI5qc0pcWSzHkGfUnAPng07B9QtJFZ1nvwJh9ehTt5MuImdrRFUreJOAMg9Yte6UmatexrFzfVUL1u8pQNZ91Pnm553T8gpCArQ4zhAOiknjfPXZCioVLGhzi2OwNFq17G5WAHkVpbo/PzE/HZOaX/jFX7B/9s/+a/vH//gf2/qZLQf/Sadr92/fsutv/cAO9/dCBV3BoXHigM5Kc4fI1P4XQyl+GNDdMQ5AP+5alzopFpjTuYvijsjQE6BT8tE5LgKiTCzoHu7+v2hL8//cHCYEcT/k1ZKh4v+XAT2c4qZWKkx82tq1K7u2tdIwAN1FcTNo9QToRSRsBc/QA9Ajw0eMBaA3GlUbUC6ZDaxQK9vG7hnbvrRpb1x/xZ3hEC+vba5Zc61ppYr84WHeKLtw/3F7S50JJzPPzlvNMIHhBpUrUQ+X0DOSGmrtlfAdGQFuHFfD+v2iK9FZxzGyNEqNZOm8TkxiuC+S4Y89mWBk6mgwtR4BZGfADDdbaazZ8UHX9h8eW6u27oYzDx8ehdFMES94Eo269QeMUg36XnunnjOx12LbckDPS3IKVvg9sZVaigL0PCHw2edZ25r3oS/a1n7GgE605GrspNLWpqcHjs2djFJZIifmQMJkqCaRUUTlnKjPRD7BBKXp0fz/9ef/0f79n/2HaP6v1L3FwM1lvY4eERmfo8xFN1jCKamceQk/E6Dn2YyiLWVMOcWtc1L0pU02z4w4P4Eu7wtocUMBA2rZbJzK3vmZfhfg5n3ygEGZOL/jTAb91Emgwff4fN5DY0RFBwm8AnQLLjyhNpXT8crGVR/XtROYO1CiVEi1/XzBCVCVCfq9IgBLX9UKxoaLqr193PZSigcQ7o8cgZIYCR8j6JaqMUsY2p0om2NSYLLYsFMNUZmxPleaAD0o/L46DxQJay0qUFAgEu8RQhwFcdoQ3HUvUWq65ovjTmvOl6CU+mqnSuuf48pf/zjVL+e8pYlOzmzlgJ4zBxGhs8nJBjaf8x3981pHCmS1JgiC43kIe1tq53z6bEKtPEwuGFJx/tyuffzXP27/8l/+t/bRlz/mPtKTbsd93N+9fcuGg75P7sIp7rEM3Y2iEMJxHOm/VEMnsKGGzppQht7pDVwYN2Je9XDqlLvP0J5DCT8O6FoDubFMDui+VqLK/oEBugLZLDZY/nVhH/vEn77nN3V/tN7zQO+9PtPp9mKUIGN8amlh/QqgXzq/6U5xADrWr24felLw+Rdk9yfFNI7mNKAzUcwA9Jr1R307HnZtXivZ7uVzduHaeXvt+9+yo86h+4mvb23Y7oVdd4cbjgcYnrrgDjDnPzwKvGfcg62xraw03Iud2n+9XrG19RhdGpbhgD+gXrG5Azr7ZVDuo1HZhqOlXTRr2zUZx0duLe1ukegusKhNQmQ6ZqZjfNxnNuz27fiw7ZPczqyftePDnt1/95E1qqtWKjTs3r0929/rWKFEOaDlwj384CkZKZhXKY9nR8yh9intRUrIxLzKOZT38D0utS5zz8XkqRTni8Q97OlDT+6I1Mz/zgA9eS7nG5OAkIPmQqt9TTQ1lDvGFaurLd/4fUOCHgJMHLhQG5p99WvftM//8b9zC0FoeBzFcJVCZeFls5Q55lQkF1A0aC5O8swpUe66ERyfhFeKnDgPbYp8Vbaj+rFoWbXHyRVNT6+CCX7PWYPBMG6Ot2zE5oqXudfwE3iOqAuhcEzDEFB6Eu2S9VLTCdo07AY5dlnSLja8TP3uym5Um0lAxTWSJkCGNjkg6Rr6/QM4Uq1ImWAO3gIZUdRcv6gbRa2JqLLT7li337VmvWlr62seXPAeHAMBCkGVO+glwVO4esYo3VyIpN+XY54AXcfDMXB9BcA5sOt3c22D7iNf5RAnW09RZqqZKzIX+6H1rGxf+gMFEWJgtG50v1ReEcCr5VHPSp7xa61Jg5IzLMBWbBLLKYOqkfMe/K6AQQFEHCszAWrhxOFpLAgYm8bsJGg+RJhQoM1m3c5fOGf/zT//5/Zbn/iEndlYswe3b9new/vW7bR9syfHglkj9CMIcMo9AToOjhyTg7pviDH7AMpdKnda19rdgSvpxycFB3REcb3R2A2knCFamOLEukfBLoCLARmPJ+L+M586xzk+HUPfb4b+3oD+/in39wfo7025FwsTu7i77jX0rdWmD2dhEkKRVrESYtu5zaDduWeJdnf3PETHMJDzEx/2A+WOun1amtvulQt29aWr9ub1N+ydu7ftuHtkm2c27eq1q7aysWqj6dB91AkWZrOxu9FR3qm5CRJ+E2ZbzCpvNW0yxSjrxFqrjBQthe2pSyRol4X5KdhwOLZue2DD0dyarTM2GofQV+tCe472/NjnYuBOMHtMbyvaoDuy7nHHep2ez4xnxjpq9737h9aqr9tq64zduH7Hbt9+YJVq0+r1VQ8O250jTzYEzvl+A/uY7wV5KytrX7qWvINK3UtKDnJA5/cfA/RkKuN96A7oUQrhuH5mlDuKQ3kiiybTSXOwAOy9e/cc2Bf0t495m1mzEXNpy/TRsKlTSy8TmXEDzW7cvmN/8Rd/Za+99l3r9YdOycwKYV3o4/5SVqQNLerzYYOqKEm/45SsBrkgskjtbTJmEa2ihSNQ0EarB1ubPa/nvTUuVXS8qHmvzxeKNuz3XdHJHynnoeVVv+c9AGgFItrs5avOoufY9Xks4KOjdqojxfWTyC0AETo1RFGqywuoBOS5YCMXctC25n3ziUoX1SyglQBL15lrt3BJO4HapU4W56rgTdeTc3eQThGrFjj3PDbpx1uKxAroAciDK2WyOTWv+6dSCdeR3+P7EkAG4MSAHwE7X/UwKkDifUVp677yvjn1r/KFgiTuS14nV/CjwEpZfs766Nrka0sB5TIYjXJHXIewkpU+QxG/NpKoMYYqnmOFhcCcg/PVfY77FaNWfSAE4ynrNd948fv/lV/5ZfvUJ3/bfu4jL9rxowfe7ob6GbqeIBxTGXqVmfCmGjo96Dmg4xoWbnEo3Z8M6JN50XqjmWfozEbHEhbWXAFmzviFbUhyf3sCs87rmAz3QQH6U0H9J6ihq0TztAz9aZ8ZGbpYibIV5ilDn0+sVJjapXMb9tyVXTuz1rJqgQy9aCXMuahVe8mdeQ2UloN2D0BPM2xnmMBUvG2tPe7ZcD61zd0zduX5q/b2O2/Zjds37Kh9ZGub63b56iXbOLthxQqlwb4VfAQosyvwKEAkWjEmVFI3x7aV5A0TmJP5yLN0Rp5ClfvzwViTOfsWxl9TOzrsWLs7tHpj3Q2GEfrSysbvSrTKdYv2YoarsD+GSU041M3s6KBj7YMjd6sj862W6jZiPvpR31abm7bS2rK333rXbt8C0GFVW+ETMmCc6rJlLc/QYUa1PpU0qlSX66SEc2IMldHHMxlujwpMnKHweQwnP9SD/ncG6BpkkG9W+eZ4//59b2HxwfFMWIMeGYSZfqNZNwz9ET14Nuqq8ZkLJHCW+vYrr9tf/uX/bXfuPnCwRw1LHZ2+QQUQpzM7/q0NUWpFAAYlNaCuWrVAVtGYHq78YdImrrqvMihRyKL5T9d2/UYzZMJVxhGJ5tk/n6XFQD1cojF/H6ehEPXHhDIWrPr4WQxoElgQCA3pHmAB8d6hlEedic9wZEzhf8wghCUg8Z4xWztqXaLuURkjbMvLDhyn6CEtaJUgVLvlkcRWd2N1wyd4YSLBe3DPYTB4fQ6Mur6eNXnzAg90WH7yM+4degMCHy18BQMKCB7PRKOHlPdTqUDgpuCEzxegR6CJPW0M+Al6DRp92Wuqe6UHWhuwShc6Vl6vbCuvhzu9nY5Jmbuu46I+nK4/P1dwwt9VKuI9IjCJIRAAOv9WjV/vyzURM5SXUNisyXqg3VlTPF9Mo+IrIE5mDjDThsbXlVbTN2IGt/znv/0Ju3h2M3zbmS7H9fF+b4KisWfsALqbynjdfJmhB6DT7z+wXr+fzGU6bi4D5d4bTdzuFUBv94fW7g1tOIkuC+0bOaBz7EvHuMDtPONmzwgz+Z9+hq519sR3/pkD+g9n6E65u/c3YrOJT1pbZugAeiEod8YTl8OnPQf0ULlTsjAXZ6FyZ8wqNXT60Mutuu1c2rW3br1te4f7Nj2ZurJ9c3vTzuxs2eb2unX6bQd0wPyEDL3M3oZ2PoaVUP5rMZ+9jgC1EKr3JjR39KK7l7sPnyMgLVqn3bfD466NJjBTlCnjuWa9K1FjyJMDcKfrJR0A39unCxUrzsuejVNDRzWPUx6B7ag3tvZh3+rlls1mZbt/98COjmANmDMRSWWnx976w4DOZ7OfaX2KqdUerpq7dD383Mu8HkCH9kX7LF+XyUV4uTOYxW1fPTuPgspPBOh6QERBP0nlrlpAPGxRO/e2tSeo3J3iHg79JgBYvObs2W3376WdoXN0ZPt7D202n9nKagyUJ5ofT2nlivF0UO9v37htf/In/87eePMtq5FVM4HNJ0ot3dWUBXEcyzpGwxcC3r58NuBA6wO1QM4jt7MV9am6icBZkRU3iUyY31PWq6yY7wF0yqzzYMIFYWQv9PYmW1qU32HAQKtX9KezIKETnYJnw4ZJYEY4tXifMBZDC5RhA9xnzjBeMMBWGaZbYvo1gFJlE46ajUBLQMpnKsJUhi+WQz3wWnDK7HLWRQAmgHLWolhy72VsHgV2DjxeU4sJdzHIJz7bg6eIoGw0GbsgRdF3zhAE0xDtTzxQeW1LtLSyd4E5AYH7MmfZtwBT15B7oNKB1owAVODNseoB5XsCcwEq75UzO2JndG31frGORAkuTYL4vdNMkILTnIKH3vYxjeVoufPzSqIdBYY6r5j6VHCmhSAAyhLVMKUtNiwCTK68d3942YJ/4x89s/W1dTs+OrSPfORF+yf/6B/a3/+5l6zAmE23pSQDJDmPLhXqpK6dSesNdbGvmaT5iFGRZOjdZC7TtXa7a53+0PpOsRetP44a+nF34EI5MDlG+IYQUHOo/e8+RhZm7hTlLqRVlvkUTP9JKPenZ8sxIe09mP6nRhinM3R/ItJM9AUb8aRXo3ArUuhA5Y4/fykmdBmiuLE9c2HbRXGbqw2n3BlzIkAvlhHCxT1zp1w//AAOzbnwBMDm1psM3SluNJva2s6mXb97w9umqvWqra6v2Mraim3vbNru+bN2ePyITjhjEhygDoHqWo30/jz/tUbZVldpVSsb23u1WvKxp7HXooinHFl1QO52Bz7MZ0aoUSh7kgIw+3zxWsP/IxgnKO90u9b3PT2No0XrP8JYZmqj/tgG3b4VT4rWqrWsh7f7fsfm07J1OiPvRZ/OaFUr2phOgHLFet12aAHS9Mpw+QwvDe3z3BYF3uwPSnB4HnzqZ73u5+XJXtr7CaI1Iju0RdFiDA74rEsJj9OUtSgiLOfzkcASTJ1WudO2xnCWxfhUYr6b3/rinI1JNWXRh8oGFFkItDghHnLodj18+llOu2sDBIDYZC9evGgbGxtJxDOzmzeu+4zwo6NDByxlNeUKFnwFtwe8/2jf/uz//HP7sz//K1vfXHHrSL/RaaTiImJKyu7IrMI2lElC0DIckw9YaTZsmnoMc8qEm8Mmze+yKS1tM6N2o4yJ99a0NTJmMmQ+hyxUgKeMV2DDTGmNEyXrJAvmRvNeADaZaTcBlTLjGLUH7UtUHWpmAErHqOPh3zKxUVCTZ4w6JmXiAgsBJufA4hNYicrW+yp4yakiAbwoZIE3zAvH5b2cUne6LSOja5fWrhyfatNeB+Z6V6NsQJ3Nx+IC8hr2MhwsgiVfcymLD3vvUPMrGFEULO9+PisGNkQnQl4Tj00alXb4yYdxy3Iueg7UKhfoQdY1ZivPmQINfYmsnoBTQiFEPhHI6KsYHwXJvEZeAQoYdE8jeA4HK78X5bL7BVS85Scyej2zHNuixOJjMjEACQ94VxZHFOXnyyZeqyEQLPtmQ7DLub7wwgv2O//gt+x3fuvjNku96tGKFFMWT6ijO+DGOo29gAAimAQXc05m3sLYabet2+m47SubL0NaekMydLPRdO7ZOaYzzErH+WQMnS9WKW1y4X+SZphzz1ImH/cv4DRc5d/fn6cB9vt7t+Wr3m8Q8fTPndu8SGkiRHFFCPWTkhUd0McB6Oe37eqls1FDR5cSSX2sLVoXkfKkcJq1z3334CJpkhhSwvSx3mhke4dHduP2Lds4v2Wj0tQKRAgFs+2zW3bh4q41W3Urlub28NHdqIvX0XLwzAPYAYK8MeuLcaf1ZtnqKN79fVhH0ySeLYezXLXhgrbDw2NfD8UyhjMFF7YRdzKhjTa9jbUt39t5lgajkXcDeaLgdFLRxkPsbOduLDMdTKwyL1v3sGtHj9o2HbKY8Dop2dFxz1kAahF4I3Cw08HQg2Uc42A1EN1JV0Rp1HeNpPfRHuFJ1RiGJNpe9TwqKcoZOe3x0sCAoRWeTdUB04ChfF2rhs7s9CuXLtsf/MEf2B8ybe1Gmof+UwP0hSXp01XuEgQBqJubm36ynEyz0fCZ6d/4+tfsjTde95Gl165d80zaM5dS2UqViu0fHtsX/vpv7PN//CfuNT3HdKUAFQlNEzStZyfFUFUH9YiALGosbFBstD6Wr0iGEnVcZVei5nkf0SPK3ESDK+JaisCixqqZ3FDgak/g+8r+ufu44U3HkxhT2WoZN4XP8Y24hujtxPppYAy/A7At+zNTjSnR4pwPnyU6mWOWsCIXUSmDFvjl0aRaKpQd8pXz1NAWvVashTJqlR5yABLFzecoCFJQoN8TiKoundPiEVgwL5jxsgQDSUg4wvpxmNpgYrxuvE/WruRzhGMrV8Cp+pQ2Uj1QWoM6NwWBOX0mylo0uX4mvYDORwGbMug8WFLgo8/PGYwAZ6j1qInr9QpCRJXnLFAIDSN4hhavepBwEgZMxaKtra5FOadQ8KCQQRt5X7RbD/vwphhm5O1EQIEczqjNu8Mf7UDRlcExXzh/3n75F162f/Jf/LZd3D0bJQXKR0kvE2ZSwTT4ZkUW74wAVDvKXoRxCE5H1jlue2bD2sUBMgCdmjmAfuJtbEftng2GY5wpbISZScb4xd8TZCPuS5mlvvc4oL+fXPnxyWw/KYjnr/9ZAboPYLGJlQsju7Jzxp65vGNb66cBvW5k6A56Ad8eJAagY+pV8qwd62283imNPNo/sB+8fcN2ru7a6rl1609woJzahYvn7Oozl915rj/o2KP9B9ZaqVkdu1ncucvoSSL7RjkOK0m7GuRSuYJRDH8nYSu7fwWBLwEg+wDloaPDtidutJJNJyfWOe66mr9UqBquw7UKBlYwnfSMT3yuOyWesRsw0bVhNnR6vWOj7tBmDGm5f2jdw741qi1bW930rPy43bcp3RXlSjBErOXh2DGCdeeCuFqwxax16aWoP2lPjcRxCegqCWhfzRlOx6mEUdpXsHt1QFeYlYA9DzL5u2f1s5lduZwA/Q8D0D/9U83QPVtaznDOQYC/iwLnJDX6ku9zMlFjntnXvvZVe/U7r1ijXrOPfexjDoYAHlk6kREL6/U3v2//5v/4t/bw0Z5VGi2bY+afel9jsw46jkwwgKUadEwHgUOYEpCJeCbhWUSYw4gR4Obo2AVcAgMAFuAW4Avg+KpaLyArcZRA2YGLftt+32vKEsIxs5bNjc/2bJTyX9oFBCqR/VJniUltAoCYLx2GMhxnHvnl1K0yc31PGb36Jnk976Pro2CA7/NaXYOcZtdnKiPNAYhjdI1CqjOR2fNH0ajAkX/nlHIsboQsUSagv1QPAHs3NeMoGcg6NdpceF3MIg8b1xzQ+XkO5HmAomPXpqt7mStZxVaojJHXynV9dG56OPPgSEyV1rnuHfdTGbqCAGXguia8Jq/zL4IY+nkrJQ+CnbrzcZItO3fufFCBna7PHD88Olp0HIStbsmBlaDRz51r58Ic2tcIDgKM+TnUIMI4sn6ewQs7m/Y7n/wN++Rv/rq7b3GudCgQVHmQjEFJmlnuA4S89CNAh36fOcvSbXcX5RImrrUd0EeenSOEI1s/7vSs1x958AGg5x0s7tMe1hqLHDwy9AD5/z8DOsYyJYDOxf9TB/SL2+v2zOVdO7PRshoiY67SjIy5ZhXEx94QkWSGSRsBoDtoMVEdQC+VvTQCoH/v+2/b2UvbtnVp29oD/PjbTrmfO79j1XrFW9ZGk4HXxJsrdavUoNTZ20LESamH9QolX8KprjjzGerNJjX1iv8cIdtwRPtq3YVxx0cd/3dMYJu7sI3yQrlYQ8LhDnkM6ur3BjHT/WRmx+1jF+xBvZPlM5Sle9yzwvTEM/TeYd/70dda61Yq1l1g3ekOnb0qlKs2oAxEOWqSAtQE6O6vkcZKE5jG5rsEdAdaDJWYCFckOI52YT3/2s+0TrUH8n1PLGcn3g7qcwP9/9nXtFH5nueUewL0zywz9A8A0GNxaPMXMHIQyozY7BFvKWrhODkZBpTcunXT7rz7jkf8586d800CQIBuh2obTWd2994D++M//VP7zmuvW7nWoOsxWi9SnZBN3TfVQtHW1uJzEEkAgACGMmzEeD5YIgGiaGP+vaCOk72mMm5eK6tWsljfRlJWC0BSQtBsbs5XoMzfvWVhMrW11VU7s3XGwazdjQEtDkIMZ/HodenfLro16NrlABQWAovAxw9mSmYtEJ2DMmEFK6KFBB4qqywEbYlyE4DloCtw0jkrq+SrmA3+LraC98a7n+uhCNbpvLQpC3hztbyzIKV61MmGZAAhHsEeUhn50owr1lnQ7aK3Yg54gHsAYn5uebasLFtALGDNAw/V2vVVGbneX2tawVGeqSuY0HV7PHvXFLbHBV06Pr1G63BxX/3azaxeo34YNq+RhRdsc2vLWSwEjkftjovPqMtpzgEBrnvoJ2tmF7Z5kIQzF05xtHL2rY+C2OZekvJ69ezEzm6s2O986jftn/yX/yi0DWQxSRMzGPT893WNPCiYkaUEoGMEFUK5sfU6AHrP9TEMaung7+5jVE8c1MmMaGXzeenTmY1IELKWVOXcHwJ6APGCcieznJe9PlzGWc0BfWK7my179squbW+uWN1H3Pry8aAMUxgo93iulKEDspEfwt/g+EcqjaPf3sGhvf7G92xjd9P/6w379uDRno2nM1tdq9nKesuaKw0bTUdWrpa8vl5tVK3eqLnYGbqazwxgJ1tnEBdsU8Fa3pseLa2AtpuHlapeS2+3Y7Sxt/yiv5nOHaTnM5iigs8yp+5CgAigk6Hv7e/bw0f7rhlxT/rJiWsHNtD1lGpuAzsbma2t0ErLoLCidXpD75qCVuj2g2qvukiPenzojwg4POBNXUMCdJ5bta8GoE9d8M2zwh++JyzMkwJpmlQWwxSowh6cZmK4k6nf6iXbJMqdYB7K/TN/8Af22c/+od34IDJ0tazlgK6/awPVPOvIUGLIhNx+qJ/T5zoGxNMQE14HbT7CeWo2t8N2x774xS/Zf/iLv3TbyGmach+0e/QeeiZUYAjMhl9I39jcsCYMUFjAB/v7TjMJ7PLMVCpF3SRlv6o38zVXOfL7vC+Zt5gIvUZ0ChToyXRqG+sbXm7w816YKSx9qUXpKGrja1hYB1jyRyDIMYjWVvAgQFOmqDqOzm9xPMmxLq5/6ANYuGRtAiZ+N38/ARrfUzuGlN9xncNRiYXMazER4hj5bNWEOX6JyzgfPletVwQuQbWFwl2ZP2ItMjyuBRtCBCYwF7KkjT5rPSB5dpsDqQId3kfsg+5/TmvpIdSaFcCK5dDa1TGK3heI696LEVBmrqBR2fkyU4/aswLfnPFw56zUosYxl4uI2GhBi4EWgHm723N9Beukxqxpr11PbEhNkVnmuOBR0iBTTzmuasxpingYzLg/w8gzg1o5rDW3trbs5Rev2Sd/41ftV3/570UMMY/aPOeNih2nOGUhAHrQjqO08SHiCytMhg6hIQHQEcVx3N3B0AbMQZ9FHR0WDiMpprCNUqeLWB2/Rz73/MMM/XFAB5VTho7o0WYO6GfWqnbt6nk7u7Xqw3i8aPNjALr3cpM0AOjFkpdFAPTvvPqareHffmHb/SXQNAFujZUAbwC7Nxq4Mh7VJP8G2LGtbrQaXidHcwG93moB4NDtRVtZaUbXE66RJ4y1pjuHRG9q3U7Pa9K9dsfq7s1es8doUiYAACAASURBVPFw4uNQcZQbj9A5Yf2KX0cIgI87x3ZwSOlz6r70Re96mNtqvWW1cs2O9499AttKs2UrrTW3EYcVmpA4uTZq4Ou1XozOEoIcf8bLJZukcqyYXZ87ctokBrvkZGfrz4KLT6Oco8BXJTm+p+6oGIAXgK7fz7+mMG6ZoWc19A8U0PMMIwd0KcQlvvIHNSlZQ9Y/tGG/t2jvEoXBRs/kJ29fG47tzR+8Zf/2c5+zh4eHRoAWDzniXJyrUoaexHCejUJx+qzmqBvyvjgMeVsAjleZ0xf/zsVeAkYBorJQgRc3iL8rS9S5cd6yVfUbGqmGzwWWSxy93hIg0tLD2EGfVJXNPY80LICLjZ5rFoKzaJ3QxioQFujKwU7ZZDAYoT7OxXPyuudTVBqJz4x/K2PVNRLYyBhF4KbhGyxgBIJ8n/ID9zXv/9bx8X6ci65RBA9YOE5dA+GZY6qVy0YyADEeINXSgyIPnQTXQudwGqDFDuSsUV6aOB2IRfK7dHETRa91oHWRBxEKrnQMnLeCk9MBVwQUAa86bgUSOUug68T7cLytRsXOnFnzerd/HjQkzEal6s+I05PeloaYMO41z08NTQaAnsxkojUw1Qo9CI57Dp3PBntma8t2d87aSy+9ZD//8kt2/symD3LhONCB8JVAw0sg1Bm9fIYNbEzAIkj3nmE3Rgp9B6xYrxtlJhiEdq9vXcxkUh0dcRzZEeNVAfqxFNgLa9fUFvghoJ/K0KnVlVwUV0YeVzixsjHru+xe7jtba9aoEsxlgJ4o98czdNh2RqoyOrnqgH6SMlYA/VuvvGqrGyu2e/m8dXode7i37wDaXG1ZAXOYIl1hMxtOxuaO/ASd1Yqzj7Vmzal2jGcwnKGVDZ86gnWyWaZOrq2u+z7Z7dBTjo4jxhtz3LPR0Ie4rDRXPUvH771Rb/p6YjKbW4EnHYeL45ijDkM3OLFyYW6tes221jdttdGyo/0jO9g/tHKxYhsbmx4Q+FwB1i0GaAOGQZ1YhfA3TTdzcRuC6ameqShHenfAKUCHBeNYeQ3PH/+JZdM+rP2AfUclWs7z/zWAzsWVxSmboDZYqAON6UTsg4MbBgTU8bxX3FWyU98YiMzZwPb2D+x//df/2q7fum1txoO60j9aW3yeeikU4ShqycoxGlDbGhdU3usKPLQBa4NXphTCn+XwAIFcvtGrnu4ZbjJREbugkZGsUgd6bhgCvwRmdYaY1Ot+Q1H9OnBlk8jic8Ijmz/BLjwO6N6LPZvZSiplqEWLY1ewIepewKHFpEw2gHPZt62gRaIOidxUT+er++GnMYViE4IFqTigc5waj8sxSTfBefB9WdYqUAlAQFDXdEDnmi0i11LcgwgGguLXdKU4z2ASZJqSU2AOQM7yRDCUA3UEBktHMkXT/J5YhPx7HlqlaF1BlSJulWUWZYIUJKp8oWuqa62sna8KCMXAaC3DJMVaiegewdr21ro999xlz4rv3Xvg6wb9xcbWGVePHxwdeYZOtoL6l7q5MypcMxRCuPlBASZq3MfHzs3W11ftueeu2bVnr9rly1fs2jNXbWd3N4Ix2oqojw4oW8UAHW1Mc3eLi/KH34sE6gHojM4VoMPE9K0vQMcWuDuwLmYyTNVibgj96IORHRy2HdBHPAtJNxLB/4eArmD7hzL0U4BesYmtrZQc0HfPAOjA0w8D+uM19MhGnRWCfeH6k6EPxrZ/eGTf+NYrtrqxaucvnzf0P/fuP7L+aORgXWs1rd5qWo9hLgR4PKu1qhVg0mCH6lU7sYn1+h03nYGKDzMZ82wWTQitxDYvWhtXty77C8zP3BporJhOiaC50fTErVquWq1Ss/39A2djXRhH/R3nQYnjYJEKRatTxiT7LVdstbnidfjjwyOv0SMmbTZXbIDRFbXshDXeARJbetLpBKDDFNJVooAeQNezrQSUB5bjZA+RGFtM4GlA57nJAb3KnvTTzNBvfPMLT29bm4zT7NrH+75jAwpRHH9yoDydoQscBGpeEwB8u10bDQcuxgHIUfwJQL2G4hQiNUHzOtzXvvFN+5uvf90e7B94hi76md52aubUzx89emSbG1t+wanZscF4hkULhdcQEVQxAjKa+3OKWWDCzyRuWNzEJ/jV51lZHhBog2cx0VOOfSnCOKdzfe57fDb0KO0RwSgsh6HE9XQYWvQ5szjCG7vrr0eToL5tBRgC77yOrKAgz1Z1jQV0Wnj8jqbTKZDwDTq5vIm65/yCeo06kbcEtjBrCAU/11fz5vk531Nrn8Ccz1qUS3wYA+CcxFveg089ig0g1O1xzBp2sDR+EIUtFoDfE+Aqs9b58TNdG1HrAuw8cNF15Htau/wer1FLn2h9sRhiAfL1kl97BVraCMSu6H30DInCl87i7NmzdvHCjp3bwXcg2BOyqMPjY+v2+r4RHx237RhthTMWYcULnTmjXEFfeJopsNKK/lgEolcvX7GXX/6oA/rFCxdse3vba/SL87ITGw97HgT491KAGc82BsxBJSIG8iw9q6GH+Q819IlvbtRCe32G9nTsuNN3ip156IxNpR99OJ65Av6427MBNsKpLOMMRRKIEqyoMe2Jojh/YJ6ucldAvgTHDCazeuWTfv6z/t7TjzXV0OFpvYZOy1rRSoiCqaHb2DZXqnbl4rZd3D1jTerX84KV8EpnpHKNzqFgvFzMnO6jr8VQoXp3EQCH8Pju/Qf26muvW7VRs50L5204HrowGfCuNRtWaTat3mzaYbfjr50hrAPsYNB4dquIYE/s8HjPn2X2DDclcvFlKZjLJmLakg9RgUJnH59NZtaEascZrhz7QKMW3T8n0xMb4l1w3LZavWFdH9HbC18S1v9o6MwU6QG1cMSjrUbL9vf27OjgyMt0ZPyVGmYyBQdq9Btk4a41T/Pco/+84t0hrGMfDJTocyh3dcMIA1wQ59PjYhiX9kHtObw2L4Gq5MmtDHvep69d8NJd8GZTu3L5iv3+7/++t61dv3HDfu/3fi/rQx/4c1l4T0AfjxcUrIBalO6PC+hs8MrQfeNiM5ifJE/vqd9cCikzGu3TibEhEOlT20gWt/a9N79vX/7a1+yN7//AeglkOCbAg4zezQaGY5/LjeAH0QSbwiJDSu1PuamMesJjscUGJGATla7zVeaWU6rLa7FsR1LgQh3TFxWtaNUY2IJSkT98LiYcoJX3nacFow1VHtksEl0/RXoCGT5b2Z6yRYG1AE6/I/DV+ysb1XuJHlKwIdtCgRvvo7qQhHailngvxIH+ACT1v64nAUj+HjlwxbEUXeUe3gHh+Bae5cm0IwVSrqAeR/8+vxeagjgmnZPq69qAOTcFmvoqsOd6cK6qheu6Ba0c7Y85OCtgUxCoz1Q5Ir/uOVhrLcTr6CNf9s3zGmk0YCH0M9YgWgQ+48qVy3bl8kXb2lz1tjXfMMZjB3E2Mh+IA5WNOREPCmsCcaAL3gbWKpc8Q6+WS3bhwnkH7/Pnz9uVy5fs2rVn7fy5cyH+YTN2QVysT2SnTFVzQPeMflnjI0OPbD9mtZP98xVRkTM347EHP3zV2OJ+f+AWxw7o/aHT7gL0Ea1J3b7T8R3U9kkl7M+ZZ+gcWwzx8PXzJJX7h4DugL7RrNiVS9t2yQG96hm6AB3hWoDs0wEdwGP63bxQsjv37turr3/Xa+I7F845C7R3cGCD8ciq9YZVGnWrNpp2POj5BEy4TbL0MnQ7e16jarV6ye4/uOtAE1bSTFYr2Ml05qLozc0tz6I7xx3fu5H3wWqi/aicmM9oF1iSGE3HU+t3Q5fR7QPGPWcWmGdOpu5BdIkyVcOdD1utVS+93rtz1x492vNlXKnUrN5o+vMWGIMgM8YBn0xjdjyAzrMpQPfWT3WLJEBX8uDPMZqh1A2i7Fvsm/ZN7bFKDDypoDT2EwL6rUUf+gcM6AJTiagUeaJj5QJCvaNI9M5IHl4y9GSHyUM8GU/dt5x+VfqV7z98aN945RX70le/au/eueMbHjeIDJH3JjuBbmcBkOGziagm7BswtfPUJy7AyYezcOG5GRK75eYfuinauOOzl/apot8FdspMCRtZuNRX/P2pmadMD9qczYnXqj1HYBKCr+pCWCZABRwJNAQsS1V8MCUCoTxzFOjltXEerrxnUotVZjJiK3T9uCZySjrdc86/odz5zKgTB9sQ84oHSZwYHsbKdPV7nCeSHpU+gj1B00BtOGpRqp3HRrTUPWu4iq59Xh8XE5ADMb+n66PPz4MA3U8HuCRGVI08F9UpiNN76T1EqYsNEejzWRHUxOdHsBCtlmgB4vqF1S33hE6G27dv2dHRsWfOgO+lS+d9HfFe7TbzxY/C8rLfdwoe0EVVzldvlxwxF7psq7Wa7Wyt2wvPP28f/chH7MrVq3Z2e9vWV1d9shbH6oF5amvzCVmOmgSoUXMnOF6qbsPFjRq6Shui3Jdta0G5O5uR1sAS0HteM2d0KoA+QbU8O3GBEpT7XrvjtVxlNpxv6GVoFWL9yFgmwg6th6AsP8zQ1xslu3LprF06t22tBOhln2YGpc5/MISwYcmP3+nlUHpjNe0gN564xfa7d+95ZxHZ9u6F814rpz0SqrpKexbdD4xzxqkNZoz9EPreLaTJ3qmhz21//6FT6/zH+oz24YmXDPE82NzYsCEqc3fWjH1jNhrbSqXmSR7BIwEnxzkejFxEze3e29v3GvjWGbwSyl7fd7c22jrrYR+9sb7pz9b+/qHduXPXg2D4jEazZSUYVMR3/YFn4f6mJ+HPJkAHo6ixa9/3fSONa11k7AQRmNAkgyfplVTyUxlXyYOYThfZJUB3W+Wn/Hlahv52ytB/JoCuzVG1W2U8fmEYzehq1rRxUIcj03LrUmwAyZ5iUhRZNn2qPORQjN+//rZ98Stfsddef81rhTzUPi60Xrejw6OgZdJwkujjLjqd77ao/D0pppVNSujGxqZWAuq/ZJzcEIAtp1DENHBT+D6vEd0skBAjwLmwEAFz1VY6ve5yoAlHTwYVSLxoeQswxrgmRrEKVCRCyxkDfiYg4XU5QCkr53t5L3r+e6KCnTFIJYj8Xi0BNMoqpz+Pc5Uzm66JPjcH2hz8FHhEPbvoTnFybVONfzTm2kZGHpl0ZBa+waeNO8412uKeBK5O2WYeA6fvj2jyPNvO6+4CFbEffIbAPr8ucR5Ln7KctVFwEw815xKdCyr7iDmQV4OG8DChkCyd96JDAmqc9kfAlEy33wuzFgCdVkGmW9H2589OMWjKa89esZdfeMGuXb1q15551qffRco7d1aMYyFbIrsgCI5TWAaqfn1OQsHufGbkxwH0aSLVgnJPfeiLDB2zD0pm7j439E362JmErrWh3F0YN3XHuAlq9/HE+sOJ3d3bsyJ6GCjcJBZ1g1Io4fcylvkQ0K1kY1urFd0p7tL5AHT2H8aHcn8xlvlhyl2AzvjacHcj0MLkB0B/9bXvWtkB/ZxN5jPXMiFAA9Cr6IFaK3bU69oUdseV8gQGZSvXMMmiJ9us0z6MEhwzy4cjp6Y3NtbsyqVL9uwzzzjQP7h33w4PDlzdjrtgv92xSXdoU8o3Y4y48KNnNOrIut2ONRutEH8WSra5ecZZXNqbSeQwtWEwDOuFDqMrl6+6f/29+w/chQ6PBOh6GB+y+hDEwczhREf7cwA6zy40Nyp3MZ2+VzibFt4lKt1RUkXoJ8ZUpVztMdLhqNSo/bZAHzosyo8CdMbCnkztyqUl5f72zaDcf2aAnmeLj9GXZOgnMR6UjRofaW7cqD9wtyrqzi60aq25kvHwGIMYjComdm/vkX3z1e/Y33zlK+4RzwUkkwX89h7tLbyuozc9aEw2IOgionyPdrLBGVxwZU1SXwOi1KilRlcdWRkuvy/6na9sxspWVD9nYwbIyVWpf/AaB+T+0o+clgi0BLm7l4BCbWu8t+o0bJYyg9ECy7PyHMw960893aq1K0NWNq4FqYBBjIoAX4tRJQadZ9DeAUq6Jnw2xye/9TygE+2s66we9ggQYqBCeJ3HtLwIspgqFb3mPJuidxW8sG7ifR9nJRRJ637k2XMO/Dm7cvoa6tpxvHoffkd1dgG4QDwHdI+6M9GdgrsILqJ+zeYmISPnK3ti3XvV5+JaRPtLWOMyYIg6+ch9GwiAyZTJfgFozEUYVYnf8zNXr9pHXnrJnrlyxdZaK76Zhphy6jVGNlVU8yo7uEuft6IheEPTUUi1QzK5ZS97rB0yelHuIYpz/+tk5cvx8Tneu5smYrH2o4bec+92snTq6FhvTpkGNz0xqPd3Hzx0R8gFm0cpKo0fTu30H1LuT6mhA+gr1YI9kwB9hTo2gs4CwTD18YIVH8vQQ9xIYEd2HoBOSWdiTEfPAX37/I6DNhk6zpaVes3qrZY1V1ftqNvxBM0Tpipz16MFDgao0ajY0eGeJ10AN2tva3PLzm6fsXO7O3Zmc9ODvje/94bdffcd3/vdenU0tTI6AYyjmNNerzlDxWhW1len3fXgg84OAkCMYihDsc8r8B8Pp57onTlz1n1LAG5EdJPxzBNEcrxgERFfxwAbr6EnQHdWNPm6o+VYsEEJ0IUBrrWBGU4MpRIa7dFiBvVci6Flr0D/UJmnwUfvlaH/pwLoAvI8gyHWH81nVm/GTcaNEIql227b0cFhUC7TqTXqtHut2miMSUsoGY/7ffvBzRv2hS990d566y0HViKrVmvFDlA/prYg9XCH3WZ4gIcNZlDCUlBrk+dm5MANhazeb14ru9jIEJcWpNroBYqiqB3QcfaaRHaziOhSDd2BJtUtoapycA0gDY9xHafAMx9ZmmfaOUAJYLRZS+CmBSgKfrFAFzSwMuClyFHnx3vxegBKg2kWTEQSonHfNDNYtHMOhIpS84XNOY5HywhYwQazlH2gSPJRiYdDorllm2IOqsqGBcj5+Z1+VhQYnD4HBS+nf1+fo+usepjWgn5fIkz9e1lmiIluZMkM1uG+ujByEP2vvC9tN+4XjeiQNsXELHlwqm5yt1xNGzF0aSFMObY2Vu3qpXP24ovP2csf/Yg9d+2ab5xYtjJhjc8hO8fsg2eOAIBMxs/DU/OYxuZucm62UQjlsoZGUEb3dZkydq+xZ6K4zCnOAf0kBIQI4iJQ5tyiD50aOqYePmVtPPPJa2zM0O/3Dw48cBeb4kR6qp+LJPiwhv5kURyA3iqbXb28bZfPn7WVRs1V4pViJRiYErbl4em/FMVFhu5tvkkUN8CzwVIN/bXXHaQ3ds7YvFjwjgrKhtTJq7horqxYd9D3tQLdzvdRvZHhtlZaVq+W7Phw38tJO2fPOs2OSRFBILVu5q8z+OfunXft6HA/hgWx/mGZinWr07FUI7lr2sbaqjUbTEic261bt32PpIYOSFuh7Djh/J13QIX7JI5y0xO6pA6N2BirWWavMwhm5rM+WJ/U3qNTSi3QlGadoQPQU2K0eKbTviTmToCuQF4Yob0hTxrF+vHMewLF5xK0/KeToS/FMnnmF5awkXy6aUGME4q6c8Gsub5iFaeEcDOKaTMjaLnDI9t79MgePXzoLQa7u+fdNQ4qxYU+E7L0Pfu/v/gF+8Y3vuFK8WIRenolNsN0Q72emqYz+abk1F7UqpVd5pkURyc6Wf3c+p4AQjdUNKk2O35fdL2yUG3ktXIMzhAgIIrzgRapO8D7hwk4fPCI6OSgb2Vrys9Fa7M5qjUsp39zejvEJxGVc6y5snt5Dss+ZAmy1O+t81NkqcCA15IlapTrgjZK4jyOi3quBzUOGI9bvUrc9/gxcT1ibfD5UW5gRaQBIqnerGPiNyWe0/3RutN1zoMbAXQudBONn4O03kPnrM/LA1JdY113zxCSiYTWQpQ3oOvUP09ASXlm4HOsdnbO2oULF/znTCIjoFFHBV0Z0OcERsvSAhRgKHgxaSELdqdOmKZiwVuTLlw4Z7/48x+z3/qNj9vVK5dsbWXFms26C4dQA3uLHGDutsgVZ4wYnuHsWPTHRcnCx6lRgw+nNzb48G0LY5kohyB4i3qjg7u3s5GdL61fAXSo+qihh+LXAV1e7oOx0+7YwPZHtNtRhmNsp9kBE9mYush5puAcsI/hLPQAL30C8mBKQ2eekuQ8VhJ5UnD3tNf9XXw/T34e//xTKndvW4t55lK5NwH0S9t2+cJZW/2RgB6BIWXIJaDja45Yt2x37iOKe93m5ZK1NtesVK1Yu8sgnZEVYchgepoNrzGjNmetVBCGVUo+hnlzc8M2Vld9ghmM58pKy7PvQa9rvU7bKqWCtRokdHPrdY8d2BFvNut1W2utWrVYsyaZfa3qJaTVFkOcItC9efO2a0gODo98/cwLZeszGnhGq2cj2agWvNuDOQFvfv8tOzwauFCvUmlYuRI2s4zoZm3yGHhZAr1BNvAJYSfCUwIU99Lz5yTs9pzxcuOrktPt/uwkUamSC+0rSmxCf4I3CKVS+uWLVp5S4Hj6H2eVn5ChX795w373SZQ709bUhsRmwkErqwMMRKvmB8eGtwS6qLvpz5M2R52Qq4KZ772xFpFhivy9LgdlN6Jf8NDeefddr6tAp2+f3Y7BJqnnEDXsV772dfvy33zF3YyYDoSZP1SPCzPSobjwyJMPLxwG7Z6MZfIaZk6Xc3yI7FRT57iVvec0MtdH0ZYEY1wrZdKq/0X9PMakelSWxEcB4pHte0aeqExAXGY4LBoWL58v2lw1/QXAJac3NuvFSFcH8fAXdtFc6k/3c0/v50KjTNQXwBWfJ2BUaSJv3dI9z+l1/ZzPUrCR14mdwsK4IvW+e53VW5vCh9+3I6iyUlDs7kydHPX4Kdc3aPpl3WqZScdDputxmlbXujstfnuvjVrvpQBPoL4Q3SWg83vIOfjAlPB3ppZNPyrue3RbkA1z3vfu3bPhqO8T5c6e3fGMhfuCSCfKDiH4IkCllHR83AkHc3euSupzgkAfZTpz17hnrlyyF1943j75279pL73wvF25eMEzHwKF6XjstUYCQM5Hcw4U7CEcIiDJBtn6JeFc2JTIvj0gTr3gLmbymjb97EG7u3lM6nEP9geVO+2mbKzhlhWdEJQVht5ahyaGTZTec4Cbr9DtXg6jBa/Xs4PjtmfpiJa8k8HV+4A5YYzaO5OYNgXGaqv7uwDg9/OZTwft91yZPmnNp605TVH28akCdDL0Rtns2StnHdBX6lU3namWKp4Vs0Z99Ko/49zPaYjICLzxbIAHQiiGn8G8YPcePHDr10lxbvXNFSvXq9bu9F3lTiZOwMfwFXq5/f6lvRbb5u3tM3b1yhXbPnPW7rx7x6YzgK9g3e6RdY4PzOYT21pfse2Ndds5s2ktSmuzqbeptRg/ShkG8xiffln10dsM2GJ8LwEeos8HDx/Z/YePfDIb+z8jV8nWV+srVkfJXq/a2gZl25ldv3nL3rr+rrW7YyuWUN+vWLFUsx4tlb2+ByNuJOOGXtHhItaUYNp1RTAPeIqU0XcE80UihntjtZI6tVRvTwjtwmdvTY7WbPY1nO5gzlzsyyfOKCvoj7Q4yYMhJOMxl4Ea+sXL9vuf+Yx99rOftbdvXHdAv337Hfvc5z/nnV9oB3x8aq76/lGArpPVpnqaYsgpz5wSjU2etqSq12B8o1xsxkHlxeSmEzs42LPbt267XSsZmUd43rNY9prht7/zmv3VF75kt+/dt3K17vQdDTcn3vWfJgq5SxwPfrQihEVs1FyVsQlQ1VolhzPOCdARqPF3nRfXCvAU6PO7KMD5uTbMAOyIFonu+Debm2eA6pVO9XsBaw5K4JyDUAZoHIto8zwr5ZgVSMhoxY0WAHVaIxI74plWAuzlZ0UJgkVJxqbWKCkyRZ3z+1wj1chVF+c4lGGG8x8Wjid+PDomLdU889fakVZAXQQKlJTxevSb3stFKgvgiAjX29syHwTdWx236t76t943L53ka1TBge6Jjl1g7t4TifqP0kjMOfZ2HGprhTSq0szW19ZsY2PdBZb7B/t2dHTgQIggB7EOnRtsFvRY07KDqQaby6O9Pa83R4mCjIQukBgeARCf3d6yj738Ufv1X/tV+9jLH7Erly56Vs5a7xwfOaDTj+vT10IFF6IiN1yqe62QzT1njnS+i3VF1pforpyR0jOwKGN5/Tza17iHzgaxBmbxd+qtnFsPQG93nMHh74B6t4+DXNQ1OUmy7/ZgYHuHx+7x7gLFAtabPLQMD4kBIumG+/l6AOcDLd7v8NT3A8c/+Wt+IkBnp0te7gW+OgxNrShAv7ptVy7sLAG9WPEab8yYVbkqxMdQl65HYY86YVJaxZmS8WzugPn6975no8LUapst37NpOwTQSaIAdPa2Ie1mXleOQAE/gwvnd+3ZZ5619bUte/N7b9pR+wB/QRsOOnYy6dvaas2euXzBrl2+ZBd2z1plXrATPDuKZfOR092OlysJEMnOmTK2urbmGiva1UgKHzzat3sPHtn+Ydv2j9qeiZfLVataxWqFkq2ttmzr7KaXlt69d8/e/P4Nu3u/beMpvvMrVqo0IxDod71EFEI49E4x9jXWePgfaFSzmE9+5vPMk2iX9jqb02YJA+0Ums0ZYOQlq0jcfNon8w6wsYVmL5qV03hbhdbLCejhqKp/54D+mc98xv5QgP67v2e333nH/vjzn3fjH8pl7xvQ881RG6Q2Od/okke4ar3K2jz7TxmNMsLIdsKggs2RDWL/0Z7dvHnT7t+765vmzs6Ora9u+AZ489Y79ud/8Zf25ls3PKLEE9rV8O4ohiKWTF31RtTmKKUxzliOS8wzO7UlCaw5D9n3AdIyAvC6RzYi9fFsM6Jd/gRghc+2gHiZlQa7IVbj9MOdMwFaMDk4cmyi9JWB8tVrlqMY/ReBylL9nQNVXhoJihhRYdMfHDJMbfQKaqTyXwQlmMk0wuYwgoHwZ1fQI41CzoKoJCFVqI5fPvzea5wJFAXAEtAtAUQsS2zg4tPQxgAAIABJREFUbmWq4SPZevMHKPWSP+ncTwdRebCjjPyHNAqUZbDTTWMadf+WE8yIsyPwwSqVjY2sgpq5m+JMQvBHxkqASTsN7T38IXMlW48ebix7g7L26WoYDJWLdmZzzZ65esX+3i/9kv3mb/y6gzntZ9Qi+72OtY+PbIDoEg98mJkxJh4pE0/DJHKTJwVC+poHlG5/mQqSTwrEdD/UGZHrMwgmAtDDUtNbSAcB6FC2vR6AjtlMDIaJGijwbNYdjezg6Nj6I6Z+lRzQfVQ1AbkXGj4EdOxTnwbodTL0y2fs8sWdoNyVoZdShv4jAJ1MnetN94EAfTyfeIZebdR9j4Xa9n0WQK/V4rk/CVtg9pD1tRXbOXvGds/ueEb75pvfs+M2tqsnViqe2MZqwy5f3LWPovd46XnbXF21vfsPbNDpuN7ocO/Ale4ElD7tslF3W2Loc7JiSlO01rllcLtrD/cOHdhhexqNllWLFasWSraxsWo7u9s+1Y1zuX7rjt25e2D7R0MrFJtWqjadiegNejYY871IbAD1YAkpJwUYU/5x7U9ERVGjh53z4WsE8ok9S22fXr4qptHFqTMnAH3igO7MCD32vNuJG3375/xtAP36zev2u7/7aTeW+fxPG9C1uQnQtckqE3aqPRl58Hd3FPI693JSlqwp3YDDx49O7OGDB3bz5g2vLfK9VnPVVtfWfRP4wpf/2r72jW/Zg0cHVqzW3A+65BPMosUp6tJTz3AAdOrsAluBmjb204Au8BLdLcpcKmYBbK5oVNYaCyENPkk1dG2AOauRlynyTVXfl3jsdJbqFGq5vHAty9/TAdPrt0Hi5FSzjksBgd5XPelQWzIJUbatQEZZt5iMRR05sR0cA9dGwjcBsa63srfTgC5GgWxVzI98C9T6wfnmosPIwqNdzWdzpzKKjkn3VhR/DlTKMJ9G0+cZ/Wma3ik4zjOK/jFbPAks2XToQ51MEXcy9Wy0aO0Sg6GRr2rj0vNApC8RD8FqjalYBax2R56Rr6+t2rVnrthvfPzX7Fd++Zftheefs4sXznvw1et0nH5/cP+eHR0e+DAgFPAqWYS6OfQMXB8FWXmNT/nmY+wF15TsYWGxHGyE1prW/dMBPSh32DT85jHw8Ja1VEcPQB/4OaKNcdYDJfJk7F0t2ItGRo6SGTo+/v4hoEMOvzegP3NpywF9rVGzarHsAAewhlnTkzN0VN+Iv1C6A+gET/cfPLTX33jDxvOpa55qTQC976wLlDvgj+PaEBEk9e9q2dbWVpKGo+adFKNhz95995bPC9jeXHOa/eK5s3b10gV75spFe/byJV/HN69fd/0Uz879+/djHxpN7MK5816fJiDWHgnzuX9w5IzCvFSx4Wjm2fqj/UO3Pm5WGz7UZWNjxbbPbvrkRn7/4f6R7R/07c49hH2sqar71vdHQ+uP+r6PVCt1F9KxP0SQGs86wusoB8b8EC+NpkQCEKacULAoVYFtCfddKyUWyUegUpYSoKM9/QkydK+h/+7v2TvvvJMAvRe2PO+Xcs9BURnOacA8vUEK2LEH9I05UX8OYmmIBIYibEz84QIw8OPu3bt27+5dp++2trZtfXPL3vjem/ZXX/iyvf7mm1apI86g9WXmjf+e4XnPLOY1sfHSu5iXC1Qj9c9JNqZsemrPQk/ApquhJJFdBW0u8FDGLqo9p8LZSKn1CEgDgKKdzG9yEvjkX3OqV7V81Z+1CfM7cmmTEcwSfJIAz1v2wmZW2S7HwR8BpkRry8Bi7lmd13mS25fAUoGZziFnEfLhNLq/ywci1JxaB/k1iEw4+o3x3uff+e8qmDgd+MSDHdcw6szBEigAkoJUAZaONV+vuiZ50KNj1P3QfcqzeR5U9xpP91CaC0CXejmgyj0BOMlS3Ykwu9+4GVJSwgrVyy/pnNkwqCUvfNjrZc/saT37uZc/Yn//F3/BPvbRl11UxzNDaYQon370zvGhHR3su2gOeVmIbsjOoUSZgx3lj9Ngnl/X/BrFs/g4oAvMcwaO7ynQyjN0GIJwjgtAd8c4AB2FOxavHWj3QfxsxPjLNJyIdtbZ3C1goeOh2h3U58UPAT3gLGro7wHoNURxFze9hr7ebLjjmgO6i72CuYzn7nHK3QezUNf1udvmQEdW++p3v+uM1OomgN70e8i9I3Fyv/ZG3VXvlD3qjaqr0aHwCSqpk9vJyMbDjl29fNGeuXTRzqyv2c7mhm1vrNnZrS07ewab7oLdf3DPDo+O7e69e3ZweGhrK6tOuW+tb/l7AZTat1iDzASgva6Agr/acDvhO3cf2KNH+zYZYeNq1mxVbW19xcWoBJLjScFGk6Ldf9ixvaO+DcdmM8SpeNFzDpSlSmHT7Q6WbgAWbaMaw+3Jgc9p1/4Tom8CFp5LAnqEz1GtIkiNzhwSV/5zQId9wgWvRLuaP7LvM0OnD/3TDuif+xw19J8CoOcAlG+EeSZ0uo7um2+aGxsK21TbpRaEWCM5a7ExkJXz78PDA3vn9jvea85+s7K6bnsHR/bFL33Zvv6tb3trAlk6rQusVh84ALDHaKFU68BgYckI5KInHa8EWPwbQGeTV4Yl0Zfat7zGl7JDQF9CQtHY1KOoGZKFCEyVyZ4GEtHcp+u5OchoAxagu+AtjenLMy4fvuFZbPSKC+i4jvye6v+8T9D0QQWT7XpwmTzv8xorx6vPUkbHzyXGy0sAyqh1fPyb39MxChwCiMOMwU0dMh92ga8zHdn8ej5HoKIaOt9TcCImRfS9ovp8nSqYyuvtCogU8OXApeu+uBfZaFM+GxFcADpGSG3ffFzRy8O7uL6TUNGyYaYpZDi78YcaX5yv2UqrZhcuXrCrVy/b8889b7/4S79oH3n+BTu/c9apR1eTY73pATFjJ3u2/+iht6VNJ0mMlgSHbLhQ+pVqfaHtyO9pXuo5HfTgvOY0YMpEnJ1IzFN+bZ4E6NTQNX1NgE6WjgjOe9Hb3VQ/R8SEn3uUGCYIR63gmzO/y7PsOuwC1PuHGfqPBeglsysXNxzQN1oAeuVvBehc58h8ywHor3/XOw4AdAax0CZGDdvd0qoxJhUf9EqFfRJfCuaJQykDwAU7u7Vi1eKJPffsFbt4dtda1aqt1uv+dXtz06l0lhmCSQxqHu7vWX84cECP0b+hJidY5hlDLYDOhOB37/DI+oOxlap1G09OPEtnJnrnuG2DXs/m84m1Wg1v1yMRnBstdU07OB7Z3QfH1sXYiJkgo6ENJqNgkIvlsHAtlsPGeBTjoamv8/3YH8I/I/Ym2t3KXl4Du6JvfeJlz/gvjYV2QA/WeToKMWKFsrOn/OlZS5R76ht77xr6H33Wrt+8af/q0//Kbt265Rk6421/4gzdj0eOD+nveuC1YWhDFMXo2a07ujH6NNUoEBalliWEFdoIPTrz6TR9p2QODo5sb+/A1cDQK9985RX7+je/5TcXj96Ze6Pj5hNiKm6EAIabEJ8RdLQyMP1dtDKv42bJ111zwAEoQF6AnmeEeYYOuDiAlcqphhiCOgBBG6PqtDm45CwHv8dCzgE+z7j5u8BYmd7iPLJZ6pxLDqa6Fwos8kxcSky5mT0eJESkqeM5Ta175Jo2/ZyR0DFzzUXXRsQb9wGAC9p2yVyoL9tVpymgy0Fd3xOg54Fkzn7k61LXNl+Ty2OIIE+gpuBOr9c9WrAgCLhYu6lrgHXglDsPtRu04KFQt36fTeXEpwgS1PmwnnG0eMEcef3fyyeo48vunvXii8/bLwHiL71k587t+oa3utKyRrnqCtaoqZuva4C9jad75zh1NISrlqvuCehgmxotKyXTCwViYjR0znnQs3gmUoYuQM9LRjmgn6bc1VnBOVJ2WAA6NU/82jvt8KFPgjgYCbeJRUwHe1Us+yQ2au2Mt5zNw5bUpa0A+4c19PfO0AH0C+vuFLex2rIGDmZksWz175Whe7lolkocvsB8EAvWr6jYVzZXrLnSsnavZ51ezwNwRqXStubDVhibWgKwaOUaetvk2e1NN7mpFGZ2fmfHWtW6VU7mttFcsbVGywEdoRt6xu5wYO1+38Y8LzMYwqGttZpuKsMac2dDJp8NRy6MA6XpLacEAIsznMwiUOz2rcKs807b2scHHmQ0mtT5mTHgMzDtqDOzuw+PrDuKALI9HFh/PPRzKM4LVq82YgiSd2mEWyXPrtuKO3aEzbi3g7rTZc1q3psenUwI7JxqT6p/n6Dojn2FEPrBLAjQk6ZLtfN8f3JRnCeksV9S6rty6bJJFIe+7NOf/leL4SwLQL/17S/NBTZqcwkL1ThA0ajatJcbqsRXQT/o58quTgO6QMAV1AjUnL9M9F6iJEK1HC0VGvwQfdQjH4EHoEKrsNig8ZDuf/Nb37a3b9w2Zo1DcyOSA0yp73ATWHHcgNFw6BdWQKyNTMfLv3PwjhtWWLSxqQ0HwOICCyjpf8+vEa8JCjhoLGXnjwvmltcrzx616fI9zlUMgLLQHKC5V7kzmzJIVzW7XiHAXJ+r+6k+57wmGsxENQVYP+wrrABEAC36i+OL+xMDOXQtnWbKJtvpHH8IHFMEHn2Z8bkKUKRTELDmGXXcu6XRjOjfPFjQetT75iyIrlVektB75IFHnrnn2a3Ox4/JWZ9QsaIiB8xwYWPN8jOUrq78PmEaFH7raUQqW1HBrLVSt4vnMYV53n7+5z5mL730gu3u7ngWzmaJQrlVb7qClecjrFpjnC3OgcdH1A7H/hmuO0gCOJ8YhTbBRT7LP08C9NOg7gYzgKi3qC3r5zmwKyjUdfM1IDHfBNc/xHBk2vjyj63b63nv8HFbgD5wsABIvMwzO7FZsWzD0TQZ0Axs5l0r0YevTN3PZKFuT94NH4DKPQ94HruAP4V/5OzIj/92GeUOfzIv+8Q1LynazEo2smrJ7PL5Na+hb62uOKDjFOfqZ4/YU9ta2mPZa13ljrrdmb2iK9yppdMS/Mprr1kPX/XNFWustDwQa3c7rlOifQvzmGqtbIzBPpnhO9D17oPdnW179pnLdvXijk1HfauVyjYbjq1qRTu7vmXrzRU7v3vOB2ohkO4MBjZCEN2s2XEXrcWhBwII7Bi0cnR06BPTWAgEE2DHw4cHviZkgsO6AWAv7p63yWBo775zw4+NDhDKBAD6ZFqx497M7u91rTOa2fDErAOgT4bhg2FFd7XzElja16JHPdpupXJ3W2OfM1HwTqYqujDcEaeYMUWLCMG6K9zdrIkhOQVX8Psz6qI48unYx3JA136Vrwv2KVpGcYFk2tof/dEf2Y0M0D1D73VdoFcA0JXBaFiJ6sg8pDoRbZAC/zyDyTdPHdDpzF1AF9Ed2UxpsdAWPtLuqhYPbFhM8rDPfLPiP/pTmcCGMf/e/r492ntk33rlFfvWt191qsYjKxyCqjUroljkJlSqEVHRhpZl6MrUVXPlvOgPFpgq48Xkn+/lA0sEsHwF0AVgykR5LYY48p8WMAhUJcLTRqqbJ+Dk35oEl9fQAWhq61LXa7RpDmRcX845DzIeUyGnQEX0tQIUssw458iW9Z7SC+QgqNeqLz4/H21WyoB1jmqFExAsyxDL0Zhah2IH9O+F9iKVTIJ1CcvRPJBclDsSNZ8Hl6fBeZFxywsgib6Uperny0BpKTJ0tiJTpXq2nTo0YmIZvd9hLuP3HLDzWQUC5Jgmt7rStIsXz9lz157xVrSXXnretjY3kujvxE02NtbWrVqiJh/v6/fD9RlYYLbt+Pgo2a/mAsFYAyUXZVI7Xbap5axPvu70fQ9oZrh1sUkHmAvURbEL2PXsLNaXZy70D8dwFnc2nIw8+IauBdABBBTuUKecg/sk8JzPCzaew0IUPBNEwSxARyxIn7pLh9Mfb1eToXMs1/f95/Qmmj+v7/tN3+cLnw72oaCKPnQBOl+XbWvV0oldOrdmVy+fs+31NZ8LXp7HPutjqxFvOevFeqXlkmQcwXLZWRC3fkUIVqo4k/Lt77xqR/2hrZxZsfpKy/fY4/axAzo15zNbm1atlWw+BeC6djId2eb6ij3/3LP2/HPP2M72ph0f7FnnqG3t/SNbrTbtws45F7/hSw6gr29uujENtDdDuw47x3Z0vGeba1W7cGHXLp6/YG/94Ad2/frb1qw3feRqvda06zdu2eraplPur732XQ/8AN7L5y9YpVCwWzfeskqlZCvNhh0etc0MAV/Rjrsz2zse2WFvbN3p1HrYJ0/JxE+sSiJYDmzSPhXuceiRQqfjYJ8AnYcYe9k6k+B8wiCsKodCaTCEoQwgo9wGoM/dtyGxbKnH/L0aLtW6pk6pS5cuPRXQSe583X5QgK6HZJGBsngAG1TolahHRNaRnOQ8WY+G+7D6CQ9pFp63PfnDz+SqqYMo9B0mHG9df9u+8pWv2mtvfN/VhuOZuQsdoF5g0ANDVsZjj+7YCBV5CzSUWQrQg+IPgx3+Lmc02a4q89TP+R2Oj/PkZ8vIHpowhGkCeg10yTeQHGh0TMpkuRI58KjFjM8I0UbU0UWHsxAJxlzckhnKnM4+BVJatLyfewSkYTF5Jp6DqS/alAnmAVv+/hyzRGoKmvi5ro2CmrjuYgOWgJNfDwG6Ah1tdgHUQVvnDIeyTz6La6Pz5EHMr61o/fy1+Xvruudg/ljQJfe/1KvtKlxnDKK2xlcyZTZMInXv+XVblGjtCYq+Yme2Nuzqlct26dIFn6pG/+7KStN/zjAKfpd6ImIdXxNJ1MhxsZb8OWgfx3PivudkEzFVMO5bxRmq/Do+CdB1vnx1bYnbb5Yc2AXep0sqObgvuhjcyjc2LfctANBxiiP46HadUVgAOsNlRsME6JiZmE3mJafZqaEjnvMedHfJCoGcZqL7+XwI6OZ96D8BoPtwHurhlCa5vqyrccxDR6T2LQB9MLLW9oo111Z8Xzw6Pg4nyErJ29NgofudYxv1etZqlOzq5Qv28kdf9M4Matj37t6xo71D23u4b5trG/bitRfsO9/+jq2urLn+5Nd+7eNeh79x+5bdf/jAdnZ37QdvvW7bZ5v+XleuXLF3bt2227duWqNW97kd+LHfvHHbiuWa1Rotu3v/odXrLWfAtlbXbZ16f/vQ2QKeQaatDYdzg60/7ExtvzOx48HEupRWGbR1gjnO3NXxMQFyOa9Dc0FUMiZooETkJVEAneFg1fAaAWfcoAtA984feP6Z41wAOrMPpt6uxqek2YbvEfqFj8STAD2n3JWhu8XvzwrQRZkuAZ2TDBoxHtSgJxYPa9rA2MgC0BmxF6MhB0MGuWBteeR0zLdf/Y79h//4V9HbOjqxSr1i1XrTimQoDKbAos8FDGGHKlpXwMhmxSaJhzt/V/2aTYuMWBm6gEkCOLWx5T3YapciO4dOFMjwXlLJnwaK01E5n5eXBpQlqU8e0NZ5KEtSEBBgHn3hCjIEZqKTc/Baqt/L4fONwYyPMY1rpY1btLrEhDloizEIoUiYq4jqzylvfibwF6DHeQYlePo6KAjQ9wXAkUUvle6PUeAZC6M1pyBB4KRzUDaugEHsUw7o+We7+puyjbcBhSYizjkMTlQmivUVznz8D4Cs1ukKpsug5C09UOqbG2t2+dIFu3zpoptnXDi/Y2urKy6qA9AJUOnOaNTpAohrFJl/0TdXMl6y9IiC4/r5FLX0O96+mHVT5Nf49LV+bI1gd0lW9x4Z+nsBOq6OytDJwmltAtCVoRMcY4SBfz1CosjQizY5CfIY1yt6nulaCaV7tFJ9COjvP0OnrksLVyQiwX6y9YpyV4bOtDVQ+uDw2L796mt22B9Yc3vFWmtrbmEMoFPTBsTOnztr88nI2kcHNhuNbHuzaS9cu2ofefE5u3TxvDWadbtx44aPwd57dOAg/vM/9wv2lb/+micemIX9zj/8Rw5+3/3ua3bnzrv2K7/8K/bunev2aP+2Xbly0S5fvORW4A/u3XPApSPm4YM9Ozxk3bO+y87mbJ895wp16Ow1xHDGIJahTUYje/Rw3x496thRe2zHvbkd9qbWHp9Yn+QNIEZ+mZwq3WI4m9jpOq8kMhbl7qUlsm88IuggSeZhrGUvR7hmKASsXkP3aQwB6IgGAXTo/Zg9+vQ/PypDRxRHH7qr3Pu9D5ZyF8CIEvXNyE+2bIVSNeaTJ0CPzSUAPTKRyEbkJOfZKLQ7kdE4uVBRkzs+8gt278F9++KXvmTffOU7tn/Y8bF6tUbDyrWGZ+rQelxQH0yw2ITjQiqT5RjIxgXobHAAlSZjKcs5DQ7KXJQpK4OnholSV9dB9C//zrPFvFyhDVfXSkp6AaVq6IAgf5Ttyldd1rGx2UZWLJW+wFTBjI5rmdUWfWGGt3v0eUsIKAZCAHYaKHUNeA3HzGd63SfV1RUc6FyXWd9y0IpKCwIjPkOBjHM2SXi3/BriL7nF6bHI2QVdc10rfa6uc86U5IFHDvD6bAUNrsNIE/QUnLA5ercGkqVk98jjuhDeObWJ8A5L1YL3rHOtUe5SPz9/7pxdvXzJvdg3N9Z9spRseptMtWpiVam58ZFxIzgj48WlkMyK43IfanV5OEMQ7FeelT8pcFIAoyCRgj+AnlPu+TrPAyMBe2TpUzfOcNW6l8cwyyFDHy4z9DT6lcmDtAsFoEeGPpqiZqc3GGEcPc8I42I34Jn+ENB/MkD3iWs822nID2sRQCcJwDabyWVk6IVKxWlqauiHvZ7V1lvWWl/z8ad0cgDm0Pnnd7at2z6wSb9jtaLZ+bOb9uyVi/bM5Yu2s3PG1rc27M23vu9COnxCprOCvfjSR+z27Tt24fwFW19dtxeuXbNBt2t3bt+yg0cP7fzOOWN7G4zbtrm1Zhvr63a4t++gDkSQheJOByROp9jATl0Qx1x0PORHo6EPfanXKjYe9W02Htv+o0O7fuOuPdpHfDe348HcOtN5APr8xO1tixW6ZWJfZXDLMlGKncVLxM7AhutoJEJhk85+4M8EVrCUOZI5GoDu5Vg/2iWgk53HFBMA/emQ/t6AfsM+/XsB6G4s80EDujbY09mTZ27FqO35JhRF80SzZ19dRRzv4j7SNPr7f1zMiQ+65z9qOWS+N2/fsj/+039nb9+8bUed6JWsN1esXKu7uxzBAwMtFptWAok8w9VscwBMtK0mnol6ZkPMwUV/l4iC8wlBV8UzdE2MOv0aHUeeJQoA8q+6jgJzjkOgzFdNOQsqfBaTuhyQA1BENy+zySWNL8DnvbkHCAflw63roqxe6n/1hyvo4LMEvFL4K8PXe0RWsOzdFMDKzc51FYuscjk+U0HS45m5xJgxknQBmqm+nrMfCtZUksjXokA7v5/8XkThS+V7Hj97Tzk6D62BVF8Oij3Nlk7DTHxiHOJID2J5P3ryQ2gJmNNLDp1+4dyuj5LE+/rq5cu2jpiJWdKYITUatrK+7vbG0iBoBrwPw+m03Y/azyXNNfdhGwB5spvUM5QHi6dzgjzA8eDxRwC61tJplTtAPhogjgt1P72xQbkPAtC7Hd/cvYYOoA8Hrmr2wHRe8N7gE5+cNTFmNuAGFrQ7Xu7h4KU/H1LuiOJ+fMrdJ00K0L2cGcFlTDVM3UF0YkxPrFCueMnjO6++agfdjpWbDVtZW/M+aphRBqbUyiXb2dqwzsGelU7GttGq28X/h73vgJLsqq7dlXPnMD0zPUkCIYSJ5gM2AhENGDAiOODvjCNgwARjbIMBga2cwETLNsaBDDbYGEyUyKCsUZjRxO6e6dxdOddf+5x7qm7XdNYI/vrrF2uY0Uz1q1fv3Xf3Ofvss8/wAHaODGLHyJDQ8enBHtx9+B4RPNaYIDRa2LFrHNFYAgf2nyO+7XVOA8zmECbwNZo4PTEhLm/BKOvTEUmyOEaVgjI+dwRbAnqrFUA2y5JODcvZQntE6vzyAkKRIPp7M+LgFg2FsLSYwz13M+svYTHfRLZMQAcKDtAbkQCCUR1zzQEvfsIhiZzTbui+oIBue7C6y3X2QO2u4h7N4JauiXXFHgH0mmToPqALpK9RSLeka9Ua+hEC+ip96A8W5e5vGrahqpgsIg+nRDxu4+zUzd2gF1c/t75oBfWmmlCIKrYu7TqcpUtAK5fVYP+mb30H3//RzThyfELcjaNJTnWLSxBAkY/ViK3+a1mogRbpdasr8yZxM/KNU3gevtjLryMbjWsbL8Fc5/Oubo9qQNKmyiXbNE1B5w5bOYDnYVS/Zfn83dTu6uLGiUcqiOP19bOxdobp+rYN0Nrtd9WKZFRciLag/XOzjNnYAj+jNrD2/84CGLtG9nP2uZr5Kj1vG3V3ndaYDD9L7qwr9TDwAbi92bsAwi8xdLMifhZuGaxE004H4Wf3KzJYJ2yRNe388QmAMj2JBhNOF0KXN0bqck04hzrImlpZ69OsW7LEk0phdHgY47t24cC+fRjfvRu9nJZGQOegIAJ6T68YJ+l9ZU2cmw5HPxLQdQCLit58ql2zeAawawG6rT/ZsDyP/40A3TJyY4e6M3QCOmucBHRVuVuGTi935+decoBeKcm0LllvCKLkAL1ab0i/M9uS+Geqrv9/Df2BieJWA3S2mukkMQP0sMylF0DP5nDbHXdgMZdDOBFHiuVIMn/VqgjN+FODdJCjR3C1jEwsguG+NAZ7UmocMzKARH8K9xw7JC4qyd4+ZAaG0DMwiKHRHejJ9MjgmEapjHqhiATnH0RjOHn/EURjUdTAlsa60OgZWlNHY9JFUcgWcCfb6SpVnJ6eR73RkvkA+UJJXAbLrSpSvSmMj49J6xsnui0t5HD3wSNYzjWwXGgiWw1Khp6nyVOzjgafzxjXGBlbxRjd+3Q/VsB2yksyRs7r3cZ08xmy0iX3M+qRRG9UKkoyyrn0HJSjgF5tAzqNZ2Sy5DYA/dh6gG4b2tlUufsZuv3ZKHe2G4gtpQMxHclsU9u0p1lqF0IDuQxeLqLOCufFKhSysrhoOsM6Ovskj5+YwNdvvAm33XkX8uUaIvH6lF0/AAAgAElEQVSk0O6k/3hRrZ/RRLHMrGREnrtZpNdto+I1IUhSxchNnoEDGQJmV/48dT/zlBq3o0up4mUmwvYxgjHP2frYfcMXu/YGWnY8mUDX6AjuzDudxzEanT/rC9UMdE1IIQY73KzdorTFSWDwSwBKrReF+bDRp7bh6/QtaxHT7N6GuYgHO4HMCxKMeTAwNTC0/9agTqNhe2h8wLZggr9bpmz/7oOPUclGuVvWaAGE0fz2+XadJdDwH1ZvDRqw6bWxUbdaIpHhE268KDNRAX+ZwKS0tkwoY/3aje5lhm7flbVL+ljX6xUdiEEHr1BIesxHR0awc8cO7NuzR+ro/b29MpXNAsdkivXLXhHfCItBbUajIVQ7f7EUJd+tTbXTWEkHH3HNt42bTOnOMMTbQPygjddK7hMzdPZ/e8p/Ky/I727SnFh0kl4ncyYCTdWJ1KoskTFDL2rZpswNVwVxbF9jds7gUSl3qtyNcg8Jtc5OFXazLOXyUraiuFWHfZreRncUHczitbF1Uw+b/G+/9NId4GzyEGftbf5+0H1Qcb8MOiJWWtYCah8KlhRriAZbonLfJyr3DOIMJinFFC/8zjqmUItrWcpHfBZDaijDwIkqdxrLLGWdyp0zMuJRsPRDl7RWvSFAGUYDffEY9o0No5nPIdaooTcWlV/9iSQGBvqQGe3F0dmTaERCyIwMY+ycfQink8j098skNfakD8RTyJ+exfyxScQZG2RzEqCyN7xQLkpjQ29/r7TIcd3Mzczh2NHjqFYbmJleQKMeRLFEgXATjUAQs8UsmrGA1PJ3DA6Ikc3C7BLuue8oSjUgWwGWqy1kG0BWAL2BBoNvtu3SaVHKlVrblvKdZwhlnq5i8SqlU6XhuQeqJXRA9DEsY7DnXNpV63VJJk0UJxm7q6Er5U5Wag3aXTVxq4viHKB3vNydU9zRm29sESxMtGVUqmWvtilZxmVioG4aszuLsoxs5SasmYTWA1Xc4zQ7+oB6dLYBvImfbKFzEXOQS4mm+sWi0HbcJJgNUDxzx9334OvfvAn3HDoigJ7p7VVDj2pZBBMqAlHVsPQ/i0Wsbg9Ue/JzOj2ILRE5ENStnuxbEBKYjFaWjMhZkFo2SEW+UTO+yM0HDnuvX6Pkn3meBlIdMNQsjMIQnxaWcoQ37UrqtOyPdOYs6umtVDI3Txv+4bfssbtJPZm1NcOAlSvOsn1zSGK7CdkMpepF9iUASFWnepOrranR6OpVrnoCBSoCumboFtn6rIm/wfqsxco6t6y4tnDPaP9ulsOnmtuZqKOoLQCS58lA2QU/su5cmcDWIGlKCsUM+Jj9ml6AVJowJ06roUGO/mJQqu2AdOPjfOOg9K6yR5YWmDtGh7Fvz16ce84BDA4OiECHfb7M4BNJiuR6EGcvuhP8MTDkfAOjvN3DsyKj4BrwA6JVr4NnQew/v8LmBKBjfRlEyybHIEaDO1kbzGRszVG06joupL3TuQ9SEMeaplHsBHEGIRS9KeXO4Sx016pLrbzSDAvly12c7BbruCwpUNy6UuluAjkbaiGu72uCajdgr3zjeo1Da+O0z36t9i6fvTsDmL1x093/5t+z7n9rujGydq/YEhWQDgvykXWkwkHsHh3A3l3DGO7vQSLMzFBNTmhzSsAmkHMMbyRAzQx71N2wESZQDtADkaiMsr39rruwmM8L2NGkqE7QrDWQFrc3kbfjwOgABkIhpBsNDAQj6AvFEK0FxKWuEW8h0BdFoD+F3j2jGH7IXkT6kmiGgEQ4gv5YEvFKE7P3HsfUXYdRmc8iXGuq/0GohXKzguVqDonBNAZ3jqDWqmN6ehrZpQImT06jUiDzSnV7EOVKC6V6CzO1Aoo0sxkaxPn79iMdCWPq5KT01RcbTSzV65jnlDUEUKAAkzgQcNbRMp64LgGztKu5jpH2fiijrmmIxn9zjKozfWG2Lewsu0P43IgArsGHyM1F4HVvyfXvrF71119XGOf2zFqjJq1+NJa59tprcPToEbya09baw1lKetwfP6Cz3ucD+pkPVCdL1Q27nUVIfZIXlONISbVzPCNH6qnHMNfqzPwCvvP9H+Db3/uBUDCJFMeuhmThq7LTDakXUYJS6DrmTiNUvnyQluEWEbp8qVOcH+DwBlobFzc5qyGbcpvgxmPxZRm2/6D7tHQ3xStilfZwKW8YgDMO8TNdy9Lls1w/ZZQzxN30NyruKXzh55GqEvB304Ts2jJapGuZBhia+ROIReQXUetW/qIjnynYNWtTIG/UtXWvu4TQTe1aAGMZn72/e/MysLWShUTCK+rwqrewa2gBpG2IfpnH/k7OReWXK+xm1ahEp7e17YEZgLg2ND03fZD5sKp6nQEcgysdSdogdcfZ0O5YEhg72p1riOMUpdZO4SD92MPM0BXQx0ZHJUM/cGA/Bof6ZbOgURKzEgri0skeCeII8twwuA7ZsumvUxuJKtOfZJRrp3NgBZiTafBTdO/C2/3Ta6TjH42pIKhLZuJmo2t27gRwzoSDWTqzbgI6wVxc8jj8oliUoJvGJBzvKip3tq05lbtkRRTFNUOo1TUDZdBJIVWeY2Bl7ar9K8Fe52/rn6XDgPVhaGvgaq+1AX1lxr+VNPvBAvS1jiurXTwFuJYcK0E5NoNEAfSGA/RB7Ns1imHatYYpxtJW4BqvIfdd5YulVztGAHJaIkoVDNDpFEcgv42AnstLhs7Astmg21kDCeqTCESFZewf6sEQ9SD1BvqaIfQ0I4hVg4iHo2jEWqjGW4iO9GD3Ix6C4YfuQSgTQzgeRl8yhXQgjNLkHI7efBCTd96H2kIBKCvVHsvEUA01sNwoIDaYxsj+nUj0JGXdHLr3CLKLRdTLQVRLdJAjJR5BvlrHfKOCYqCOTCyG3QODQuMXJYgsotBoYKFewUKjgVwgiEIghAIV7aDTXUgocQnaXd+KZOBOUyPaIXGIlJ1AWATbV2RwalAFwZKJM+gloNdVj0LrAA2kms4ISFeaPInWpr3G4rMkyAf0azxA73i5/wQA3TZzOhNZm013RNreVBw4rAAJ5yzHq6pe2ZoBENC5YdCqj7W4ew/fj2/ceBMO3nufzEhPZ3pQc/UM0qKsR4oBv8u2RERE0KeBvpscxgdLKBdxRdLpZta8zxtHwCBIS0udy074ftLxOm0sLODJfzNAl+DBG9DSnYHzfR1aXLM7/gxfPkUu57WKiEx+3s1/FybFtZ2JeRHrkDIWtqKZHSNHdxyloUlx6+cLmemyN5YMCOiWiZr1ITdlTg6jSlm2Vhm0oyyLD6CrZYamU+BGvlpG4tPjFrj4zJABuQU8fjBk188oe/tveYAE0GWStjpOuR5xArU5FLYDjjrrXUqtK9sgTslaBhIFeUDoSjrsSVRudq40QeGmIJE1AyD2hHNksJr2qNFEQCn3VApDAwMijONo1P379mFgsF/ES+EoyzcE9JSMWmXPrt5zqnzLDtAZRLnNwSn+Bci7tBh2T/QedUSHPgDaaGF53si4uK6CDqC7aVKOuZAMncyXm4Wuz4E6aNGi0wCdAS+zcZmFXlJgZ0Ai60cydDXdYS202qLTo36hSk3Vy6yla04jK1t/iVEK76UbPEkK2ZHyZ2TDms6usV1uH9DNrGeNCELu/1qvdRkDFyyu+j0I6DJ4ypG/4kTWkGSFAU0yHMT4jiEB9KG+NGIcABLgcx5AnckK9SHEIgI6WTyClYwDbYrKneY9YiwTjmAhm8Otd96JhVxR6svJdBrBQBitRgtRDv5p1tAoLGFXTwLjmTSGQiH0NkNI14IIl5pgqFAL1JBvlREbymD/Ix+GnQ/dJ0K5ZCqBBFsqC2UsHJ3EyTvvQ3ZyFvF6EOFWACUyfdEmGvEAso0iEsMZ7Dl/PwbGRiQY/9pXvoFCtopKoYXcMtla7ldR5Mp1LLeqqFBBVa+jhyxAMiXfk1l3tlbBfLWKbADIBYMgSZ1v0P9AB0Ux0Okwxm5t6KambK4H5pIkWfmKcVbYlbi4EpksscNJBKadzNwA3VbdAwX0P35VZ3xqvlRUJuDBytAtm2pT5d5GT3ChSlFLfx0hWDft6oO7bMautk6qk9mUZAhOzCXWkoW8ZNnMzG+57Q58+7vfw8zcvIxcLeVzAqayCctwmKDUzwluYr4fi8tGYQDdVoi7DJ3vI6DzZfVZU36bYxrP0Qa8EDBsk+P3MKtYExF1By72ABvAEQxIf1u9uaO8VCA2MLYSgAnSqCtgSYKZs2yqwhBQ/KLqd1EiO92AKfcF2Jp8H6NM+harclPPhdmelkd4DmKj67J8E48ItRzSIMAPSvx7a9/PD2L4ZwNQAx1/IzPBmwU0VnqwurkFEP61tEBH93HTZehR5bOk7k9tBqkxN9fYWTTKgBpXCxAXOgKwGDuwWyCMcJAboA5UELtXZuCi8SDQc3PtGLHIzGO5h1EB52aQ15ibr1pBco55JpXEYH+/tK4R0Kl0Hxjsk0xcAT0pmXkmoxm6OR0SCJdcht7e3E0rYc+Z91xJQOK1s7UDJv9ie/bNBHRhrSwbt1q6tOQpU8EMxMDcSlTqoFURFbKM4C1zkhU93Qvqz+7U7QwEWSIT8BcXvboAOQGdmTr3QJarbBgIwZ5ZulbN1dNdslWTB/PaC+X+48vQLUBcE7XX+Yf1AN3uzeo/7vQPjrmTrI+0O4NxjjmNhBTQd+/AQG8KsSCvlvafV7lGHeUeEOMgskQK6JI8Sm0tjBKzVO6h2ZwYyyxkS6CnbLoniUg4Ls8Ds/tAvYxGIYvRRBj7B/sxEomipxFAqhZEqFhHiEqvQAvFegmBVBRDe8aw77wDOOehB0TkVl3OoTCzgKWTpzB7dAKVpQLiwYgEDLlaEbVkEPVEALlWCemxPpzzyPMwsHMElXodd9x2EFMTM1iaL6GQayKfb8o0tSJ7y1tke+oIVGvg2Q6kyHAlZFbAYrmExXoNhXAI+UAQuSaV7i3UGG274FAGell3Fde/BLb8vZOZU/UunJ57H5emdBCImEb3FDGTkkk3br/wMnTjpDUcdZ1dq9xwYze5p3Vn6MeOUuXuU+5F+QYPKqDbOXZnaQronU3Wp3DtZ7oBj8eQIEEsC6n0JaWhoyKldYu0HutyzBTqTUycOo1vffu7uPPuu+WzovQrdvS3WBc64xcRN3EyWSwmN0myhmq1PSKVEbFpDHx/df6czciVjckZuVgd3WZaE8B5Q+y9Vve072cAbsBm378NIk5A5lPU9hk8pqnqZZMQD/giagRcZ2TDzyf7YDV1vo+bLmuUbZCTNdcQ9zK1elVA18lCXJwqzlNAla3MU4ObZ7Fu9nbMbj1BN5Dbhsjrwc+y4MLP7o2dMI2AfBfxM+joL/h+H7gtMLBWD58R0XWoGQ4BnX+w7gTJ0OmS5jZJ0T4QPtz9Z+8tnQ4ZZZNKk7Yw9xDLcWnzSgW8E9OJTWvYDQkioAdaqEvNU/NMCmU4bpKAvnvnmIri2Ife34dwtBvQMwrozrSC621paWnFBDx7xiyIsoCvk513Amdbaz6wWOnCfpdnzdXQfXGcgDwzOke5r6yjE9AJ5lXJ0qVlrVwSm1fJ0IsFAXWh4aU7RZ81OoUR0CstEse67mgGRWEcf3ET1/vmUe5tgZwoOFwhZXUYfDAo9/WAfCM6ftuA7tgTAQTD9pbSurxyBPQ9OzlvfAz9mSSiAQaPDtAdpW41dJZ9WOfWFkwtQ5koTjJ05xQ3t1xEKxJAKpNALJYUNirME6iVgXIO4/0Z7M6kpIYeL9eRrgcRqwLRJoP8oFj/NsNAJBHD+N7dePxPP0ZAdv7kKeROz6K6nEd5MSsZbThEdXgD2UYJxXgTtQSQD1TQv2cED3ns+UgN9WF+eRnLS3ncfdf9OD25gGKhhaVlzgqglzpQpTit1UAUASRDEfTGed5RlKoVLJLN5ZTCaAS5VgtLtQaKDYjtsPSsuFHb/l5Mml3cHkm3y03Xsp1YKsvvasYouQLxnJPYXHmqPUlNooEO5e5unysYrQ3oZNvWotwJ6H/8as3QdXxqUUuBD1aG3r3J+lQsAd2U5Uap8kvahu1nVz7lbjVMrXfSYlJpUW4MBDIdHpBHrdmSNoY7774HP7rlFpw+NY0EZ6Y7epyfL1m2C7FIUZJa5n+bXWXbLU0M+ONtwxk7Nx/QLUPhv1mGyPtH8w++DHg1w+3Umi1DtZ/xo3MVp3VMXgyYeDwbXGIZLK+RBQp0RmLQQwrN/o6AHomynUKzdPb5qnitQ7szwkwk2ELG/cGmp7E+zuusPeQKEqp/sPdpxkYw11pdu1ThBFztQMybyGbH4vlz0+dxfc94n3Lnew3QjUbXNaNe6d3v9TdTH5w69Xd9IGVkq3MN1M2ZQ4FU4a2CTP0+zIp1nnhEvJ4ZdbNWzPeTOuf/RO0eCUkNvSMmJOWujA3r4WzdqXPzZamDDl00MkomMdTfh927dkmGTte4vj4COgPMCOJs10kkJENnC5tYujofdwF0Wk26koxcd7/10ZnNdHc4tAMmL5+1Z6ytXXFBSxvUBcD12gib41rNZH05nUhbFFcmg6PUO4Gbv0v9XAC92AZ0Zun8d2bopN0V0GkgE0Rd7JTZFaLtSJx9bQrjdg3dAF334fUNOh4Myt2tmdWB/UzDI/996wH6ihaEFQfXIoPoPZQFFvpcmCGqC1pNJKIhGYiyl+sonRBBnPyKhtEIhKQdTTVIdafjUECXZIGBJp9HuluGIlhYzgrLOZfNoREOIJ7i/pFQQOdO2aghUC3g4XvHMJyIIlIsIJwrIdOMIFEPItIIIsTecw4xEfauiZ5kEo+54BEY7elDYWYOrXwZQZq4lMpiD1yjWrzVRCFYQzHRQrMngkqkgaEDY3jo4y5AvC+NyZlp1KpN3HffMUycmMPCPAWi1FGxY4m165r0syfDCuZJDoBpNpGnW2GjhlIkhHIkgmXW08s1lBpsG6NY2IC60z7My2+Arom2+WmQ6PMDZO4Vem/MM4XPOXFKGBDJ1D3q3a1m+TcJpdZYRcIW2rS1jiiONfRjx47Cp9zbxjIPJqD7p+lnXgboFn2Y89lGgO6KGHJYmhwwQ6dymJOtCOgifJC6blMW6LQbAXjw4N1YWFjUGjtpd7E2DevNIqhJBq3DVLj5EGSMduaNZA8mX1YPlxvdaMhGb4Djg42Bfi5XEMChOQKPZxapRqXY9/UpdLtOBKzuGjE/iz9rw3OMvjcq2vr26UrEkNECCNbLCeqWNfO/GQnzxfPi8WJxjo1VOl1aj5xHvOyFrU4LFgMfBmP8d/6bZo1SiVtRP/dBwgIHAQNH21pWbmvArkH3z3X/t9WzVfFtIr6OxsC/tnYtNfiwmd4dK0cNDM3lLSDBoTEdUm13s+G1rBFGPMzKYADlEvvJ1UyGL34OAZ/qYc1eVYAp50qhIc81EZMMnXU65ppUuqeTSQz29Ukf+r6949i1SwE9Eot0AJ0WmZmMdBVYWcXP0O3Z4XnotTH2oqNl8LN2+7M9mwYuvkZDMnMbaet84qV10d27NqC7CWsW0OoQJK4hDbIN1A3QTQxH3QuZMAN0KeE0WyhzT3SDMRh08nllDb1UVrFhB9Q7LWxKfZKCX3NfXLeevTaArn28zr+sXSfvZtw2C+gae6x+XFOAmP+B1mId7U4vcmbou0axb/cY+tIcP0pDraa02nI0LSl3BRZmw9ppwTUjbYjcB6kVqvN3OsXlcOttt2M2uwwar0TiZANjIrYUeWKjhmC9hIfvG8NoOo54pYRYqY5MK4JIpYVWsYZYIIR6qYxkPIYA7aizeRzYsQu7egcRLFWQQEha68gmZstFFFmXj4ZRibWwGCwhPJhEPR7A8Lk7cd7jHoF4fxqT09NiJXv61AImJ+Zx8sQcZufIzPK5rKNZrCDSaCIViWIglZFJb7QeLtRqKLIEEAmhEgljsVrDPINKtuIF6JRH1o6e9h1nRenOkfXPYEdLPhKwmwJeuodYkiR4W8mNz47OPJeMmUGAMX9O5S7Pars/qD0U+IwFp+W/swjoBLa12tZsI/Azcf/P3RuGnzmxnmtZoG1SfiZngLj6Z2jPLyNTLixuwgRzU72XhaorSlRfqlRxcnISd997CLfeertkzNLDTXCVDUuzWBlqkkjKzeRGw+9tGzUjMdYyDbwlmHBDSnjuBlL8ezUVsJY4nQFt/uv2c9ZeplS/gqzV5P0NWceD6rAPPztXyrnT0mYgLyfsIkSZosRo3NnXMsCxLUI2fDc5yKwOZTNvsXOg2L4vqmewDJhgpy5qclxxS7LWNE45UltTy/AMSO28bXMzjUQ3DezfbwMW/1hGvfuZjQnO7Nh+cGNrz9ac0f1SPuAkMdEIOJbB9dlrNq4Ul2ZBfORU0a56ijAinOjE+18lwLhBQs7uVnpPpe7uA7oGTBwW1IqEZFRkvVIFa5gJiiejEek73ze+G/v27pUhLT09Gamh82dE5U5zDJrNOEDnuTCwtCl/BuS+FsFA3Rgcn373GQ37WQtQLdiS59hlFZZxSNeD+zspxzj3RsnMSbG7VrVikbVzHakrzJm1lTplOzN1ms2IvkOyc+o96qg06KvNedjWC8x5BDWh5jmtjc+q9aGv3AK5C7jebNcG22FjlBM1YaOKkExZrKvEdLa2BkXsphdG37sGrmsr4wbZVVvFbJ9jXSBnHtTWtlK5K7Uf7Xss4K3lnvYad3/g36XiIYyNDGN8bAQD7EOPUOOh/v+coEbQ0pGeKsxU7YsKdUUgLLwxu34C0uZ1z32HcGp2DsGEcsrctyUZIjPVqAC1Ip706Ich0ayq0p12rPM5lOaykqGzW72WL8oYV4rgMqEoBqNJ9IXi6IvEERMPNrYr1lAKUtFekV+sn5eTTYT64oj0JzB8zi7se8S5iPWkMLMwj4nJUzg1OYeFuSKWFiuYnStiOVtBbrmIeraAFILojaeQiSdkIBLXWr5RQ47dUdEwmukUFitVzHEtMr6nqFXQhPd9JSsqRjNUrQub6UTKbuCR1T0iYbJjbuw3g16yHG79mJBWBaSaRHU3Xa61xrj6dJqBDnJh29qf//mf47rrr8Nxjk/1a+hm/bpWhs6HwCxQDbgs07JN17Kh1YB3LUDXrIXGJpodbwTo/rHtARTxEm+BiJDq4hjHqN82FdpLFksVqcPNLy7h5OSU9KbPzS3IBkuTBB1coX7tjFDVwU7d4aweLg90MCi0p4GoKdV5bUywpi1ene+i164mAYRlwD7IGLDZxuvXlzuUtfYutylce3AdRWZ0sh8oSZAgs7lV/GXsgYi4aT8oquy4it2cmt0U52y7IqDrSzcz8wrQWo4JGNXP2O6FAkSHdve3Krt33TVb/5z9GrhtxD6Y+xmlBS+WmfseBp0MXK+ZnyH5QQIBXYFOnfQsE9UNzrUKKi2hpQQZ6auKdmY0pBxVi9Gpi0lrHzN0J4qTmjPr7AE690VkE2yScWGAxWCxydGoMfHDpp/7vvFx7Nszjl27d6G3t0fq8bFETMBcf6UlqLTgj+vTH9vbnYEre6G/uv/Nrr0fHNn1MUCXwNC12NifZc2qzFc0K8zSZSysm/qnzx5FqmTMNEM3NzsOZeG8ZsnKXcAso1MdmFsNvcgWSAfoIt6k21yRz3UNdakfr/4iwOuzKtxUO7C04IXGH9wc/TXR+f4q5vSP3gH+tdN+obw701xXPTH7/LWCqNV+qHtP9fcNMSQRmfrKUpPcFHEubGGovwejQwMY6OtBJhlHgmxPJCoJThvQnTZENCBihqR7oQiyxTUugMXFZZm5fWp2Gk3OIZCOH65ltq1SlVwWQL/w8T+FgVgAY+kUMq0gStMLyJ6aQ6tQR6IRRGUpi0Qoip5oHKPJXgxEEkg3ggLuLDsR3QqNCgrhJpbZdx6oopEKo5EOIDKQRGwwhcH9Y9jzsH2I9SQxt7SE22+7S0Rx1SKF0nHMzhYwM5tFKV9FK1tCvN5COhJDIqoivhKthGsVAfRKLIpmKoGlWhVzNC5y7KWK3jpdINblwfKPCUS5vqRU5zYefZY0aCL0ms7JEgJxjXQiWwpGxXNDjIA6vNDaTaTa1rYqoF93HY4f3ySgcwERhM4moNsmYgt7I0DvDhBWbj7cN5mhawsQM3T2olc5WcdtEKyjUyHL1pdypYpsvoD/+eo3cd/h+2VD6e3ra1PsvAkyXpWxnDOKURtVjb65iVAwx3Pney3rMbEb38P3dwRbnay9VFKGQw1YzGVNaS4DbsvwLSjQ9+m/a5becWnzNwZjQ+w4hrDiRMSadFQFc5JNucWqgYNm6wr2nUXIDF2MT9wi9QFdF6326HNPN0tEDSo0MuWVkuE3Xruhn4lLmOCMg/Q4TmLi/q4NJl7gYgGTvZ8/Y0DFz1NBm7WVrZwOtyLbXFFDtbG9CnZ2fWVQhQE6P1CulTMGcj3nMWnh09KJfK67P1bTpxOhsBIuexUTGbYe8v4zS2JbpIzybSIZiyEejaCvN4O9u3djz+7d2LlzDD29GfGCjsZjkqEnUklpu2SGrp73GnQaoKsuwgdv83XX1kar9Vl/vQZrepG7yxnK1Givvfac69qToJKMlqPcrVShWYcqejttax1RnIlVWd+zUpYwYMzQXWubmhFVpXabr1SlVGZBpvSxU2TndCcWbHZ+N7m3AhNLGxJe2tpyNRFhFrxs21+jisquQ0MWty94WgnoKzJjSVrXzN/dc6K6BgZoPrXfmTC5RoDizt9/RqQey2C9/ZVVhaUMg4K5eFCEg0jGIkjSDIZaDNoRs502kZKAR/cXJuKddSDXW/YCUsw8bEj2zenpGcwtLSAQDTpAjwpzpB0tmqE/9uH78MiH7MVjH/oQjMSTyE3O4vjBQzh9+ASi5Qaq81nJzgeTPdjVN4S+YAKhYhXMnWVEbxjItyrIRZpYClSRjzQR6I0CPWEkhzNIDGXQNz6EHQd2I5qOy1jXw/cdwR233oPcYgXJWD8K+SZmZrLILzydoJkAACAASURBVJUQLtYQrwOcbciuFO7rxVoVi5xOyNbSRByNZBzL9RqWON5XWpf1OvJZ0fREOy3a+5sLJq292QJLYb7EIE3vgQTyTmeiw8DcTAhphVZXRUlKVqyGtYs+ZBcI6BzkQuOadoZOQGeG/mpVuZsojgGEiOK48fPBJNhx07WM/Gxk6H6EaRGy9kSvnqG3gdRb1B0q3y1gyRao7uQmw6ygLDV11tJZ36D4ZjmbRbGi/uZshfnhzbfj+z+8GZOTk5JxR6OsmevTwQxdNkupD3cJ15wDHM+LG7mNBjVwt/ebgYzfasVNy/x++R2M+uxmOFa7RjLi0AFGN0vhAxHvlwnK+OBycyV1zP5ltufx3/lwFqktcKIt6cV2G2cbSEVho+BoGbqBOwuUFuTZfGAFZ1OJK4VHsOHLr5P7bWR+QNIGUmcYY1m5HwT4P+vTqBY4tAHXme0wi5ABM1ID1rnetp46QRQfDwrZVgI6r5kYApmBjGN/+JBaLZ1gTiZHDGTcBqqDWdS3nWpaU4QLyJHaJNDQFIWbIAOIak3ETHwvN9y+3h7s2bUL5+zahbG942LZyaw+nkwIk6SA3is96cpMhATQ8/mcmyffEuPPMrUftYqIyAQgqzUd1OMcwTKZDFLJuDACHFqUjqvQz+6DAoOa34j4VJS9Dsj5u9XVyX7wnrmZ5yqKoyeE9qGTlSqXSKlTqKrdJyKGK/GX9p/LSFVXQ2fmIsK4RgMslwk0ifCuswnq88ktco2t0InE2huo6ZHdWjZqXIkXqpZV3Ef2ucM2efm/KMhVRu6T7rZ+ZZEHGBgTDFbhDUT/5PwK3KYuP2tg7JPm/mc490R53j3WoM0YuEmULupwvfnmdKkdGdwPAxLUtxCWIEY7g6o1pdSVWdDMWKWELSlBBjl3XgI2ruUoxQwy7paBWDAmYhJx2BRADwfQdID+0hc8A7sGUuiPhhHMF9Fkm1uxhlChhtqpeRSnZpEIRtAfT2M0PYB0K4xmroxIExJssFm+EKwjF29hOVRHMd5CsJ9UewzpHb2ID2aQHu3B4O4RhOIRLC0uYfLEKfzw27dg8tgM4uFexKN9IPG1NJsDchVEqy2A35f16xZQqFUxT0zgOk7GBdQ5zqXIBNB17dj+bOUOR0a5gIl1dqfbaAVEtOknEsYK+XuUDB5zQSSB3EqCMo3VbfjSbdMF7n6Ix2dXPPhFddPC+O5xodyvve7aNuXeMZZxbWtHfvRNAXRuwj6gW4ZulLhRvN1g0gHbM/t+faDyM0lGipsB9DOP7UXSLW48bF1jdlyT3wnofJCojs3m1GKShgK8JCcmpvHt734fdx08qLNsAx0XIF5iyWijUWeNqiIc+c5OuW7Xo9v6ld/L1PN8j1Gc1rbmB0j2b34vumXu3OxZW+1Qbtoi1l5YbuuQ6+geVIIG/5tZGrUBVLGGCDB8sN0cbrF6pSlORQ1u+JAbHS+5umxqzHAI8toeZBujgXu7J7k9g9w2Vtc0LLJxlze5GeACmh7la2vB1lGbXhcHtc4kNh9sLavn+dgatWBBJ5ipqx/BQKYLO0U8z3etl5nCyANHgKa6VfQM6mutCndVuZtITu4he84d48FAwpTw/FnrVWfbX4WBUqmKsrifNcVDm54L6u7VyR7plc5sisMjRoeGcGD3LhzYOy6iJoKv+VdT6Z7O9EnbIQMZAjq/M+cX0BdhKV/E5KlTmJyaxtT0NOYXlmRSlrj3yXoKChPQ09uDQSrqd+7EvvGd2L9nL0aGBsSwJpVKuK4aDn3RaWjLywUs5paQXc5JHZyZNTO4ljjotWTzF1MY6ZioqqWliICoP6AbWVNAfJmdJ0tLyIq4TYHeylz0Bm+XQwQetcRFwGFuJar6cATktxoN3uE6OIVa9UeqIubLFCLWQyxZEFku9lqLRUAYoahunrw/rUoFjZYKZ7WfvQOKVhftALl+L4Z68jyIKRXQrHL/KYPm0bLaPFw3BkyfVTUg8YMBqfhTs2HPcoxNVqT6arKGqy6o9I8pVqMEX3nWoohwtrlroaoQlRpVtMLKEFF4KaU3CRZ4nkCEQMoMnQYogTpqdHqjUNRj7FTRzaE+vOJBVEplVBoV7dDmvkCr2ChZH54t10EFT3ni47BruBf7RvoxRF1ItYEI54AvFRE4fhoVGsYEwkhHEuiLphGrA/VcSTPoSAjNaBCFSB3lTBjFZAClOBAaTCIxkgINZSK9McT6EugZ6UMrBCyytn/7vThxeBLzU8tolkOIhXsRjaRRWC6jMpdHgKbtNQbzTNZayFWrmOM6pIqe4tR4FDVeK9drZmU/ZU7s+XfdPhLkuk4KWUstAXQRvjrWlQwQvRR8Jpn3mxmzlax0z1fdliwXt17WA/SQiPW4tymg7961e+0aOtvWuCIM0NfK0LcL6CvoIo9i1khVe035MHfX0P3N3afG7AK0VaAuOyeQy8br1O4qWONgiJL8EgVto4XlYhU/+NGtuOWWWzA3vyAbEj3JtX2Nz2kM4WisrYY2QGibkLg2sHYW0Gq128dMvS4Pk7vJ3EhVXNep3VkN1Ad01gZlWpfvBrdO1NY5vipcuWFQeU4wEcqspR7bQqc7BzQLCnQVKdVmm85K0FSBm9XOhU7tzuS9zauzh63MUkQJ62rwBE4OvfHp3VqTU5vYoaAbm9C8nSZCR5zodm1ZqVgzilmLljR05jB7Tx3t6wYmrInk3j8ofamDVDRxCiPqUe6aIakoUSJ30X2YIEZLL3p2WmeX+myYc6abqNAghQNLqAqXbHDlGekd0Bc3EH6vRCyOwd4Mdu8Yxf7xXfLrwL5d6OvvQ09fPzK9/bI+9WdCyC4v4/jEFA4fO47DR4/h2ImTmJqewVI2J2uOqmHJslWzq4NaImGZw07/+JFhmo/slFnU+/fuls8lpc/z4lCOO+6+F4eOHMXJqVOYm5/HUjYvxxWlu2R84iWnwzpc1Kk6g5A44EVDQSQ4iwAt6TrJsyedwyrchuZXrDuktbYNSfIoQ2/0WBQOGntQ4b12Uxf1+3Ve3eQ37yvNe1gGkXOKBsWSplKH1JMZ6HNf4D0yNHaPhzWzysHtGVNVOG2gGfSRHKxLmUCGRXWdy8qs/Uxann8jw3vE05+lvgiCrtzB4JQiVgYcprnTNjU1I6J/AbUcsXgYkUAM1RYDqrqyG8wemdwwoNFSu7JLvBY2fTGogRP3Cl4DcYgzxbX/Zze2Wo7VbnpXRkOJTQ3Ce3tSSMbCGOxNYld/GuMDPThvsB/n96QROzGDwpFJhBpAMhRDfzyDSCOAarYoARKV4+VQHblQHY3BBOoDMTQyUYSHU4iPpkQQ10oEEUyFkOpPod6sY256DvfcfjdKixXUci0UFqsoZhm0RFErNtFYLiNUaYFD4AjElXoTy+UKFsolZEEr2ihqXFNU3tPlkXoal0krwejsXR1DZYI4zRGcdbQEtHU35IkucjoBVNajlXtM1+GWaCdD12RDRJ6iel/JAvm7RTtDd5m6Abpk6Kyhv/JVOMP69ccF6J3M1TVfbADoPs3cAXZ99lRnQCN99khXJWvg6q/XWXPTLEDaXmhswSiTG2wrjDsO3iOAfuLkhFDQzMq5QRK0ZDylqO812rKomstdvecDEhxYBMcbIlmxm3jGB4kPt+g8HJ1rU7ksSLG2Mb8uLq5tVqvsmhm+FjhZli6A4AbC8L1i8iGbpoH5ZuBNNwv+inPOcUx92yXzdVSRf76bO6ICpm3M8ZiOAzXVO++P1GYddbUKadn+GGN2ZNhJUK1WmfmS2jbNBI/zhje8AS972cuwd+9e9PT0tHvu7UDWWjUzM4O77roLl19+OW668UZlJ8RJjZE+e80d1eAAXcRhZv3KJ94NLVEVq3Zc1PhnDqchmLtA6iUvfSle+cpX4bzzzkNvb++K8+F65vmQkj516hS++93v4m/e/W4szs9hx9CgAPr5552DC847B8ODw+jpH5SgjWtueXkZR05M4PaD9+De+w+L4JOK5MuvuBI/+7M/i507d8q69NvZrCtjdnYW3//+9/GhD30It996i7TM7RwdFkDfMTwo4Hdqfh6H7z+CielZcQtTv3VHw7sgZjWWWTgbZp0EdrG2VSc39t5XJavxMp11FpEch+tadBtBEXUR5Bkg0ZZUJi66ksB6a1GAjIGB881ngCHPcK2BEte1ALHOcNjopd9LgwMGLTxH0d7IufBZ2+gIZ/47k0NmcMy0eVx+hgQr0nKr37H7xe/CBITtaayRJxJRVKoNCZhE9CYBvWO7LAOUwJpmb7qu+TkUxwlQdTkpdt/XTVwa8DYz6E7GIxjpTWH/8AAetXsETxoZwM75HHL3HkO9VEUqGsdw7xDiCKO4nFexWCiIpVoBy4EygqMZRMZ6ERpMIzqaRnQ4CWRCqIUaaCUCiPfERXsxPXUaMydnsHR6GfUc0CgGkJ0vo5iro1poiBgvQgtZlnXFRraBpWIJi9UK8oEWKtGIAHqAI4qTKnaW/Y/aMffoKy5rwMM9XLsAGm17cF4n27P5s1ybfEYcorfXlMQ97hrbhEJJXlw3kjr3Mnk4M+jjj3K9irqe4t2WZehvwbUmipPhLMfxH//xH5K8toezcOO1WjAP5NfQ/bYqobL8iWhuxfmZtC3C7gzdB3SfcrfWLR63Tb+1p1wZPdGhQV1q6YQ7bKUh1aFtbDLlyQZDsC7nhkMweq01gPmlLG697TYcvPs+nJyaQSzBOrqML5CVztogwdj8q8UByM1w56LtuLzpDTc6Xa+fCoP48zblzNTyfK+J5vyNVlp+Gg3828c+huc+97krNuHNbBH33HMPHvXIR0q2aq5us3Nz0su8lRfrmv/4j/+IN77xjTL+j/dcDHbKFdx+x+142MMetpXDyXu5nr71rW/hWc96FpIxNUUx4R/vEZkEZn8Eu41eBLHhoSEZgsIaHm1H6SHP4731bW/DK17xCuzYsWOFinmjY/LaHzlyBO9///tx/XXXqZCQGWEkJtaskqG7dhWtoVNk1ubN2yKrCh9OKrtJrzdb+KNXvRqvfOUrceDAgbYP/0bnwn8nfU6wffUrX4lCdgl7du/Ew889gHMPHEBvT58IM3kdTp46jYOHDuHwkeOYnZ/Hh2+4Ac985jORTqdX0LrrfSbX5Z133ok/e/Ob8Z1v3YhENIY0XQc5f6BeEwtlKoNPz23u/vifRcMbBiUEdN3sGrj5jru2vIa4FzD4ftqFTxbQ4KY5eXpmU+ul+3x27RhBIqqDM0rVOr5/y23bOp+bb74ZF134ZNk4PyrP7PO2/Mx235d7770Xj3vUI6VM8bUbv43HPvax665jDuW56MILMXXyKNLxmNyvfLGKkxtcGz7j1157Lf7qrX8p/hxb3SM2s4b5Gf/6zx/Fl957GS4a7sG55Rai04uol6tIxZIY6B1ANBRFsVBCnYrzVh1L1QKyqKCWCiHYn8TA+CgGD4wiOhpHIB1EI9yULD2SjqFQLogGaml2GTMn51GeryFQiaK8UEN+oYxGqYVgHQjRVjwYlkAyW6liuVLBMsdXszzK9lIOvmLQS1BnGU0oByZu+i01YdRx3To+WjUkAvzuTR3tEctpzmmOP9wONrUjpI2N9vdOw6HJjSv1sNbvRKgmYjXmi0BO3OE5jY3txJ/+6Z/ive99L44fP44//MM/wOTEJD792c+JMFyCzWO33NSyLFN/UKNAHtAXxfmipW4A97PpbkDXSKMzKF7+7JzirOZsQjJfVWtiJjueKmypLHbg7tS3KuJRkUJNBo9oLd3GODKqY82cUTTJ0bsO3oNb77wLd959WLyLW8GI+ERzgZFOEjAmNcM6EGtR7Alm9u4yTGk9cC/+2WaTWwZo9WxeEyqRLcP0s3SLAHl96ZD0dzfcINmlqeE38/DwPUePHsW5557bVpe/852X4NWvfrVs7lt5sTeYi+Ttf/VXSCZSQh/nc6Rvqzh8/2Hs379/K4eT9/L7fuc738FFT71IM0aKyZxKmveELAiz5cHBwQ2PPT8/j9GRUV2w0m2gmdHnv/AFPO1pT2vb6m54oFXewCz5y1/+Mi5+0YvaY02pZvdr/UqR6kxjNZHQF/kaWlZWyOo0m/j3z+v58Ptu58XP5DV573veg/e/93oMDw5g5/AIBvv6JUJfzuUwMT2N2fkFPO4JT8A111yDhzzkIVsKZPznc25uDh/+8Ifxtr/4C6W36asgIsoKas0mTs/Obur++N81l8vhyiuuwKXvfrdm1s0mDt1/RJiTrby4Vm666SY879nPkgyT7MfkqdPbO58rr8DVl/2NsEbM8u85dHjb5/PcZz9LNuoP3nADfvEXf3HLz2z3Nbj11lvxpP/1eMlTvvilL+PCCy9cNxDkvvaxj30Mr/qD30VPgoDODL2Kian1rw3vy1+/+9247LJLcXp6BkNDQ1u5HZt6L/eRD7z/ffjcVZfi2QNpPCYYRS/r2fWW7CuZVEb2WpoFFTjvvFZFvllGJdREOdhALRqQManDB0bQt7cX8YE4gskQWnHOKQ5iqZCVMtD87AIKCxWUF+qoLwOluapQ8K0yJQIaSHKXLnIgS7WObK2GLI1t2GVCvRhdJmNRRLkvMVt39tEmFLSiGJ9Hv1tGwd5Z5YqJlOuKkME3zj/A2by2MZG0upSSnI5CKqxazhNhsusaUoB34k8pSWuXCfGSYlMC+tDQMP7kT/4EH/zgB0Td/ju/8wqcPn0Kn/zUZ2SmCdnLnzigr5ahGzW7khFQz2JTivngL21saInBBanvqhvhqGI1A3Sq3QNCUd5972H86LY7sLCUQzNAoUdM6CcKQXR6FusiVVTLFakVMjuyzNoCDbvZlo2bsxrrxaSt+R2YrfDlZ+UMDAzw6DtfLBRwzXXX4bd+67e2DEyka3ft2tVmTa6++mr87u/+rtRDt/Ji5nfllVfib/7mbxCn+j8Iyc6ZBTOL3bdv31YO134vM84nPelJ0gdL612+WAezY/P8R0dHNzw2ZyCPjY1py6ArcXzpy1/GU57ylPYo1w0Pss4buEn+13/9F176kpfIJCneb46ZtDUmQS5bVFhOcYDOv6vWOYOZ7E8T//WlL+Giiy46K+fD+0Hm4B1v/UuxrkyxjTQcFvq7UK5gfN9efOE//xPnnHPOprPytb6+fdZb//zPEeVmGI2ixuen2cTUJu+Pf2wKa2+44Qa89tWvVnq32cLxkydlnW7lxWBZAq0XvkACVl7jicmpTa2X7vP5+xtuwOtf+xo5DksiR4+f2Nb5fOlLX8LFv/ALskFfc/3123pmu68Bg96nPOVC2dc++7l/x8/93M+tu4a473zve9/D0556IVIsPzUbKJbrYqC13rPE+8xZ2u95z3swNTUljNbZfvEzrr7ySnz6uqvxopFePCESQ7pcR6gFGb+aTGeEsVnK5ZErlyRDr3K2aCyERphiwAbCyRgSAwmMPnQE/Tv7kRxIA/EAqqE65nJLmDh9CjMzC4gGkqhlgYWJLPKzZTQLATTLOvioFWii3Gig1Gyi0GghT+tXlmy4d4RCqLPNk4CeiCMaUztsycDZdusuykr91sqx0J3OEOcJQEMq18IoQG7e7e5YIlZzewj/ypIFvpV6F5v8yH9TfxQtn/JziB2m7ejJ9OC1r30N/u7v/k5q57/xG7+J6enT+OznPicJLHHnJwLo7EOXLMu1o1gdoztD9zN/y8R1wlBns5UIylq86OpDQK9WRNmtrTQK6PlCEY1WAPlSSRTBP7zlNtx35DjK1SYicZ20xkOrSC/k+tvLkkmSLjb/dLsZ0pvr+tIFqJy/Nd9ng1gYsRrjYbXYFW1t1ap4XF919dX4nd/5nS1ndsxc2cbwwQ9+UJbOP/zDP+CXfumXthwYMPC47LLL5JcyFNQLVDC+Z1zqu5sB3dU2B9KJ559/ftstj6rNKrsRZHhMbdMby+nTp6U2LIY5AF7z2tfK9+7v7z9rexKz1T/+4z/Gpz72caH1CW6+dsAHdAYVrJvL5Ll6E//40Y/iRS96kYj/ztaLwc7rX/96fPpjH0MioiwSLSyZ8X7ne9/D4x73uG1l5qud37Fjx/DsZz0LJ44elfXPzaTaam36/vjHZBD9uc99Di//5V+SdfTzL3yhrM/h4eEtXRo+T1/84hfx0otfJEEcHeQmJie3DER2Pv/75b8ix3nu85+PD3xge+fDoO8lL75YxFF8Zlnq2S4bYxeDZamLnvpUSUg+/ZnPSunNgv61LtjExASedtFTMH1qSsChXK3j5MT614bPOJ+Z973vfUJbM0A+2y9+xuWXX4bPXHsNXrajH0+g10K5Khw22y7jqbROPcvmkGfXBFv/qCFIRBCi3zwaqLA7I9LAwHg/hsaHMTA2iGhfAvVIE9PLC5iYPoWJyWn0942ilgOO3zeF7EwJ0WYCrSoBUYXBxXoNFU7tC0XAiRr5RgMFilap62AJjft0MolYXDVD0hkjYmEnd/X0BZZYWqeCD+jydx6gS83cA3T+rHbWuDY2VRS6tkQCunYlaQBhs0AobuyYlRkOUhv0mte8RsqjXAMvf/mvYmZmGv/5n/8pepyfOKCvRrkbUHar3dmi1abcPcMLAr21EJFXF0CXdhodjSrgXm8IXVmtNUTJTqOZOw7eix/dejvmFpbV45gtAqJSt2le2o5G4NHhLTqJzMDbLrjV0Xm+ogR2UZWNVuX7+XfmA+8PIdGJUgVcfc012wJ00mikXd/2trfJeXEj3cyG0P0gG6BfeumliIT0O3JcH+s1b3rTm7ZdbzMgpkCFkTCzf94bVWJvHdDl4Wm18D9f+Qqe+tSnnjVAk+9bq+ELX/iCZOkxqqLpHOgCR3komaELdaYGOpyhXK5VMb5vH776ta9j9+7dZ3V/5Fr8+te/juc++9mIup5WZh3Xvfe9+PVf//UtszDrnRzX8v/8z//ghc9/vrTuiZ6m0dgWoPNnv/KVr+B5z3mOfOTr3/gG/NmfvWXLa6gD6BcLdb9dQLfzef7znivn87rX83z+bFvn838LoLNWzSztT9/wJ+5Zbf7fBejXXIVfGR3EE3tSCNN0q9lANJlCoieDZigkLFO2mJfJmOKmGAlL+yYFgnT8LFYKCKVC6GUr3O5hDOweQqgnhtn8Io5OTeHk1Gn0ZIaRW6ri6L0TyC9UkQxnEGixVFxDtVlFiUJOJieJJMrBoCjdl9n9xKSPz3GE44kT4vMgZTxXz/YB3X9mDMxtPzd8kq4nAnq3aZbXliUBges2MQGy2H4IY6kdTp12XLUD9+l+7k1kspnAMMj/yEc+IkEZSz4UuvLZZWIoydhPooZONflGGbpfu5CISOqvCt6kNEQl7eoObUCXWbQdQOemINR5rS6T2ArFspitUOk6cWoa3/vBj3DkxEmUK3Wt60urA+sWzkiFQjtnrG+Obx1Vu5ud7c1Ht3GQokR1CnjeGFM08882eY03U8w1qlVRLW4nQycwkt6kCIuvG2+8UZTOW335gB4NR6U1ideOIhqe13YzTx73ne98pxxHtAXRuAQK283QTZB53333iXbgbL+kRPDEJ0o9Oe7V0S1ClwGeTj3N2iUB9u8/8hG89KUv3TIrsplz50O7Z3xcWpVMYPaDH/0Ij370ox8w1d79+fysp110EU4cO6YKX1Lu26RmSSM/2a1DBqu/93u/t+VM9mwBOr+n0NoXPlm+8pVXXb3t83kwAN2n3DebofP+fOMb38Czn/kMrRc3m5icXJ9G57P4F3/xF/jbv/3bbd/XjdZsm3K/8nL88nA/HteXRKtWRqXZQCyVQmpgAJFUErVWCzmO0i0UdJBJvS5lpV6WCut1MU2qtKqIpmLo3TGA0f1jSA73YrGSx/HpU5ieX0K1EcTifFFGqJbznO+eBEPuWoOfV0E9EEAs04NYbx/KCGA6m8V8voACfRNkEE0EqYxaKpN9k358+kU4YyPLig2A/e9uJWH+nQA6qXrJNVaKuE3hTryygEC7QczwVUa6tP0ziD1+m7gljfw8JoIEdNbQP/rRf8LU1CnZdwjo3/jG17G8nJXA6CcK6H6G7qvc/Sy9HRE5ap3q4/ZM5jUAnSCuvdgK6DIbvFLF/OKytKbxppUrNdx82+24+75DmJ6Zl7+j9SvbazRL55BAbV3geRKkCcb83eh1i6QsmrLBK/wufK/dYH4fgrdl70apPVBA53mQbiHdyxcFNo985CM3eu7O+Hcf0KX+LwMJ6kLhMwq0EsJWD0z24QMf+ICo58XTPhoXOuyBAPovkML90Ic2FPXwWn/1q1+VdjYyD1Tbm1PhWt+DgQIV/QRQDpTwo3ERN3qAzgyg0mjghzffLAC70UsEQx/4gIjQWB9n/d+P+lf7eYoqr77qKrzrnZdIPXp8z158+7vfwcjIyEYfB3ZAvO51rxNNxQtf+MINaVxmfTy3N7zudXJsakomtwnodh15nH/+53/GS6hNcPbHG564e8MZgN5sYmIDWnm9+3r++dqp8dGPbv98RGfx4otlrzhblDuV/E96wv+S6/3pT39m0wwbKde9e/doS1Nz43vFZ/xtb3sr3nP9ezA98+CJ4t7/t+/Ff1zyTrxgsA8P7eHAojIqrSZivT3oGx1Bor9PDHDYRVPKF1AvllDN5hAPBDGUSiHcaKGYKwj71QwBib4khvaMIr2jH/lGBaeWFqQN7fT8kti9lkpN1KscXSyOASjVCijTDIdmSsPDyAwNo9QEJubmML24LPbCZHtCkQjSGQ494lyPoPh28OcJ6r4g23xHbG11EslOO6t4BrZNt9T0iC8/M5c/u6zcQJ0PtZgpOVtxwxn7bz4DZnXNPZhTO1/1qlfhX/7lX0Bd0Ytf/GIBdIpHeX/FTZEZujzArq/XV7lbqs83GsVgWZL/pf3IxL64ZTUWxfhtawRVuYCOyjSA665P22fYRaR5jAkO/AxdL2BLh8s36MhTE3vONqDT1IK1m6VlN1GBRiFR3H/sGO697xDuIJO7QQAAIABJREFUvueQ0PCsq4hzlPRQK+1Bukgg3oG0D+htr3Q3mtPa2oyGFwMSR8VYtNXxItcMnSr3a1wmvJ163De/+U0RY/F16NAhEUpt9WWAfvlll4vqkwETv8vn/v1zG4p01vssMggf//jH8Zu/+ZvSF0pxHEtU/HsGDJvNAI2657UkQG+GMqW+gPQU601vectbpH64kVjQRIbsOU6EtfRg4hhZx874hAIYMUohyGyyHnn//fe3WQUKEP/oj/5ow6yV1+mf/umf8Ie///uyBi9517uEjaGT3HovrrtPfOIT+JVf+RUpmbz1rW+VzWC9F9cnRV+/8IIXaCDzAADdriOP8/nPf17WENf9Vl5tQH/xxXLd5VpvE9B5Ppw5z9d/PIDzMUDnIr7yLNXQGXj99KMeKd/vU1sAdOkmuPJKvPOd7xDV/UbrkM/429/+dmnRZLvog9W29i8f+Qg+/5d/hmcOpTGWDKPeqgigE8j7do1hYGwHIskEeP5FGhZlcyjMziNarWMokUKEQtNcQcqj9UALoWQYSdq/jvSiFglgvpBDvlrD4RMTWFguookY6nUCsmbZuVJezHbimQQGx8aQ7B9EtlzF5Nw85pZzyLOtuVqT5I1TDFNiqMSaNTGEVqvOjdQyaadOX6nn8pwtg2Kuq6p0q7u739VPU7vGVPu1yhPgDdIyrBTccTV002TxGNy/yHb927/9G6j5IaAT2AnoDP7lc+jl3k0j28PX3bZmwi5f/Wubnv+7/dlvV/OpCxq6UFDEE7c+927w9mvo/LM48bC1zIZH2NAIN0qV9XX2J2vPoA6MEKMVodx1lCrrJNwk+TuVhWzGp5jklltvx/1Hj4lalO5F4WjcjdLTebd2owjgvDbile1GrJIGsT5+myTF788bYXVzu55ao1fhA68HhQzFcvkBAfrBgwdxwQUXyHFJm1I8ttVXG9Avv1w928UooSYU/s/8zM+seTizvF2rTY737L//+7/xwhe8UK6jDkuACON477cD6FdddZUs6o3KALwW4+Pj8nl/8Ad/gHe9610biuja4jua7ITUcIKvFXQZh8LQQrRWw+69e4XO3YxokPfpEY94hBzvr//6r0XcslEA17l+LxBh0XWbLM3w5z75yU8KoDNDJ0OxkYCQ9+Pb3/42nnrhhVIPJF243Qyd64lBF5mIr33ta+2AcyvrcgWgU7NQb2xYJ17r+GfrfNqAHggIdb9ZURyHZ/wC1fHegBiZfcChKRHyPmp488lPfwbPec5zNmRT+D25l/DZesHzny84sZHQjdfgkkveieuvvVYMe8Qm2bkZmuveD3/4QxFbbvRiVvja175WMkVxIWSyEwqiNxzEjmgYF6TieExPFMOpMMqBmljZZkaG0b9rJ879qQswNDqKxaUllKl2n53H3LGTaGXz6A/HEKk3UMwWybyLcrwZbqEebiLam0AoHcd8MY+FfA73n5xCpUEtSxjlCkuZKUnaitUSgtEAeocGMDS2E9VACKfnF2WyWpEtbIUScoWirPFUMoVkIi6OfCwB07/a/HxWGKG59jVh6dqjUy3YN3U8W9zU+EiBmTbICugyvlZB0QN19cYUgbhzKxSdjoxy5bHUUMaMw4g3bDVkNxSf7fmFeVz8oosxOTWJm268SfBIWvDWAnQ+4DYitDtD9wHdIpeNAN0uhHxBAbszAd2yIb9tjcfdDKBLhOQmQhmg6xQoqtzVR5cXjr7U/PIy07vZxHI2L85xt915F+67f0LmgidSaYniaCKQSKVk8Vu2rdOt1NaVgExgMc9yvscMZHgjDNBNxegr3fkzDChIxW5XFMdrQ+qNwMVaN93PNtq4V3tYuzN0GYxRr4EgtJ6pDL8/g5j1PpMqXvbW8hqwPi+ATjqttfkarZ+hUwRIkNoIDBksmFCNmw+FgxuZ2Fh7HFtfCOgrwVyd4QjxnP3AoOTNb3mLMAYbHZfH+cEPfoAnPOEJckwGJQwyNvoOfB7IwLC3nZsJI3OWV/w2yNXuJ+8Jwf/Nb36zZPTUMWwmIyOgX/jkJ7edNbYL6FwXbIF8xzveIQY2FnBuBBT+v59NQD9b59OpoQNXXX3NpgGdzMdzn/McnUEuNVdnS0uXx3BQ3OHYS/6JT20e0HmtfNZno2Cez/i73/1uvPfaa5CK6x7GLJiBUkUsnpu4ZZMlO7JfZL0+/OEPiYA0HgygJxLCYCSMsVgIB+IRHEjHkUy1UEYNzXAQw+Pj2HFgHx72mEdjZNdOlEm1F4qYm5jC1H2HUZ5dQE8wghjtWgv0E1HPdE56a4Qa2tYWbGK+kJUpaQv5IopVAngTNPAMRmJCX0fiYcTTCaR6+5Do6cFyqYKTdD3MF1BtALliWfZ87unMzpPxhDzTInKnyZg57DnvFMM1v6bur1MmkkxWZMSA2cEyNGD7mZmPMTlwlrLd1oRBmVOvGb+w485fXthq1wVGzCFjOjQ8LID+iY9/HDQQ415w+tQp3PStbymg0/WO1q8+Z+9T7qsZyxjA+kDug7n/9xblWEZqWToFaLTU43t92npjQK+7DF0BVml3naplGTqzeJvCZWMddRiEjlAkwHOcI7NQqtf595xQRUD/3g9ukegtEk8gXyyjGQjq7HRntGM1cG7EPCZpI778XnqNztRIR8dsdoQS1qbHG8Sf4dz2BwrojJaZKXDTpOhlI1p5PUC/7NLLRI1ugH748GFxPFvrxXNnn/p6dXtrXeP1oAsbXzSWebABneD8a7/2a6IAJbAxY9yIquZGxfYqbroxs41akaGrRSQNZWr1Kv70zW/GG974xk2BJWkx1s35ol/A7//+728I6HwvQfbJBFlAxiRuJoMjoLPfmHT7q1/1Krz9He/Y9Dk+lef4ADN07htUYbOsQEerPXv2bAXL5b1nE9DP1vlsF9AZlD3z6U9HJhFDX0od+cQyNcL/C2I5V8HcUg4f++SnN3V/7WKSZuW6ptCNgf16vf4EdDI173/PdRgbyIgzIMWvhVIdM0s5ZEtl3H7HHdJmutGLbnUMDq6/9hr0xiLItBoYiIawqy+K0WQUI5E4+nsiSCcjKHF4VhAYO7APY/v34SE/9VMY3b1bpiLWiiXMT05h6tARFGfnkeYgIQRRL9dRKNHGui4tbYFIQOrixUYZS8U8WpGwDFNbyBWwnCsLUHPIKMulsVRc29GSKdQDQcnOCeiFclU8RwqlChaXszKHIJ1MIkFdlPjcU3iqo6b9PXw9QNe9vYUQB+UE1QZarckdMDvKnW3Q6nAqR3OY7trUwp2Jh/a5MqCIWFWpCI6Yrwm1Myxf0lmU+xsBfWZ6WvYIArqMDzZA5wNk2eXZoNz9i2IZrAE6M18DdDNmsazf6uirU+5aQ7exmKZylwtJmsKj3IV6N1FcrS7e7qTZmYGXSrQ1LbvBDDos5tjJSRmvemxiCnlOyyKDEAyLSxz70H0BnPT7OcrcaHT7vv6EMSkTuHqKCf18cR1HE/LXA6mhE1RZH2ZfKTPRjbK+zQA6x/3t2r1rwx50Zs40OHj84x+/5h5gmTL7MEX5j4CwJNsFdCrmN0N1UpDHTJiZOQGd12ijOjJVuoMDA8omdE3I6tDuAdRc2eBNW2jr8wGdLMNmld/GcPACb7YtkYDOTZ7sAZ0DWTvdTIZOMdv5tPl9gIDONf+Zz3xGsnSe83Z6ns8moJ+t89kuoPMePuNpF2G4N42d/WkZpGSvRiOE2VwWU3NL+LdPfGpLgM49ha5xv/qrvyrOYVZiWusZJ4P3vuuvwd6RPgxn6CYZQL5Sw/HpeaGkb7/jLpk9sNHLGL1rrr4SY/0ZRKo5JFHH3sE09g7x2An0JGNIJmMolIpiizx+7jkC6Oc87HyM7tol7GWTSdHcAuZOTkgdnXQ7RXG1Sg3ZYlkGL8USHJoVQrVRFVDPl4pi2Ur6fHZhEcVKHYEQDXZYyw4ixOE53OcRxHKxhMnpOQH1KvO5UASFUhWLi0uyD2WSacS5vwdDovGhWn0tQF/7mtAyluyddl7ZDBC1k1VGj5MVVyTA7QECMvijPenQsnSh3kMhYYBNu8V7TTOg3/iN38C//uu/gnsvAZ21dAI63ysCvvt/+I2WqvxWArpR7pZ9+qI4A1//S3ZT71ZvMBGYqQVFJAY6sWnbl2XoPs3ugzs/o0O5nwnoq2boMolNfzEj53crldVnXRzlahUBdP4bFaJsYciXyrj30BHcesddOHJiUgxDWEsPMOpxUZJlDiZ643czmt0oeQN0C0wswjNlvIBFNCrfm/VzAvIDAXQ+GMzGWMf+7d/+7U3V37oX54q2tWgUBPQ3vumNG/agM/vioJPnPe95a653Hvtdl7wLV119lQ5+QVCG52wX0DcriuMJUXDEWjUdxzbzkjXrTCBsyzUgl4fTPaQEdJYk3vimN0mv/mbA0gfm/9cBndeKAQxpfwYW27EZ7ajcnbHMAxDFna3z2a4oTjL0ZzwdfakEhjiFLB5GoBlAKBpAsBXGXL6AaQH0T24J0Pm96C/PuvdGTIiZvrzvumuwd7gPgxmKJAnoVZycXpRzuP3OrQH6VVdfiZ0jfQg1CgjXi9jZn8RD9+zAObt3YKS/B/FQSOaXU7G+59xzMTI+jvEDBzA8NqYZOg2m2E68sIhKNotgtS6ATv/0XLkiLcPSihXkIBkKm2vI5XMC6uxMyhaLiMSSCMeSTszGcm4cnJOylC9gZn4Bp+YWsZwvoUmRcyCEbL6ELFu8ghH09vQooHOUK+lqAXRN0Y1ltf3bnn0f5zoaG/4MpXFaI7d9RN7bonudGmIJYOsf1OddJk2uNLPxP9tmgRAviIEMjAno7BwhoFMUR0Dn3sIERhJmArpPufOA283Q7aRt87NIw89a5T0eoFuGbhmsAfiqGbrR685YZjXKXWrp7n2q3KfBjJuuJEFLTf69Ln9PKp7qRAi9vpQr4s67D+HWOw9idmEJzQBFcbTi08DDFO7cbLgASG/zJvE4PqDb31lQY6pF88o3kxqK9Ui7c4PfqA/dgpxuFyl+Lo0GWMflDd7Oq+0Ud+ll4l1Pyv3qa1T0s574jDU8CmnoTrfWa0XrWlimSj8gURxbsDgtbDMgwetOKpIZKvv1u18rxW4G2Jx93QFvH8jtz0q516Qdj9n//yuAzvLIw0m5biFDN8vJ7mt7++23yzUnNbudMpAB+ksufpHYeW7WWObBPB8F9BeLF8HlWxDFWQ09HGbZKSKiNLZGxqI0XKJAuIr55QI+9smtZei85iy5UY9Bxft6Fs0G6H977dXYPdCLgXRcQIWK8Ym5LBYLJdxx19YA/cqrrsAAFejJFoK1AvoSQTxs/0486uHnYu/YKHoicczPzCJXLGL3/gPoHx3B8M6dGBwekUSGdfQWfUPyBTRKJYSbLRm7K66IMg2OGW8LtXoZDfpX1CqYm5+TJOzw/UcRCIfRPzgqrcaiitdR8Mjlyzg1PYuJ0zNYypfQ4D4ejsk8gIXFLAq5IpKJBAb7B2QULd1nuScLbe4BujHKljkbvvn19PYoWRknq3MetDCn7WsUHDJJWBEIuM8g7rDky0RTEl3PnY5YQ7wwPPYBnWJEAjrbQa1tjddTztMA/WxT7qtl6JqlqxiNIjW+x0RmlsHqRWNtvNMa0M7QZbIaje31l2T10p9Oj3cOnddRd82m1tWlFux60nnROEqVdLtOaHPHaDZllGpAJnklZKITHeQO3nsIuXxBhHHhSExUkZzMY8wFs/ZMpkfKIu2WNHoEuxtB2pO1E/63D+gWgfF7M5gg5b4ZURw3Kv6i/V/3i73oBPTVTGVY52dmvF4fsA/oFHjwGlKARWXuej9HW1jW2V/+8pev2eNtrWuMLKlyF+bCzVLejsqdP0/g4VCSzb7YY82M8Xdf8QqcnJhoR9Bq7xBQBzh3sNUjcGfX6OZSG6CTGaFIZTNlDj9D588xgNtMfz9V9HZfP/vZzwobspE16HYp9+0AOjeU1WxdWYrh+VIr0L2GrEtkPU2DAfqLHaCrl/vG1q8P5vlsF9BN5W4DOlSnFBAwScZ1LC4Zwo9vsYbOJctNn3auz3/+89fVuwigX3YZ3nPNVRjrS6M/qQOIipyqly1hqVDGHXcd3BLlfsVVV2BwpA8jHHVayyFQzWHPaD8e/YjzcO74Toz29WNxZlZagvceOAf9I6MY3jGGgeFhGXMtjpGVCorZLKqFAoJsb+NeRfMvmr9QaNCso1TKodmooVwuYmpqUsD3zrvuQTLdg+HRMQHpbK6IKnl1hLGcK+H4yUlMTc9KfT0aTyEST0onwezMAkrFMjLpDIYHh3QgUYOe6QwklA22Pdr2bl4n/88rAV0kdSz4SusafdsN+CUpdVPa5C/PGPur9tHUlNnx/c/33eP4PLCDyTJ0DnGisQx/ZzcS9RQC6Id/8HWh3H2Fdrcq2984LYqQ37tcdVZmM1y0Wgvw/cv1Yml9gJ9jGSAfcotSVgB2e5Sqm1DjALy7D12CAJnbrEI5OsZJ5iwz0xsShak7nY45lQDGqRIZCdJAhnX2ZgBYymbxzW/ehLvuOYFIOIBQJCrGNLzw9P5tSsagmT176jmrmufOB5OgZYIGPrRiEyoWtKT8ldrpCPoaKLIPfRMZOiMw3rTV2tK46XPTXK3lhFQcqZrNAjoDFQZJ7EHfSIBFr21m6awHr6W8ttarF7zgBaCXu/jwCzm1vbY1rp9PfepT+Pmf//kN1d7d65b0FLN7igeFWhdvKTardF4+xd4dMMjYYjfJqdaoS6ljO4BOw55f/uVf3pTZCo1Hfvqnf1oe1h8XoNtzuBmVO8saq3VCEFiZmfJ7GuNn15OiKn6fgYGBNWMyP0MX7/xNAvqDeT7bBfS1vqSOLf4HvOWNbxCl+XYAncemgRLr5+sFuW1Av/pKjPYm0JuIyVoulquYzpWRLVW2DOhXXn0F+voTGOiPI9QoIxasYUd/Cufs2Ymfeti52LtzBHMz0ygUShgZ24WxXXswvGMnMpk+qR1zT+NEx1OTEzLZMpNOCWvBxIl0O+vS4VALpWIWtVoJpWIOR48eES3U7Ow8kqleRGNpTEzOYn4xh2YziEq1KUBOkCfr2miFkEz1yByPublFAf5wKIKedEZ+cQpkgH1rRLOgDlvxzWQM7/xs3b+fzNBF3S7Arf8i73Vvsv3EwFn+jXVzl5DaZDcLAqxUa0GD/W6AzrIqa+h8vvhsMVOn1TKDI163DQHdB2n/Q7Q3uxON2Jf0v7jVzw3Q/ToET4D/TkC3rLf7SxnwadTimvedut0Anap2+XfJ6vXPtBMktW6AToAKyMh07Wcn1U3KVGh+XthWU/qKy+WSzkQPhXD8xAnc/KObcfTEDMq1FuLxqChSZdwds/BWU6xkk6kMorG4a1Pg7dEYjYEDF6RMnGKwUKm0++5tkdj41M3U0NdTlDNL5jFXe6BJfXLD3Qyg01hGGJRGHd+88Zsb2sgSYEhpMwtbr5Wq3bpGJSnLGw8Q0BmZEky3OvDDMhpavP7a//41HD9xXO4Wf7VlSt7DuDqgB1FjL3qjvum+cB7Hz9DZR8oAZ6P2M/4cAeoRF1wg9/e/vvhFPOMZz9jQpOWBZujiPrbJPnReSzrlda8vlloo1qFDX/eLLVb87us53nVq6OrlTivajQaQ8HMezPM524AuY4vf8x5c8va3Ch28lT50/5qSDeFet15HigH69VdfgR29KfQlY8Iuytz7bAnZ4vYAPZ4JY7g/gUS4gUSwgXQ0gNH+Hpx3zl48/KH7UC7mpTVueGQHRsd2Y2xsHJnefvm7YrEkFqazszMyz7u3J4NUMiF22BWq0pssbXJ+Qh21KjuClpFdXkRPbx8WFpaRL1SwnC2jUOReG0OxXMP8YhZLdJqjCDocQzAcF9+RpWwRS0t0lqvKE59JpdHH1rZYTGvaaAi2cr/u7jUnpliS6zN4HWzUTLz75ScHfuZtOGd41Z14+Ho1+wy+l8mcATpV7twH+Tu9HqRtzQDdr6ErHRRSe1WJXDr1xBXZueuRbwv2vIhEs1W1S/WHkdgXNHqfQE+6ku8luPnHtyzdF+C16+OuL7xNuUsfH1XtmqETwAno8jkyho6A3hRqha0Q7X9zwQCpb5mZTnceZ+fD70VQv/3OezBxeg6livZqtpjBypg9mnqHxEI2Hk+6DS2AFhFfxvZwiIcO8uD38uvsXBz8XtLLXq1uOkMnxf3MZz7zjIXDdiu+umeL8zO4qbL/eT3w6BjLXKGuSY2Ne9B5bf/+7/8eVEaz33i9Wnu7dY0OfAiQnNq2sQzV8lyXLDM8/elP3xQongHMBKvJSVx//fXSuy+TkByor5ehayM6zSzYI7s9QG8fX56f1ayjOmfLMoC837EmN95007pGP/aTZwPQRX+wCetXCg5pPtTdQcDnmSWV1eq6XDOk29dTv5+pciegT2w4be3BPJ+zDejsqrjiistxxaWXykrYLqCL42SptK4fhJ+h7+hLoT+dkLVcqFZxerGA5QIBfYs19KuvQCQVxmBvGD2JEHoTYURaNUQDTewc7sejLngoYhHqj6Lo6xtC/9AIxnbuRibTq4K8fAEH7zoo/dME9LnZGUTCTPJSyBfKzlgFyKQ5Ea2BQiErSVIymZa24qlTczh1egGRGC1ce3F6eg4nT50mNAt7GghGhG5fyhZERFcsUQxN9pY96GQWBpBKsA+dySlLwAro3QBrNXS/xm3v4f6uCrczn2Wfmjcctee/nZB2/ZyPgZYcG4POtkQDdLofmiiOQ5yILyLsO/T9r61Lua+ZobMe4AR73dm5UXZGt1uGbpGPuazx720qmc0Tty/kK90tuuFFF/W65xKn/60jVI3WaIn9q/2qCZ0jI1Y5jU0EcUq3a4SkDj/8fJYCCPZ80FSsF8TJqRnccc/9OHTkuNi0JjMpcQojBU8/4HyR5jJJxGJcGKSrdWa7gjYH1rsAydn5WWugsRKbpdyZ8ZDiZqtCN4Vp18yPLHlPuKmSjmEQsBlAv0wy9IBcD7bBrDdBjMemExizA4rO1hM+WeuaBIsIPiBAjwTCqEu9qilmLY95zGM29Gg/IwJyf0F9Adur2NvZVrevkaHr46pPO+//dgGdAi+uKy1ZrQ7oKqxx/ayO4uda/eYmh++cFUBHS+aPbzQ3m9aunHnfHUzyOllm0339Oc9779696x7bB3SabXCO+WYA/cE8n+2q3Ndaf9Ybfs2VVzwgQF/r+P7f+zX0Xf09GOxJSKCYq1ZxiqK4fAl3bFHlzhp6uo9JWQCZWBA7hnqQjoRQK+UQD7Wwf3wU/T0pDA2NYHRsJwaHRjEyugPRaByFfBHLS0vIZ3OIsq+8UsHpqSmUSyWkkhkMDIxIslevV5BIhBGLhlAs0fejhWKpJAnW6ZlFLC4VEEv2otEM4f6jxzE1My3jsEVwVm8hFIljZm4B07MLYh5Tq3KWRAOJeAwDfX1q/Sp6qrqj2jtDViyTXg0DV2Bep8n8jGDAf5+/P/ui79USDgsi+G9m7OYDOvdUZugsI3JQzwpAtwzdeqrtAN30gn1B4flltGTnVCya8H+3mrHfh86fkCZ4N5LUslUTlvk1BB/U9bOZfWu9woRy9t9tQHcZunq6qwUsPeAF9Jm5Ozc3E9DpoBcdGCKf0WyqwKDZlMlshUoTRyamcdtdd+PE5JTQ7vFkQpSVXFhMyFlHj0WVdiegk9gQtXiDi0QVlBZl2YhVfpZMYatUNiWKI6CT4n7Zy162qdorj8+foSCHN35TgH7pZQIl43t2b9iDzozgkksuEeBnb/h69VAyCKxbcy52OBBCvaU+/tsRxcUE0HXmMY/BTJ1e9psRpq228RH8GPSQApeujAB/nflOG6zAXhMB9Nb2MnSqmyMEdZYeGN07E4n2g6+7R7tFjiOCSB9Ss/GNHwOgX3D++apl2SSgc00+8YlP3BD4/SvK3nT+zHqWudvtQ38wz2e7fegbAfrVBPRWC5/6zGc31K1sBrxXe88Klftgr/TEc51lq1VMTi9hgW1rW+xDv+Kqy9HbH0cwXEM01MT46CBGBnrQqBTRqBQkY+9Nx7F7fA/2HzhHgD2VzqBWrSOfy6NRa2BsdAQNjqkul5HLZpFdXEI8lsQ555wvpl7lckFGokajIZQqBRSL9O4oilHMzOwy8qWa1MnnFnKyPy/lctKnHgiGRRNFIRyzc9bUg+IEF0CtUkc8GkNfbw+SMar9VZ/F5Gs1EPcx7UzKXXHJMvS1GD47xlr3z/+5bibA8JgJFjU7VLkzQ+9MW/uGYJ1k6Pd976tnZOibAnSh5NcGdAPx7pY1AzLL3vnfq/Wg+2Deqd0TLDsZugG2zkTX+riIrlgbN0Cnot0p3/k+qZu77F2iJPoZM3NnC5trP+MxpEeSAUEwgmIziPuPncDNt92ByelZMTvg2L1KrYpSha0F9NxlO0pYwJznyz8L3U6LAxe8WGnBmAQB9E1S7tb+xXr1RgYpdldYX2HGwvnZmwH0SwXQgTe96Y0b9ldzg2BPOMUZdAVbr42MmTB7kjkk5GwAOs/RB3XW09k6t1qWuJkNkPeBdSiKAOVeCY228iUyF+f2RIFNHVsH9KdceKG0K7F9ifqbRpB9725wQzv/9wCdjoOgBXMF5dqPCdAffr5O8HIDPzbK0GlsQtHeZocC8VqzzZKq7AcD0B/M8yGgv/jii4WW3Yr161pr0KfcmSD9OAD9fddeg3Eay/SkpXMnJ33oC+K6tlVAv/yqy5HuiyAWYz99DUN9aewaHUAiGkKwWUOznEOzVhKtxPkPfwT27z+A4ZFhsYCuUOVeKqM/k5FxxaV8HlMnJ9Co1rBjlNn8Du0CCZBBrYhgje6M2VwWS9kc/g9zbwIuWVXdfa+6Nd+5BxqapgHFgVH91OAEdIMK8sYgiBpNNK/GqKioyKAYwQkHoOmmURBBIAIqIGNUHKLGkahR32hAUZnpAXq6t+9Yc9X3/Nbe69Su03Wr6t628+TqMrmxAAAgAElEQVTwNPfeGs7ZZ5+913+N/1WsVGXL1p0yNjmj8fGNm7dq2TG5Fg3lDknKbJEyt51K9VqpEObDa0oTL7LpczIyOKhlhEjpgMotelxWix5PiIu70p3LHevWKeLuX7MMVhPutCzNgT8/Lb/M5Vq19oyIJ8SFFjreRKtDx7gjy91c7hpDbwfovWS5E082Cz1unVv9efjT3PAqjJUwwFmt8VhCmAgXxhO8+ey62niXewjorS73JqCrBa8Z6cTAHaDD+c53AXMmuEoCBVStpbLSudIVjMS6QrGogF6UtCaPPPzoo3LfH/8kT27dLglqSvN5Te6gBhI3Kt9LuMa4Pn8gpWxHjNfu10ILvKb906vVnohlyIi9+OKLlU6zl/aZzNcjjzwi3/jGN+Sd73xnV0CHFpLzc5B1360GnUzl9773vfLlL3+5a1MYvBJkdjN2Mt3Nul6ohW47DlCnBI65hFYVEhMSAOOhh15AnQQlFBP6DWuYpB2kN5xlXeWf1OadFAeg08giTLBRMdDOI+A/Bw0tJZ6Vek1+/JPe+t3vjsv9sEMPUc5xIke9lInRTQ9qVyzuXg7WMdS38PH3lBRHt7V5NGfZk+NRC/2UUzQe8pcAdE2Ku+Jy+eTHPqpZ/AuNofcy7xGxzGXrZf9lo0pwA4xhoW/cMr5AQL9Y0oNpWbI4L4l6WbIpkX32Wix7LRmVkYG81IuT8uSmx6VSqclTDzpQaWVholtB1U0yrfwCVbKzJSE7tmyVibFxWTI6KksWL5VUKqu5MgOD/eoOp2SN/glT09OyZfs2rSunL/oTW3eo633Dpi1SrjUkmcnJbKmsIZpJ7dOBq70hg0N5rXKiZA0Z3Z/Nu6x6cEh7NBBHb5ZKg1chfoUgGwJ6hGuei90y5MNMeacsuFwq84I7LhL6fdBXpBXQzUtgbncDdJLiDNAx1mhtzU+qHMCVCNA5YchkZkBrset27gC0DGW5CYL6NgGWDBcOyISYAbYRtVi5HJ81t3QI6s1Yg0UxXWs5c9E71zmg7WlWtf7cv+Y53tGemDht2kI8HavcPsdn4ZXX7Hjq1it6YygBlFSU4RYmWzKT03rKBx56SP784EOydWyHgrl2plLNjOgwqVVYXa5cL5FEMLprmUZmD5Wf2tykXJbLeuiihSCEvhTms04EEuHmpj86NYoQT3Sz0A3QGRdWTrcadMDYuKNp2/q0pz1tTrli7lPty92X2i1Ah9eJI0ouwdJ1UXldi4z9xBNPVOa8+Rx8l4xyOPFR7jIpV6Oum8snvSAIEg2y3F0MvZfnZmOwLHeEGAJEyYw0jt7+0IQ4rHk+jAJRr6vLvVP3OzvTbgH6YYeqoKWRUS/tSsnYx9VHbkcvB4og3eYg5elUpRDPcu+VWGZPjucvHUMPy9awOG+9vTuX+9jYmCa/dUzebPMgQkDHQndMcSJTlYpsfNID+nxj6JeukYHRjKRy2nhUBnJpGRnMy7KlS2TFPsvU5f7wg3+UbVu3yuLFi5ROGoXxKQceKCNDg7J00SLJpzNSmp6VqfFxjaNjOQ8PDWppGopcOkOTJGR+WUOc07OzmtshybRsG5+URx7fJE9sHVMGuEIZeZyWqZmC7BjfKdPTNI/CmHPlwgA7odW+Rp8SywwPUCbnFAsX/Wr2QjdAN1kTGqRxQLd8F5v2+LOxv0NXur0WNG9zsibo/WE5KEZoZlnuGFGUq+GVxELHu0hOUwTonMgA3Vzk5hYOhWdcS7HesXHgDgHd4ujcgMW9+bwBOq+Z1Rpa7GGWu7uuZRI6LcfGaxntBujmcrdMdpc0V1U+dkrVykVHBQsOI7g1axogJ46Dm52fZd9LvVqVUq0uxXqf9GWymgRHG9bHNm6U3957rzz86CalcRTAnJIs/x/uds6Nse5a47lSCAV5Pw+8xoam41ovwMBn6XBElmOnZijhXsYVAzVrpzpxPm/JOVjozHUvTUCsyxvf76WjVgRo5Bl4TXghFnoE6L7GhG71VtlubW4hbQEwKOObj+BDWBIWuOrKKyWd7lNrOtpkfgnyjCv8o2ztc5/T59FL/J77x0JHcHzt1tvklfMoW3v2EYcr+N/9rW/v8bK1ww87VMdIbkgvgH7HHXdoEilhnXiyZjuAJ/b3sY99TPMvegH0+TLF7cnx7G771CaxjJM9mXRS8tmMVhRNF0s91aHff//9mlA4X/Y9A3SIZVYuHpFFMMXhcq9U5ImtC2OKW7PuYhlYnJW+dF1SyYQM5LOSy0KpOij7LF0iB+2/QjY8+qA89uijks1lZMV+y+WZz3i67LV0seTSaVm+bJnss2SppElGLhalNDMrmXRaFo2OQBanyXJsQRKY8fIB6DMA+uYnlMVzfKogj298QjY8sUUmJme1Bn1qtqK/E2ev1pANJDoTUnVkZfxLSkIG8/1K/dqfzSipFBa6VSSFwNwE3iZ9a7iu1TsdY5bspNiGBrAzYt2n46/zGjhnuAFGWlIcgI7sNJd7V0BnkOYaaKeZqKbhW87ZQCzeYJZoGDu3jW6WdWjJR8ltvtYvbp23ZgO6WIWBuZWtGZ2rehR8v3SLobu4OM5Zsm59lzbPMOfK2py172j6fJafT98ngY4GLan8gEzQfo/uaYmE7Ni5U/7wpz/JH//8gJZeKKD77lxkutP/VhPkFGp8tnKMYId5Y3HiQuqlDh1AJ7HslFNO0Xak3Q7ODwELMW7cm53YxeKAjlXfjnUuvCbWPxnmHPRlPv744zsOCev30EMPbXE3LwTQk/Qs1ln1XezcbnCbIjYCEqSog+7WO92+htDAwvu/5BykkpKNJclwAaUhbdC/uiKfnSexjAJ6X0Kuve5f5kUsc6Q2v2nI7XfcuceZ4iJA79HlzhzjoSH80gvzHd35ULauuuqqjnkXCyWW2ZPjWWjZWpz6FRlOHkUuk1YAIyw3PlnoifoVEinK/Xr10tnabma5r5Xlo0My4pniCgD6+OyCiGUuXneR5BdlJZUFfJOSzWbUo5TJpGVkqF/232eZNKplDS32JRuSy2dk6dJFkoPyNpWS5UuXqpU+1D8gGehPGyJ7LVkiB+y/QiYmxxz3B7XyhVmZnZlVQKe6aPMTW7TefMv2cdk+PiU7dhJXh6SmJlu3T8jEZAF4lnQmJ319KZktlNXVXqvWIcFQP+rI4IBee7A/H1VBuRI0d8Td4J0MgyaNTHsR2A6sIyM1yJCPx85DQMcCN0Anhk7ZrTHFAegtLndzA9sJzPUddxW0DqzV5W4gHZaoGbiHmexs1PjrUbmZZs47FzXXsp9NV0UT0EMLPe5yt6Q4pxz42vRGkytXkxM8o5y62BuQF7ikBaxHlAAAFOID3OxPbN0uYzt3yo7xcZmYmpZpNMViUYqlkufiRZN0XXPQ9ciUhpxG1QNf18+82H3bvE5OTfUM6Ljnzz//fAVa3JvdLE/mh5gwBxZrN0DHDXrJJS7btlsfdM5J6ZHFTVEcUDQ6jYnyNiyLcE0tBNBNwQzXYidNgpI6eoJ3ysK373NOlJnjVq/WRJ3+TDOS3vRC0Ra3LtOViqxbf5nObS8KAxb6qmNQxBJq2c+H+vWYo4/StXXHnXse0A87FJe78yz1UraGNweBgsXdS7Lmb37zG23j2a1pSwjoqkT12JxlT45noYBOc5aX++YslHGl+kSTQxNpx/s9NlWQbeO9tU+FVwLZ1I6PotM+aAH0kUEZyjsaawD9yYmCTBXK82aKA9Czo1nJ5B0rKBY1BzkoeB7yaVzw/bJk6SJZvHhEluy1WLLZpIxt3yqTE2OS0dBWUgZyef2X6UvJ/vutlMMOPVhy+aT0A7YYPlPTMjMzq3SxhUJJHnjgIbn/zw/Ko49vlgr50ImUJieT0T4+Pq2EM4kEnTLpikm5W0kBvU7yC/XpDZFFQwMaGhiiHwceXy1bbia1tZMv7eRb5H73JGvxZ2DY1Q7UnebgjJN274N/XBPcANBxuSM3AHQ8XcTQQ5e7Zrn/6Rc/UBgKXe7mFg6Fb7xuzix002bigM53DcTM4jdylZA5zm44BPF4hnt0s768oNVC9/H0mlMU9D342z2vu9af63MkAQ8rHdoBp4Gp0sCCgVYVcJ2aUvczrtfxneMySTZlsaRlFkw7iRbEvItkxOvK6HM88NpNJ6E9drV7G9sUXwolScRBfWOXUJHh2pPTLL7emrMA6LQCfcYznqGJEb3weUP48pSnPEVLHboBOk001l6yVh3Y0MV2asXYSXDM9V5YuqbW9ALL1vguzwfu+k4HCUeADGEE8g5wpRN77HbQverI5z9fcumkDGUdpa+Nlw3fl0poguR0sSpnnHn2vJqzOEB3CVXzaZ+6etUxuobvvOsuzQ/o5dkvpH0qBEDEOI0prhdAp4oCF+AVV1zRU5UBZYbXX3+9AnqnqoR4DL1Xprg9OZ6FutxR5l523GpNRFs+2u94w/0eKDUaSlu6ZeeM3Hr7nV3L1lCk4V/oxs4YX+choO893C/DecfljizbMllasIWeW5SVdH+fJgoSRjC5n6E3BtY6noh8Rp72tKfKS45+oey9bIls3PSobNrwqMxMTcrM5KRmtuMGB9tWLN9XDn7m04UykP58TsOhlLhhXE1r7fqUPPHEk7J581YZn8Q7mlZa13K1Lsl0VhPwZmcxtJDzTuaXilBvO8MNQZ6oN9RCV0DnGgC6px63sGhoUJpBarixS0zcXINtQd1hQtgH3T17IIPkaXDIeYbjSoTF0Lk+3kMsdJKVLcvdYugkxUUx9Digm+sc69Zc5WFZWRMMrTON02oMrEIQN+C2rHQ7j2oSQWqvTV48br6rdkOyWpM0xlzuZqErSAdJcVqipp3XmLiMCGULQsy+qvWMOydwz0zK9rEdChLEAsd37tT67SKtVUn11f7rrhl9A4FOr90+FlBN//ERDh5alY4/mmDnOYFTKenzvdTD7EfLwrYkj1643AF0AJoDcOpmFXIvuDZhidPGKHAoznGw2Q3QSVxBYHQqKeoGiu3eR1mCmQ0vw+4AOmuCMEK3EjWud9GFF8qnP/MZvR5CFQKUbgcsZocefLDkM2kZ6s9L1gCd/Zd0vY9h15qYLsv7zzxb6Inea7e13QJ0Ebnzzj0L6Hrvhxw8L0C/++67tQStWz9u5p39SNIilReUGvYE6PPMct+T42nWoSdk3aWuG2Gv+RN4fZYO52XZEP3Qm/FYAH1s57RsmyjIrXd0B3S6G8L7QBloLwqqrfc4oI8A6BBkVaqe+hULfX5McVjo/YuzkuonL8bJPFeOTAlvUrPX00kKL2uy7377yOpjj5JnPvMgSaYaWl8+Mb5Dnti4UTY9vkF2jo1JuViWlfuukGc+4xlqeBGOIJ9pdqaguU/jYxOyefOT8sjDGzTEmcsPCRHxCRqzVKpKw80xW5jVhOYavdU1PwocqGuFjdK1Nxrqal9MHXoGXKi7xGif2xV6lHnN/tZ4eaxKxYGwT6CdA9CbHuY4aDckmXJMc3F3uz03w+MQ0K3bmlnoBuhtLfQ5AZ3M8IAKNrLQyQ60B0kqfsqVoxnIm/vestIZaJg8E1nKQUvUXV3t7vaMWMZi8a0xdJcohxXFYlLS/Ajca1IssDCKsmN8TLMut23fLtt37JCJqUntsQu4lmjaUoM2hA5+xMXJMk7qP0qHiIlrf/RkSollaOgCT7BjJaprBiULUCloWQhY5rjaAXZtZO/qEW1+eEgkxfXSbc2IXIidUPbTbTPjisEyJ87ypje9qSugf+pTn5J169bJ+99/ppx33od7Aqlu4Bi+H5au7S6g427qpnCg0BBGoMMUB+5qGrp0s24N1NjoozAApq0Pm6ZK6L/ZSlnGdhbljLPOUaWpF0Cn2xuWNsd8LHRcrCgCrJ077/rXni10LGbG9p73vEeZ/HoZo7v3Q+blcoe9EK8BPQOOOOKIjksCK4LYORTGKHe9NGd5zTwBfU+OZ/cAfZUsGcrLXoNDksn4nI9GQ6CzGp+Yle2TvQE6zXqe+9znaliMMrBej9Zua0OyaCCj+UCz1HOPzSyofepFay+SgaUAussgVytdQ4tAOWGFPslmAeWiDI8OyXOf/2x52tMPlKV7jcqi0WHNI5ie2CkbH3tcNjz2mGzbslVGBkdk/5Ur1eiCo4Ek5Soe0mpdtm3ZLo88/Jg8+eQO5QEZHBzVpDdoYMvlmhJuUateKMzo95tymdJhkbRPVu5rNKQ/m5XhgX4NraFyYLGBH5Qeg0+UOLvcKgfoHPRLV5poZDn/KSmZqz93bZ7aHyGgm+zziCZJtbPau9wNi8EM5CfEMrjcac4SZrm3APoff/59XV1mRevAvTs6LF8zDcJK2Xy4OAIoHiLCEu1MM74VuFxWt3Y/I8GMWLWCvaO2dLln7mY0Kc3/HgK6fk+zxN03SIBzWe6AqaOCVQ52/32uBWkBcabp6SmZnprS8rCtW8dk584Jte52jI1ppx/tulavRaEBSszcg8NV7h6eOlx9E3r1KhAr92U9zpHiSDj4Lq55zqnZ8oyb7/vMdgNyVRK0x7pjzCMWv97HYjtp+ySWYEXDakYmbzdAw2IiZk3999///d93BfQLLrhA68/hNqduvZsHoFdBYp8LS9dsfS0kht6rqx4BdqHPC2AMX7zmGm3z2i1xy9zOA9msLB7IaqKPjldDLCiv9JAuydjOgpxx1gcUNLu5/7k+gL7qmGN07a9dd6m6TLtZd6xzNuv/OfEVKnDu/Nevd3XJci3WChbwBz7wgXkBOmM8bvUqvUfyh3qpQychEkIecg+OOuqojsuCPck6Qyllre0JQN+T41koUxwx9Jcdd6wM5jIy1J91CWCOJFBb/U1MV5R6tZc69N/97nfaDAe2PdgNu+XS2AOJstwvu1RWLh2RJYPEp0WJZTbvWBj165pLL5L0aFay/Y4EXWVcEvnmPLD0fU+m+qRQKsjQyKAcetjBcuBT9leLHUAHuEeHh2QKufzkkzIDDWyKhLoRta4B9MJsQRPi2H642x968GHZsmWbtknFO0pLbH6WtKdGXl3n01OT2tyFhYxcxuXOeLD4iZ8DvWTZD+RyWodOzog17lIPs6/EUdZPzX53IVXFAt+8xWSYdvJUdsm5AT3cFIZxztr3a2AX6ljXpVPDt75DJ7hHDP0tb6Hb2le1/hwLHTyzLHcd3h/u+beGLQoD9dCSdG5r537nddVasDRJIAgscedqd4lfPAgOy/x25yXAT+kWreMcEb4pEmF8nji7uTl4367vshnchPKa41532hLW2I7t26VULsnExKRa4Fu2btXXeI/4S7FY1jiKUa9qCYkffxi70Ik2MPf92+3C+hBVuPuEwCju4Zq1cB9kwiuo09WNMomgBy5jJX5GBjXnIj4/Uyz1lOWOkL7wwgvV2oIwpluWK6VkWEw33nijZlR3c7njzkfIEp859dRTe6aXnQ+wW+na7gA6UqiXtp4IMLwOl65bp0O8ZO1arcfvBqIRoOeysnTYAXqzxaG25NFntmOyKHvvs0Lu+fnPuypXXJ8wxgtf8AIdy9p163oaC3sNgDr5VSfpdRH4vfRDN28IihlkPuQS9GKh4w04dpVTOvBA9VK2RjMUKhyIXTO2TgBDDfr73/9+nYNuXqYoho6FTv5Kj+1T9+R4FsoUR5a7tiLGe6gyywlzAA9ZUKnWZbZUldvuuKOrB8b2NWE3FLZeEhGZbwP0KyCW2XtU9hoaVDk7WSzJpq0Tjvp1nnXoCujDSY2ha36JJgNzTxh2SUXORMq1jx4aGZKnHPQUeepBT5Gx8TH9zIp9l8vSxUsUyAtTU9Kfycqi0VEZHR7RpLbBwSGZmZ6Rbdu2q+cXDPnTnx6Q+//wR01MRZ4j23kduU9bVOLwhalZJQVjLIQCsNZd0l5aE+BIWs7S6TObk1yGQthEZBQapqgd5z2q5moPwdjwECwC6skfmPtoUjlbvDyyvpVFzmkK7npW4pySSoWW4ng5sootsDYSPv3qV7/iAf21CuhwuVs3z8Tvf/bdtoDOJdT14JuhmNshDuiWDGdUroB4E9Bd5rcBNoPTG9E7cNZwGDe3rD5zT1t9usXci6WClCuurzh868S6+Qw3Bcih+RM7RXDwExCMPAMwlHlCGbs3c31blr11hgsTI2gRa5Q2zLYLk/iMeRaCJl94y91b6uo5gAkODm5lpXNeBQ7nxXBlbgD/jPZDd9nS3Sx0rGc2ci9139///ve1ZAuARpPrBugoCsTmaFbSi2t6PkBun7XStYUA+op99408R3+4/35lnOp0sD7IpsZK5/j8lVdqMmE3C13dzoceLIP5rCwdyqvL0A7VJxs05inJVto2liqyYcPGjl3D7Lu4SA8//HD9k1AAiXrdlAs2KQlkp7/7Xfq99Zd9tqe6d/Yo5XdveMMbtGSReegWokGYAOgvPXa1a1da661dqa0z4nrUxXZaZ+xP3IbU7lNR0WlMCyWW2ZPjWSigk3kPUZMCgxMfegAs6XRSk7Tgu7j9jju6KmysI8iPEO5UDGC19XI0udzXy0oAfXhQk3enSxV5fMsO2T65AEBff5Gkh/okmXPELC7M6oAzTX035EzpPuX/6B8ckJUHrJQDnnKgTE5MKABSB57LZmUSj+nEpNIiL997b1mx7wrJ5/KyZMlSNcRoQJJOZ9VyfuzRx+WXv/xPdaHzN3J1bGynTOyckGKhKHUoXrXjJeNxrnFAXcfm2zcDvdS+5zNZyeJRBqO8fA4B3fAojJuHGBWBvpKJtaF7DBLd4oqu4Sbxe8NWN+YmQ53jS6FbXboF0JHpW7Y8ofsN7MMDFAH6vT/5tnK5Ry4ED+Du4fiscV/gzgUN/MxCN5dACOjaYTrKDm4mAjDBOsBUUpMewmQ7S4yz0jkmzrqyWYtV2nqideEuf+ihhwRringqN8VDx6Vn2e02OW4caGDetR/EsW0iTRNr3kNISas+eGt/5SkIXJaiy4fg/BqFaR6+Dx/WumbFw1tcKrke6Uow4zwZVagIe+RyRzlZu3at1qLjhj322GPn3MfMAW55siCJtxBH7wboZNAT14SMBhrVPXGEpWu9us4ZB/Gi/VZ4QBeR3/72dxE4zjXOcL74DEKV5K1uLkpqqg875GAZ7M/KkiCBSdcTISNtLlSW7dNF7SGNVQPdbLcDQhDq8Dmuu+46eeMb39i19StKKdngHz3/PP3exz5xgZbg0Xq008HzZ9OjwEBGxJrpFkLhO1iSELkgnF13s01dm66wFunRjhfgrLPO6qik2ByQTEb1QS+A7sYDkU+tpzK6PTmehbrcOz0rDBLoat/8D/+gFno3ZZo5PPyww/SUv/jlL+WvlKOg+9EC6MtGNOMegJspV+UxAH1ien4W+pqL5ZJL10h2UVrSeddZEs+r80KmJQ0DWy4lyXRSypWSNrRats8+sv+BK7WjGuuRTmdIThLixrftkOLMrCxeNCoHHLC/LFo06qi0E0lvuFXVSq+Wa3Lvvfc66nRJqDseLFDXd0OkXHRd0yhZc4DrQqa4z/mnVWK1hmSSKfUIwFypiXIax3ahXTMoQ0A3i7xpnAa87RGn5K7Pwaz6EGMNW/Wcfs5CUDewD41Afod/AAvdMcW5bmsG6NZ+PPG7H93dMBIYA1VzQXPikAzGAF2n0rvcDQSbJVlagNBsEenpYc06Vw0El57vV8657Gb5nQljQZDgYC5+BBvA/cijD8sf7v+DWuLcCELbxmfajE1pqKC45DmnsYUeBdPGQleKfd/mwgdNHBB45UA/7610ev0aBa4rj/PuFeIyCEYP6JDIaM91nwEPqPM7rvn1l63vyULHTYmAxvpC458LpFEeAA3crWQV0ze3G6Bj+RN3xfo34OkkJrAOaMrBATjhru+Wec4z+6e3vlW+effdutN6cZ2HgK7seyLy/R/8u5LrdAJnntF//ud/amIgruBzzz23I5GJ3SvEHauPOVq7RC0aGBSSYKPD8xWUSw0Zp0pipiD/9v3uY+H7KKEoTLimSVgjDtrtQJE55qij5InNG/Wjf33Sq+Tyy6/o6T5InoIgh1ADNcuhwGh3XZTha665Rj70wXNUMJaq1Z4AHQUQ5fL0009XUO+UT0AyHJUG5A/gpegV0B1bWL0nQN+T49kTgI580D4Hp52mgI7S2WmvOnriQ1XG3vjlL/ccHgsBfcVeI7JkIK+K0kylKhus29o8XO54C79w7RdkcGlOckMZlcVOHrt4NbHzdD4jfZmkVGoVyeaysmSvpZrXg5REKcXtXq2UZXzHDhnbtl2BPZ/Lyf4rV8jyFfv4CiXRODqKz0A/VK1Z2bhhg8xOF9QdPzk1LZs2PCG5bEqT3pC/yGQ6YDoisTrc0C4MWqxqgl2jUpdcKi0DmbwCOoiFbLGk6hDQFeu8cesUBEuEa+KW5VnNtZ+t/MzkVQjoVG0Z/hpmGS6Z8mCecrwxIaAbUxwWegTov/7eXQ0rNYvfSAjoYZw9BHTnQnb/HDDjyHHA6Sxwy+w2NrWGa/7gE+XiLg4enCaLzcyoWx3L+9FHH5VHH31EXem4O8fGd0QuBm6EsRkVIg/F6t2bCgpPwo2p6Tlw4zIXR/xh2HvObeO0wei7PmmQxYPrXK/jFRcXZfVla5aUUSopwxHWOnWS8HJj9UPeQb3kZy/rzeVOqQrAdGUX9zFzh0sTNzraP0Q03QAdKw5rkLmm2Ua3gwQqA1XCBbh1u5G3kM9AHoA2gVkAoGtcriHyL9ff0LMg63Yf4fusHWKwrz75VUqNOTrSH+WuktGqvhia+NBid6og4zNFufraf1FNuZsrfz7jMMEBG9+LXnCkDHjGLFpG/scvfqkMfd08DfO9HkryS489VjZvelxdloVqtacYOvE7AB0rHa/AXA1X2CO4w0844QTNHyDBs1NcPySWmQ+g78nxWB06K2E+ZWudngWyjv181plnym23366Jbp32Kl7Jww89VJ//m9/yFvnMhRd2VaS5fhhD33fxkCzqz25GKBMAACAASURBVOoenC5X5cmxKZ/l/oeuoazmudbI5VdfLisOWi4Do3mV19Mz01IsFjQRTWuss0lJ5dJaHcX+GB4dkf33X6n3Nzw8rAoFTVfGtm+XqYlJKanlnpN9li+TlSuXSyqdlMmJSdm6ZYsaeEMDQ/o3x+TOCe2nzloloY1EPAA+SZY6ljxhzyplzg0thysXKwroxZmiNEp1yaUzMpBhf5OfDsFNWjPkjVwmBG6uZ9hhoNvievfMop2es+GJKQhmWJqFbpVfoTFtYzAsJVyF1w0LfcsWuNwdsQyAjjKlnuaff+tWtdCNW91OaEBnABkCug7OW+jdAN0lw+G+d25mzk8yiHVNMytcec19TBwQJ0sbMhJAHEuFBclniqWic+f4cICWGmQy6sJhc5AAoVSwnmVHx+1Z4iz2bVa9Jd+ZMmKT3QRzxx4XHVFNssXVm7X4Fmt31rtPqNA8CUcsgIVBrSSUodRGojjS45qxANS9xNAtc5kENpKL5kqIYc4++MEPqsWFNa9NUbrUoWP5Ez/HsuvWMpO7Iqt51apVCnL/981v1uz4bhY6i46yJTqaMS+bNm3u6Vrmcnfczgk56VWnKNtaJy7w+QIan8cThPX8qU98VBYN9svwQNM8N0DHTcmimEKxnCzKPvvtLz/44Q+jRjULuW6771j3t/M+9AEZ7s+pQjkxU5A169arlj5fLu9O42INAranvOok6c9ARVpT8pxestwNQDl/J2XQwkAkaBI2INt9foAOc133EMCeHI8xxbHoqVTotQ6909yzJ1hzHzjnnN4BnQY6GEz1htw3j9rxNWsuFrjcl48Oy2h/WtfxbBnq1xmZKJTmxxS35mK57PLLZHTFqOSGMyp7zULXzPBUn9QSDUnnKGNOqOs9ncl4GVFXC11DKeWyTE5OqDucmnUs+eGRAVm6bFTy+axa58Tc+ykhzWRk86aNsveyvd394/Gs1mSgP69scnCINBJJNZ6g5Nb8rZrIzFRBKsWKNMoNKU2XpFasSi6Vlf50XpJ1Wr+6uD/NuwzQLbfLMIGfZknzu4WeFeidmJ/zCME8TLRTEPcx9NClbyfie1ZVxk/IvvA4fuUr1pzFATpeKRfSrUnip1+/qQEghoQwBuq8ZuBngG5+fSvtMve4JZKpi7rhAvkunu2C/q57jq/FpnCh5kq8KCnDctNysh079KfFxS3D3WLjuLxtIm0cXJfz8BmLtdvDMA0nqhX0mYi8brH65rh35e81V3yo5Lhoi4+hRxPukuI0aS7oloP2pU547Yvep5Y5rVbJaiXpiIS4+QC6sX91s3CYP+uEBi1rN60fBQBAZ+zdXKG2mIlVnviKVyjAooH3As7cK0xhp/jOXAho4kLdDgN0OiOlk/Co1+S73/uB0uCGnAbdztPpfe4d6+c5Rxwu/fmM1unm6cesm9UpaehnZPLyN2Uy44WyTBVLcufXv6kWarca917Hx3rF9U+C2mAuLYuG+nWex6dmlaLznp//Qq30bm70Xq8HEJ94wstl8+OPSy6dkgLESwro3RUuFLvVq1bppQCXuWqj59sBblcLvTdAn+94zjn7bDm9h1p9xvO/BdCPOOwwSQOY9brc9fVvavJrt30QEsvsMzrkAV1ktlSRJyYWyOW+fo1kRtKSzLucKNc9ELKUpAJ4tVGTVBZDzpUBkyyMjIZmFb53q7+mOolSXipKcMNnoH0dzGiDJLqikSBHvB0pOj42rnH2JYsXKcCXSyX9DthBPL1Yrcn4xKSWKGvMs56QwlTRA7pIebostUJFcn0ZySdz0leDlM61vq43al6MexZR6+3hN1II6C2x9C5gHg8pm5LglAFXmmZ7Oaz4CgEd+QSgk1DqYuhQv75Ws90BdHBUlYX/uPtrDQNCTgq4W7JaaAUb8EVZ71pjmNLPW69vL/t0IiPw9q1EndvANVaZoT58ekrd6dQi8w9NA2DXWId3u1tcPHJ1BzEMK7ELJyCsXw9B3QF7k9TFvst4bTI7uTA1J19r5d2CVfe7p3Y1D4TFzs2id5qYaxZjbTLpTkdOBj+p852GzrBQ0Ng1mlcnty0a2NVXX63Z0RydyFVI7LIscOpVu9GFstlpzUp8iyYb3bKvzTX9qpNO8jXLDtC71cYzJ47T/BjV+zZv7k4Qw72yaPdbsVzyOfih+6RYrsmK/Z8i3/jm3fLUpz71L+J+Rmn40Lnnym1fu0mG8zkZhls6jJ/7Ta2JcbjdIeWYLspOnmHgCt9dkGVt4mp/49+/QTY9/pgM5bMynOvHJlDlYWK2JCtWHiDfuPtuOeigg3b73tlzX/jCF+QTHzlfBrJpySeSsrNS1p7SdLXq9kzJjD/a15//9Gc/m7O9K+Ez3OwQ/Zx51lmaqNcp3m5r7JSTTpJkn5WtdV9jOp6jXT38T3/afTyXrLlY3n9mb+MhaZBwDMf6z36u657tRaEKXe5Q+3YrS7SkTRQvLPTzP/6JnhIlec4k1X527UXiAB2GNJGZUlm2TMzKRKEs9/3hfu1Q2O2wc31m7YWSHk1LKu/AWY0dNghSEixNNiSVSWmLUmcIVBXULSMcEi+l4vatSxNY6Nms5FGmB+Car8rQwICG8nI5SrfIhcKKFi1t689ntWIIlzt8I1jmEzOzMjk1I7OzReUFAdDr5YaUp0tSnilLBQt9tiqpWp+CelrSkvINtXDTawKJP8w4M5wI5yXEC8UF4zDxYdwwXh6XCeF3DdDNI24ufbPkzYsM7mKkOQv9K7Jt2xZNekZuUYeOwqyKAjF0s1iZTADaAuwANQuOv8ObUoubuHnaudHNXe/AETeCqz0E7MxKJjOYhcDGfuSRh2V8bIeCOGASJrc5pcBZ0KY8mEajr0eMcoC052n3DHYO0PUMCuDOMnfZi6EL3s7foinNUXZgrfGoH3TXtgfurXKu4B+ii7Ja8y+tTI+0UNf/2hPReDKaQrEsk4WiXHvddVqCwNzPdfAMKA1CQ+Oga9Vctei0TH2WZ+363ve/r67xTho8rmbc+NDEdou3c23Gcvttt8lb//HN2n0MbwOd57rVxvNdBNIhhxysM/Xklq1d3fR8B+17xfK9ZTCfkcFMSop4N4oV2W/lgfK1227TMp6FAilrgVaw5DF8/orPyhDkHwM5GYyeRUvMRYWRrQkqFCax0gtFWb7yQLn+hhuVxaubtTTXM2bPQO1JUh7dq5SIJJfSWlmO2VJJpgpVIZb+kmNWa9gBAbyQe+e+UaivvfYa+cRHP6Kudhp20DJ2fLasSsqmJ7d0fT6EaF7wVy458tvf/TdZvXp12/vHC/TO006TO26/Tc77yEc17NKpZz17nzyNv37F8T7rvi6bnniyp/G88EiX+f2t73y383jeyXhul/PO/0jP4znxhOPVU/OFa67VctBOe7YbMNpegivitLe/Xb793e9qPkKn9UOfhUOe/jTJZ1NqKFC//tiGjV1DV4Rwrvz8FXLhBR+TvUbzMpzNuuTHUk22zxZkZ6Esv//jn33SWueRc64rPn+FnH/BRyQzSjZ7Vi1wHpSWiVHBpNZ5UlIZRwML4BGj5qd6uRLIctf82BlHTu6DK7n+tAyN5NQgYn7Vck+nNL4+OJBX+bN0ySLJZNNSLBCqnZZyqSjZfL9UGwmZminKzPSslAD1Uk3Ks2UpThalVqhKo1iT2kxFkhWRLGBe75NEA34A1x0zBHTDh/Bn25lx2dAOUNsAeuhyj59TGUx8qVpoyYfXMUvdEcu8RevQt23b2gLo4LReh7I13NWaRUjD92w2Mt+x1MxaNkvW3NAhoIdJdSSRkYgAcAPUFP4TG9+xY0ytOIL5O8fHpFSCrg++XVefjUYe/m2aihHN2E3jEzFLPLTIOYe54x2otvLjWiwi1IBMC5prIm1SWautFr8vV9OmLK2/W/a7o5fDQneg7pLmqL5vuuzprT5dqspXbr5FrWgUo07Cngzp1//t6/Q89953X9sEFu6JTPXnP8+1Nv3ZPT+X5z3veR2FPs+fJDqEMWxf3QCCZ4Lr/E1/93oP6DV54OFHe3Kfw5m/fO9luvi2bNveE8saiuCKffZy1mo+L9VGRWaLVQUdQhhXXnW1lvuQkNXJ0xLOLfOEYCIJ7vWve612ihrIpGUwn1MGqYynvg+1dL6vEbOg5HQaZqrZkvazLpSqcuXVX1Qri/h+t3m08XANlFvm9LS3v02y6aT0Z9PS78EcqkoObSREeKlQlQKshNWa3HLrbZrFDjj2eu9sftbIh879oNzz059IfyYlMOPl01htDdlZLKg3YNOT27o+H7Kun/vsZ+kav+lrt+m9t1vHTinbR6fuojWXyD+97W0d8wDYbygLL1vlesiXqjXZ9OTWnsbz/Oc8S+XrV2+5teN4Vq5YruD86YvW9DQeGve89Jij9R5uuPlmOfHE9vfaC5DbZ9hL5K78wxv/Tn70k5/JkUce2XHdYJEdfNAB2sebdYNi+4vf/FfXyhT2+I03XC8f/dA5stdQVgZzOc2UL5Xq+rzHZsty/wMPdVUMGDfnuv6G6+WMc8+UzGBWEvmUJJIur0qNpYZj8Uxnkprtrh7OOt5ZGqTAAOcAXanEya+iFp8mJZDtUOGU5Xsi2VxKwRwXPuA9MjosSxaPysTETukf6NdOZZTEkSkPdigmZfNSqjRkdnpWCnDAA+bTRSlOFKQOoBcM0BuSqSelr5aQhLLSuWZaIaC3WNJzGHwq/hVwWsE8BPZQDsTBnQTxOKDbZwyzwix3kuJgigPQUShZD+SNWHJ44v7/+F7DwJdEBQCdB8YBUPNB/vG7bVR1A8AIlMl4DSqri5DPkYwwPTWjHbuwALZu3aaJbYD6lLpCZlWbSiQc4MZd53ZzliQA0EcZhUqj6gA9/BfGuuMCOA7uoRC19+KT3KIdaf2xc7VrAwKH4J5lzmXyo2SoohCrvW/U4YX3nXSMjMafgnMVSw2ZrZS0QQJJc+oBiMVj1BokqYTayiSkPCy8hFLf8p14zEW57PGgaL6Am9+K8s27kEHLvWkJoSODsOw/PtHqiWgVT9wn49B+4Xho+hIqbMvlquYIhMx48WvxWceS5+aQ6+DF6fYdkijpoTyQzcjAAJq7I3cpFCoa7yWmzlx8+LzzFdjpMKdlMWnXV8CeM8KTWBNrEzfV2WedqfOkAJoGzDOaLBM2z7Dvhhs3vC98V5rDUayom5oYHkmP73v/mbrhCGOQ0YulMddYiM2e/+F/1mRRLHPGks/2aYxQn2KgnOr1SEAqNzRxrUoDilpNrrr6i6qMkdBIwlwIquwhQJz8FEr5yKr++T0/0+eY13lNSzaVUSWG88/OlGRa74UcGOcVa0kO9VTMtiZhQONw/Q1aPVk8Kz5HVyl4s7UmWKs76rpedF22OkG0PlrnIsUcQNdJzklDSpWqP38r97UqWrZHUn16HfPmlapuj2i5qO0lv4Zp3Wl5L0oANcdatD3F54nXWp0+6149ifFN2yOisx+wXm2v6p4gUTYYr51K70/pS2nrm5J+X/kwWyzLrFfuXF+J1j3O/uYf32MPQT27pD+r5WFAbamekKnpGdk561grNWmXzHGfN9LsEuaRSx2TCUkAskM57VchOReu1isj19UrSu4Un/VyR59zXdczhDCgIDHrOtnwzCmgjkzJ57QPejLJ644mvC41BfWBoX4ZHOqXarUsuOertZKkMynJ9+e0Bwf7Lpnid0rdiprRroA+VZDSZEFqM2W1zuuzNUlVGpJtJCWJ+K5qvZI0UEoCZb0ToLe6zd0chyBuv4fx8fj7irHI3iCLPsymN0C3XDbyjQD0m2++SbZu3aLVNYQjAXRjTk3A5Y6lAtAiCAB0S4HHYncgPa2DNaGkA9O2oK5cjYePUkBm+gMPPCibNz2hMV5cuQA8i9TVqyPU6IgGAYGbOQZiLn2EkE1UmCRggM4qcJauAwIHZk7YmLWtayqmTWmiu/+eAb59JnTFt9uHgLlLivIMBR7MSfLj6TvNSFduZLmpYa6xc7wPBuixTEhq1GEdKxalVK5r+RobSdmDg649ShHJ5tH585s/Qf266xqHAI00OcDZc8WbkGWeKLNS8AyEp7mNlW+Znddw1QjcpWbhM6++k5xZpHxHP0+sK5nUXsawQVXKdQV1xuSUEss0iPQfXfBpwjMkyPhnxOmpw9d7CNxWXmfy33HCPUu+RjbZ4gqH+rFYrSuoY6kj8E2o2ZpoVSqcNwXByPoiwY7z5nHn4R7MZiUXUDjaWokA1Y8xBFjbpDoWBEnFgTrjCQErrmiaUsM2QAHTe1Shm5RsHzwMbn/E17Kdh2YUlJaVoMDUteP3BMusDcCoouxjlVxPr5VOSzadcIp5MFF4AbBymE9AjnM7Ie0+xMgAaJ4ngESbTKcIujJM1puWZiphBy00+Zz7vJs7x0THZ1ECwtXCGE3x4/M8Hwf6HtBRUBmPfs+Ph+947nAURr6nCgZjYV0GAMk6VMpV/ecomDk3ShEtOKP1G7lQ0Z/dPbAHqbDh2ligZdZu9J120iMIz8Xe5j5JbHONpGDXdK5XnW/fpyKab/Vm92kzE2LntPbN59M6t8US3hrXC9yaRfE922MOzMl1cgo4nhis83xGmzzDsSKFYlVDf7MkKWsfirpUVa7yPBtSxrJ2i5GJdtTYmbRkh/IaJ68n6GHplYkmXYfmffCwNU7sORxYNwA65+BbVYwe3QRQxSYk25+XwYEBGRkZVNk4MzstpXJBDchMf0aS6T5ZtGREwb5UKWqb1Wwuo6CPHE6l+qVW65OS74Femi5IcbIg5amC1GcrUp/BSm9IpiaSJ3Ze61OmPhLjUC4QvbbnQkPP8CV8LQJt3VvOqDODNARvC6HE3w8B3fZ6+H3NWvdtyFHKyWfB5X7LLTcrkJ966qt3BXQsdLR3QBtwNjc7IMHfCjhkEmI15PPNbLxGXXt5E38knstPzP/x8Z2qHVkSnesV7tuL0rGsXnMb1sffGbRRvIYCLA68vKcua++6NqHanHwTNbb2QoHoNouVytmkmYegneC0/acxDr+4Ne1DCWZcrgC/06HNMtyjPetDKirmgiSLKNASbTgH6lIByMtRwlyjQY26c0e54ueEIN9d9JaSPaft0pNdwb/uYlecJclzU6Y+FC3mHS9BTZO4+lQ/DlVQN/QMikmDBgMuKUSFrG8ZayLcG9X6vqNvyEgi4wRNo4zGRI9493xiyaF6Cg2TsW/5TCIrdA1sSEVoH6lWmykPgeBTDT8pHmwy+ktQSKYakmZ3AEA1UaEWCVlVSFyow1aGejoCxQJQ03nNZhTIQwvarbcmu6BuaH2x9fVw4+pME7MTFIxGE2gbKF1q60R3p54Rb6EBLgA4KToG5NH688qHjSf8yb0nKlUpInRVoAeKm7X8TVBf4RQ9rqfAhHKEBZTMSKZNTwnUUI2E1SpSMVU2fD6ck/MhbLSHgePt1i/1NaQSPVPiox5s9Yacm9gd7tyulLR1r7KOCT4loPzIYhEnpF5hkZTd81alpckLwfuNBCxgdelrwHeRcoBRq0i9UZWaKqwKcToHjCml4whbClf13E4ZD1Y9+xcrEq8kM5l1RkeiUpdagsxut3bjHgw3SO8VUGHvx+3P7Sw35BL7qU8qSRISa1KlEqiCt8PFl915nFLRl1bMQwLovNDaF/GD7KAnODldgKRRnTourISkEylJZBPunhNpyaW8RWljt5AnCkWlIVWpSh2qbJLNSmXZQY041m8yJeksLaj7nDU9khPouEmEMws9stT1U3WVncpMwlrxe8xZ7gboWOkqwqSWqEsqm9EStaHBIfXkTs9OS7VekUwuLRlavvbVZNk+SyWTT0uxUpJavaLPp4zVnuiTTHZQpJHSuvNSoajWeXFiVipTRY2f95UakiiKZOsieah31eXuQml1HdiugO6wwxk8hh1mSbtM9VYLPUy0DuXDXIDezkDgswboVjEGoFOy+rWv3aIWOoRhZqFHCeR/+Nl3NCkOa5pBA+iqmfn6bixQo2Dld9zndCsbGxuXbTu2R7SrfB8rxYFzQ615JWVRth7fTpRWpN5l5WIqzp0eCq/QDc/rrSx2jqEt1KBClwbnU+Edc3+415od5eyh8Lq5rOOWUDQmTVpwK9/IY5yL3ZWpcb8OeEMCfmeFoI2G51Vr34/FAMKoBnXDWzIgFgPehzYJFnZ/JhhtYemiwHIhHuRdODaXYf5Au3iOncMsoaYypVfzi9jV5LcuPse+Z5S+9l48tyEEofjzsUTCaBEEv6hrL1RAwg+pRdPqXiSpVeoqjhyQu3b2TWnb11CBiLUg9Gz2HfpsDfEzDuLh/aq1AXioouA78wXPyOaZ7yjwoB/Va1JhPF45i+4nYcpJSiTT12Iht9xmG0CPzyd/q2JUrkujj3VDog9lTVV372bBqss5i0z3gNZu1ru/xv3Fc2pCBTz0bNjzDtdt6K0I96rtx7DG1/Z/mB/TsqcsIdXvHRubCWH+tl4QoXVlcxiOJX7ndp1dw1pmjc09V7pOvEIYyiheCy22cG+aERSuuda5jNJuIxkXl53t1obK0VTSeehQeqL+3c6bEykAfUCw033wwOL5oRvbdjpX0uwET0smrcYG6gZ87fC04/52lrvbP7yP8dSHkoXnzyuUtFNVD60qN64dt+4iwB1Dgs9Sr55yXhADfbyAWWWdg9SpJIOjAwrukmxIrj8n+YGsFEqzMjMLuUpK6rWk1Et1qZJjM12Q8uSs1KZK0leqSx/2lwf0HHgEoLs0J70/s9DjGGLgas/S1qUButpdQbOyEGNU1gdyIlwPeItMTod7iM875jpXeQbOkCOEyx2yMHJunIXuYui8r9e498d3a9ka8W5eMArXsGRMG56MjcnOiQntw4s7ncxK4i1hspgbqLNcLZnNbob3dGPUfWJR5NIKQY+bcN3W4oJAF6p3CYcaULgxQ7adFkEcAFy4QVrBqRkDCbepExAIcVyaxMucIHfzREcc545ylrv7pm7ShstBcDjdzLhvp6Xpl/Sem7Erc/+0Exnx+Yk2sZXmteJcdwnt7iCi67XzhYpTp5O4sEfrM7M5cbpOM+8hvrhNYQgF4FxzFD079QS4cMtch409DtA2rnagE4JA2/OGykGXWY2DR/h3uO5CJSIEkOaaci7OzvPfnHu7B9aq5b1wPfazgZ0BlAkgO3fLnvFrycbdXMO7hgHi+yUO0vZ+HBjt9fBZ2TqIymM1/t65NWWLUhv3qniFKFzLoUJggjp83+bB5KGNycA3lD/tZAj3Zcm+8efm5mbup2nrMhT6TRlr+8ydI7yPSAbMcWoHPE4WRfs70HXDzpOEKmyfVpJ9Mlkuy47JKZktliSZSUqmPy+JdEoqjk/bud5UNjtOCvecsehZuwGY+cQx/bwTOd5x4v/2oRu18lHEIJJK9TkltQ+wx9WPN7EimYG05IfyMjDcL7mBrFQbVc0FqJZEPYaVGcrTypIoVCVRqEmqUJPETFVqM1V1t6cbfZJKJCWdgPjVcqBQtpqMoqHsCJX++L5x4WRHehVf++FnQxlgz46Qi60VkwXGkRJiJ8Y0We4QkFHtBAa/9rXE0J/U3h68ryHr3/7grgaxc8rHlFQ/nY5AitcffPBBNetxq5NMRJxcrfZqTVLpbMSKZuQbtlggD3BxUVeWEG4K4hU8yV4Ao2Wjmfbo/b8Wh4wLBr9i25L3hA8p2gTeijFLs92eMIHWJLRxZDkhoIcbLAIuf7Lob0/+H1qecXDRSLp3Y7UbSzOnoLmp9RzqFob5qAvazPE2sTxzHbrxul0XFxy7ft0JgAiE5oj9ht6Q5nNtxp5sjkNAj4OFPTOLvPZypza2ELjaCcBQqWh73t0E9Hb3YtcM5y602nSe5gHodl8G6EZ20w7Q48InBCe8PeH7ceE217yH66CdEmP7oN2etfdsHdg6D8mf2l03BPRofQQ+cPNKzSVv2gFjHFhtTKYUhc8tvvbbra1wDXYC9Lhrl3O183i122txORKud0va2kXWBPvWnle4/mo0w6pWZOf0jMwUihrm68ukJEmWvVrmzqp1vgMHzG6tEDLEenPryLSY+O9hzNpCjBqIQZHjOqk+qQPoybr0pfskkUlIPdWQVC4p6Xxasv0ZSeVSGoufmZmVShFPVZ/UCxWRQln6APQZ/lUkMVuXRKEuuURScklIqlwegmMSrWt4r+kxbd4L8xG62O13WwMhKZs9l3DvhAppfA0qh3zFdVXjnylv/G7YwvUM0GEnpA79yS0Qy7xOsdkAXffJr75za4PkN5LiiJHzMCB64YCaEfOe2DhlJyS+OUGRVreeNRqxRRdpkt4luYtgYnEiKPwkti5sZ+E60oGmCtuy2XwmZXxzGBA3rxeJiwiMQte+JdJZBqcJK6P9a17fuc4tqc7dnyuzwxPBBEaujph73CURhYk7Te3NNDF120ZhsmYto7HLzSU0281rJFRcoumCDpfv0GS7c4tT/98F1J13oZ2QiQuk1mfnnjXPOPLgeAETWq5xII6ERmfDteN42gndUEjPOYEdMprDtRoHCbuf8Lr2mTggLATQI4XRu3qbiaguTmzhqGjt+Zhg+MzCsQHoc73XScELxxFXcMM5bTdX4doIlYu4RRR/NgbYc52/0+sh2IdKSziW+Fq0dRKGWOJrfy7gbM5P+xW2O4Aen++WewhYLNvtJyfTWnt6qwu9r0+KDcdqOTkzo5UcRLbS/WlJ5XJSx13uy3Gd2HZ72ZXqYtTBvtYO0J2XIZ6EplJEsy5d0jUUslgoDSz9dJ+63QF4LHV+h4kOelmMoNlCUSqzdWlgpRcrIvybBcjLkpipSbIkkq4npD+Vlnw6q4DOAFyCtfco+H7k4d4M13TonbHP8Fo88S1cD+3WZ/T0CVGQlm+Jwt4TbODO65ybsDfEMgA6FvqTW56MmOIM0NVL8F/fv1O53HGr43oH2H/1q1/pBeiMRIcvtAC7Kb6kvVex5lT4t/Y0t00RwmZRZgAAIABJREFUWjuhpq6bQBu4LOyIbyYDAxNaoQYU/h4KiPhmCy3H+OTHhYx91kITaE6h9hYtBOdA9znu7l7De1YIxDXlpKi+3xTsptjMPUehBhhuUH19NwA9nCfOSzIdCUBsKjYyifthApDu3b6GpNWih5jI36vX1jifeTXaWxAmAFrj8yHAx5+BzlV8QueYqnCe7NmErt8QTDsBlXtAgY+yzfU6fZ/1Enc5h3skFABxQA+KHna5artzcE+cw9YoX7IYtJWDmqvZrrsLGHhAbzet3QA9POdcSosGqkh0I4FQlVDnsrXDYUvDJccF66rbeMI9H+6L8HudFK/QGo4rWuE6DPdrXEkNn0k7YLcKn04SMJSZnINEw3qZPVKRim3wKJnQJZlp1QHlVyR7BkmdnbaKjTVcfy333ZeUKsm/tapMFWZlYmpWCiTI5fokM5DX3BCr5XHNqpzLmnskmQ3Xu+YX+XwYlxfkR6T6fDNUGcpOQo40Z+nDA6Ap8o4fHhAvVUuSILEv3SdpuBogtkn2aVvj8kxV6oW6uttrBeLmJMJVJVWi7jwhub6U5KgiSaUliUke4Jc6w3xdeDtlNC5L7O9mAniY3Om8p3OtGXv2ZqHb/LP+zOXOazafYC7NWRTQb/qqGtlQv/KzBdD/3/fu0LI1QBtAp04Xsg2sdVp00vIRYg9z3TlAd5ndlDRo6YlPbotbCXFhGWnA5poJneIBCIXZwOFHFLy9WyJUHGzyw7hVt40dTnTcFRwXQu0sB9PKovq/XSz0KLHWg3Ysa1rTpX3mc/DTNp8urHmAlH00+s68Qb01qQ/CiUoCsp+6yxz3NbrqpTA3nS04La2gbjipbQnJ1E4ns1rXHAJ6KGB5nSS2BpnIpuVrZrZZ+iSLuHKpZo28ew9ZT4JNI5ESzyrZdqbabUA+yD24JDJOXZaKBhc7iT3vqSC5rN4QxKYlsmHHQuOboA7Wx/7ahfZdVz6XCKTVP5Rk6VrGCqlrxrituyJKb5lEOjKALRmx/WLgOy5BzyW/UbEgjaQ00ggvZznwGd2jqpAxjpKU6ISok2GJjc3V5vZWmKzavDafyqgnJx2rOmgdXwhI4TsVsv8B8TIVCe6f8S9Ez96vK+KZWupIPXqS0ivKvNpn5pd9Vj4uYTorWm34rmDrmtrjtzB7FJBx+ZSUozXLVJtr0c0t80nSFW5fdQvDhsnz12Sz5vph57qS1eax6zhchYkbB6UmqbaJkeUKlTBwgbAPXSWDlkMGZXuu1pzKLz9X6ZSWJWYSSS1XU7kcWz7tlDIDoBbFk5rxvqRUGnWZLRVl5/S0TJfZsyJ9OQhlUjoHDbPCfYtqzTvS/euqdZzj1VvqYYKoDcwzMPIZ/Vairol8lKspnSyVFSkYSvukUC5puay2aIVDIQcPSsJ1VZutKbVrma5qhZIaIwA5We0K5skMuXRBYqAJyqY31sB1rjmytW2GXDwkNJfCGwd3rqMxdG+hc74wd0TxzoerzUJ/+9vfLjfdfFMUQ98F0L925cUNa4pCFh2A/Z3vfEd7LgPoEMED6CqAvTWq2imlFr4Gs2aAHsROsT6jGLqvWzfLIYqVRJapO2NT4Mc3QvM9NHmPhC1lHS1KQBvZp5MZnaYV7Sy7OwKAQOFoURwCd7RNtiOWaWbW66U9QCvRjE/00Je9oDT6WPfgrb63tc63NfCw6w3FiQyiuMBuWOjcSJmORHW4vKltdWxk1McbuUi7RalxJwQTtenUklIrm0lLLutogckmj2u8hVJJZrV+nXpkVyvvBIm/1whkW+9d65R98iZCK0uGeLa1jrqd1R0CDGBeKtLS1tXumpBsW3oUDIcSPWrXARnqgVFYEGYIW3JKELQtwjZYZiostQTSlxIhjHxdfiadkP4spXzMf1V7VFtdsXITqGCcA9C1ytedFwBUQhYlqIGMJyv5jAN01in15RSCQGSkdfJWXx6d2qRrFAdqAQIXX2ySHOk8kCTFmqNxTouXqTXJtFRqKDDBpleEe8KvK6cgNhVbHUpUrenKvSh3AtSpp9Y67KzrIWEljOU6fA4lx0dQpXbecSK4Pdfc9qpIqSXr6r+NU5z9b/XqCpR+PE6ldnkpjujGcy9ggcIj4RUSVUo0fBYoRcETa6eaN8fizsl95b0yzPNijSJvC8Wae14ezKP5Cherlz9W3aJdy6hVh20Q6tRkWhXfONDEDRf7O4zjWhULSkupVtFs9+lySUmHqN7ANU65l8k64+NQ+WUakyXwmdI6h4Xuwm++pwrheQDds8+xB7SGPZmUYrmk72HBU/7MWkBxoFy6NlOTWqEm1UJJGqWyNl/Jq/IMv4PjEqDunEXno+SR/A75G+IKaei5DQG96ZFoDVfYlrLPxo1CwwPWoAG6efFC75pd1yx0AP3mW25WQH/Na05tiaGry/2MN53cwN2OpXn44YcrZSUUlDBOQeNIcw+sd0sMUGBXMhhNj9Bxm0YXanb2eqjtKKADan7dt3NHhd+zm45+epenU/aaZSHmojSSm/B7NrFzZZ02gba1tMC+Z/cUT7zhfaPks3tsKiTuPqmtNOUljMO1uLQCIWhj0a/5WvV2YlxLOsyNZZ6BBQcxmlfguU6XnOCHsAKgO/nVp2rzB5q90ExjLsYzFtgvfvEL+eQnPiEbNz6utc7KaIUG7QWKzQHCCjYy6EUhRunEMNfu/ik9Y+5hv4IUZjjHpm5Pm9vOU0N55c5CRYoQcijbV5NJbA7cdDijtbROuDuCj5RaSgWaCaml6Sy8dkpPeF6n5znWPAQM8zSYyUkyC1EIDSZIOnWkLsoJ0EnTCE7cBD8AIinD+ZQM5PP6iUKtJoVZmPUqShtrDGc9nroJ+d7ackRB3iujxDxpydLsIt3MpYiEEeRUfl2VyoD5QtfVBkeqkkmrApSH3S4DH3lJn+cMSmgX9jZjXOMZmuvbEeJ0YixsPq8sQKLlXQlVHiIPwwLY4kw5AtD7synl0h/MZlVBnCnDPIiS4rwYp5z6GnnXu9415z4E/ElspmMg7VjvuuMOyXoWQNjh6IFAi9AQqEJAZ43Z8zIjRsHKSo/hvQDU68iHkkwWXSmbltcqYxGucaeJWRjRJUMHFUAhoKtF7krYonGYXNe6dNe1TUvXtDoKDnhnlZdmC9KnjcHSks1kleyH9TxLlvsMsXPCE1rML+lEwnl3UApRRjWnvRn+VMZST+rTEh/1Y7GxhRVUNodmmYftt+Pyw7zWc2GdtoGtOgIZC4fxWQuXtQP0W265RZ540rLcXVIce0AB/dWrnqvtUznh85//fK11g4qSn/CL33zzzVrSZgKNyYWhzG1bR51oQBTGn8KYYVwgablDrIQifsO7gLl7QTUr+6zdrGmUVhsYB3v7uy04+nijTSKfnSvWGQfuuYS/jY8NwMJsFebNOEs4rpY5YnN5lq1QSbDP2IOPnzeuDdrG7AZSvA9Bzs7ZirbNhHnqtHedrkBON7NuZUPh+aH4hV6UZhMbNzyqTT+gbIUn3DAXMozx2RmZKlbkwUcf64kDPn4PLOC77rpLTnvrm2V4IC3DOXqG+5LBFpBrnW/emtYEn7Jc92X4uDtz6LebO/jL4QsHWPBcFMtV2bx1W8f+3u3OQ77KDTdcL+edc5Yspq42k5KZGYRlSX71X/8tBx98cKdH1/Y9BBsdx0468XgZoplNPqMeDSzkiWJBiUI298DRHp7c7XlXnglwkBwLjSw91D/8oXPVwnQUslkZyORa8iig6J1UsC3rPL39Xe/e7XW1acNjOvesq/50VkqNkkxMl+S6r/T+PHmGz3nWEXpPjzz2eE9rUDnMv/Ql+edzztKa7h/+9J7dbmPL3MJZf/yxR8uSwQHJJhO6L1ijNF550VFHySWXrJUjjjii5/a8rIFHHnlErvz85+XqKz8vg/05GR3IyUieRie+JXDwgNt5tCLPpOfGQoqpN6oBM2NZpstF/bljYkoNF82nMrdiQMASAbwBpFZsGPBr4CJyyes1fSUTqJvAmrZcI61ndzTClXJF50LbfutnEloPXymWpT5blWSVkjRX7UPBoxIg4enxoYmml99V8uhV1RPkWE/D+TDQjudWhclx4e9mXMYVAMOz0OPLa9xPZKDFyt4Mh6wDKsQyaqHffLNs2rxJXve3r5OtW7YojXVUtnbq6udp2RoHTTyWLFmigI6l/spXvlJT5GmoYQPip2bQKo0riT5NTvZojfh4iAGtxQXsgTmiQHNB65m9q5UEKhcPjNzfXmHQv3VxtcZZebs17uD5f5W4xjHToQfEE1FC95PWlhvhQ2D5hw5IS2AzN509mPDBhUqJW5hukZtHQnXSKDbu/YqWCe/UWheb0ykIQwStsnsuaz/UsOPeEs4Qd7nZWVVIl2quwUi5Knf+6ze061O3NqpzoQ3zAPHB5Z/7nKxdc1HUyYv2p8QMEfLbZ3DrV2XD5id0rc33AGBoVkODmMUDeRkddIJKvUABq1N4Xrv/qUJJdkwV5covXtu1y127cSEsD3nG0zW0gCvwwx/9uJx++ns6dg9rdx7tgHXFFfKpj39UFg/R+ykjY4VZ9Vzc/6cHlJN+vgf3Ti/14196rIz0Z2VoKK+uaZ7xjhnfRe2J7l3Uerkuc00M7wtfuFLWXnShWuk0z8n3O3c4Slfruvr6X3BdXayeDZQW9tfYVEGu/GL3roV2XzRaeYHvyvbAgw/11ClQu4xdfrlc8LGPqgfu2//2PeXPn4/CG59XZBdd5U468QQZHR5Qi3KShlbFilx2+RXy2te9rmtDmrmeFeO9/fbb5fR3nqaNjZaMDMhwbldQj4NMyz5qiNZqM8fQxFYaNSlWoTmuqrW+bWxMLXeY7ZR2OSrccXk1KpNaEs2MWMaCpFj3Kp08kJp30xHLIPOj8XkApMxLw259uORdHwqVd1VHHJOuOy8K4RXeo7kRv1NlF5XAe0PLufgd3sQBPXSnx13w/G1eW0Zvn7Vk0xAXQmUgbtw62u3mE7RzWpiM+0IOc16M7Cagb9Rua8hZS4pTw/wf/voYtdD5Aq0fFy1aFAE6MfSbbrpJAT0EA0DcJfm4JiHqvvO8szZ40+hNwBq4O7ZyB16hkmC3FCVc+QS4ENh1DGGTkZjiYG4js7IN6PXc/nz2u7ntbQzhAwoXuJ0rTJyz0QPy9uDCsIP+zv0pK1IzrhbOYRxcWx60NmnzbGfmEw3mw7TA+OIwi99yAsL5Dd1r4evYXYUCbUBL6rL85re+o13XLAmyF8E+12eavbbP01agIzli3hmZKpVkx2RJXvHKk+TKL3xB8zXme5DkhYV48kl/o9bHopEBpXG19RZuKDu3zdfOmaLsmC7IuvUL62lNeGH/lfupy5m5vmjNWnlbl+5h7e7P+kpfuuZC2WukX5WdbVOuMUqvINPuvHhIjn7JixXslgwMOrd0uSxbp2jAUZaNPfSun8/zwGKnp/oFHz1fn/NwPi3JTEaKhbJMzBb9uvr2X35dcT2oWEVksliWdZf1/jzvueceOeboo/U27//jH+UZz3hG11vmeV2yZo2sufgife53/evX5fjjj9+tvWJ930895VUy2p9V1/XUbFGu+MLVSu3ZqcVs1wGLaPXStddeKx89759l0VC/LBsaliE6pAVyyfZMuE+iUCMEWSTGafKf43gv1+tqqfP72OSEeqk0xg/3P3lVmvfhzqbUv+Re0MNBEzh92FXfjOpiHTGNJ9cyhFCXvRNWUZUV9rjKP38Bx3rn68fJdajBukjTKMIF6tR3GV+aPxE5lB0fjoUErGmmDyEzDsODuSz0uMFpQBwCemj0xT8fvectdJv7OA5xPvCZdQKgn3baaYrJGzdtlNe//m+jGDp4q8Qybz35pVq2xhew0AF0Yuh8+W/+5m+05i200A3gXM9z38nIA7rDTQdgFnO3AdoNKAe58ou3txjjmlDLovUx9HDCQxc5r1vsoR14xr8X/0zc8g3vpV1+gN2jAWSktPhF6xqtNBWX0J3Dd0KLOgRZN3+up7uVG9l88R0D9HYbuun52NXVz/XjJWRkG48XSkrxeO2/3KD90Klw+EsdgN/ZZ58l37zzdrUYcQHPFMqyfaooZ37gg3L22Wcv2AJBKB+3epUM92dl6eCAZkG385yEz473J2adhX7JpeuVeWm+ngiSSM/78Iflumuv0Wn64rXXqbbczp3ZaR6Jea65+GK5bN1aWTbSr8Jv20RB9tp7ufzHL36hzRgWchBHPfywQxVc9x7GBZ7RxhucG8tv46ZNPbXJnM+1sdTPOutMufuuO2S0P6/JkYAs4YM9u67u0ETFmVJ1Xs/zJz/5iSoYHLBf9hLe4HlddNFFsm7tJbrO7rjzLnnFK16x24BOEvLrXvNqGchntXLoVa9+jaxdu7Zr7/denw97kP7z3//2N2WvkSFZPOjWRFw2hXIs8nRhvHnrmboIrHHCDTWNcydkYnrKNeUxJk28olrXTRXLrqnKUS+OyO/t7yKWj+lQ2mG+2TSuU5tL/jTDzjUc6tPcFiz2FO52cU2s2E9WraHWuS+naybbm5XtxtC0nVo529vlT80F6HGXu2FE6Ja3uVW8agPoIQaCyxhXADbyoAnoG1TmhMQyCuhvPPGohpn3L3jBC2Tx4sUK6HyZVpQ33nijksqEWhwPy/U9t4lout3thqx1ZehCcJPm++LacwyTuqzsJyqzaK1RDG9UHyK88J4MwdysvGav2+f5TNhXfRerPxiLgbKdj7daQgZeWwzj9nOBdpidrJ+nxI9yIU8f6/THXT0VCkraStHTzQZUjJFC1WE3G6jbR+x+w4Vkm3eqWJbx6aLss99K+d4Pfqi1jn/Jg7n70Y9+JK/8P6+Q0f6cLMrnhR7i26dmZc26SxcEqDY+Ay4s0WVDTSFlip1TjBxdZvhvslCWsenSvAAgnBOsnvXr18sFH/+YPj0EO7H4+Xo1IkC/dK0sG3Zhr62Ts/K+958l53zgA/OOydsYAdf9VuwrA7mMLBnJa4e6PQ3o0XM+8RUynM9qZ8CZQkmWr9xfvveDf9+j6yqXSkqxUpvX8wTQj129Wp/ffAH9UgV0kdvvvPMvCuh0v6O64fs//KG88IUv7IGhsbedyh4gr+KEl71UFg/1y9JFg9Lvu2SakRN596JqE18uamV8EZA7bg3tTdDXp2XOGiH0oVdkFqRE1rRG3fEkeGr401vljnfGGdm+ks3MD4s0GqGXes1VWDnPPMCcptWqNlpyMWgseQV2YuZ1B+gKoJSZh9a90nVbu9JmZZJVDOFpiGND6Fa32bY5428zWO1zJm/MQxh6rkPFIMKPANDDZ2HXIlRmBjeJ6gA6RvaGjQC6Y4r7wQ9+EDVQS5x89HN8UmJDXvziF6v78+6771ZAx1ojhk5SnA3AAQouDKMJDUo1Is5yl4XsqhOaSUk6YH2SLsFBJ8/X2envligXJFXog7HPUW6ScsxXvK59dIOGGvqaPjTnIjKg5bxkcOPG1ppIP674T/2ObzXKd+262jQlWOhm6TInLdfylrmpempd+ydj36HEz0A9IpZpk+nOhnFWeisgtdxX4DYLX4+XOIWAHnoJaJG5c2ZGxqZm5apr/0X7687XyuxFpGzatEmeeuAB2ot58eiAumK375yRm2+7XSsp5guEdk0YDffff6W6XZeO5LVEx+4v9H6EYM53AfTdsdCJDV933XXyntPfrUP58U9+Ki95yUt6mYqWz8QBHVclis5Fa9eporNQTwnn/eQnL5AvXP45deVjqRew0CeLe8xC58Z4zk85YH9NVsNiIlP7i9d9aY+vK5LyyFKfj8fFAJ1x/36eFroCuojcfsdfBtDh/cDlToLXvitXyo9//NMFe2fmWoTEWt/7nvfIv33rm7JseECG+zORbImDkclNFZOKsE4GgcdRQ2jkbkRY5CuOkFcYLGqIkD0OHwAtkptNu4jFq8z2/RhCLymC2Vovk11vvdyNi8LKJlEW1YWurZ+b3PiMNdXw/OzaorWZJKvAa62iDYhj5cYmN21M4U9TeFrmxstfwx0zjM2giLwcMQycy0KP8MrjH/iBIWrVVHC5A+iUkscBna6omuX+1y88rGEW49FHH62A/o1vfEMXFDEctAEAPRSUOmDfntO97paRlSg4AGnW5bVoMVBSaDzFEVo40Iw3Rml2+NI+sx7UNbnCLwanIFo/42ZPcF7jwTswRCtsdXnbgm9ZSGH9fEyj43NGnGPu7wicfd4A5wwte5tPZ+W7+1QqRO9CZ1zWz92Np7UWXRe7VcA29aVorxrVbcTP7D0f2jkpsvjDZ+K59FVZcUmC/K9ULsnmcQB9Rn7+y1/Jc57znK6gRKLNVVddJddcc43GTY855piulgQxVhgHNVY8PKTlPlsnpuTr3/yWHHfccQtOKlLX93nnyY1fuk72Hh1Ud76zFJj3iDakScHrExAnZkoaQ79k3cJc7qwHvFinnHyyztd//fa38qxnPavr3MU/EAL6XsN5LVcamy3I1ddcpzzNC1WuqDS4+qqr5MP//EFZOjQgI/3/M4Buz3nNhZ+SdKJPZitV+eWvfr1H19W6dWvl4s98Rtf0JZf27vH53wLolhR34gnHq7HzkY9foOVpQ0NDHdcT+5A9hTv9U5/6lIZKOx0AA3KdJNKlQ7QnzUV1/GFoMQ5Y6kNUQ8hlsjuqGEf3GiXx6psuv8kAXWVdg0Q6o1b1eUVWmuYB3RlYlijXNMJSSZqdOHzwFI2Oxc1c7rRn9QnG5kLXNsENLHfHMOeMHM9t4QHd+jd6bptmN0fvCYjjQgiy7ny7hjIN30IcsEokM/pCEA9zoPT+fOJfU8BrRb56hg3QeQ/q13e84x3qNQfQ3/CG12tSKhZ6BOivfOHhDTqcge4vfslLZNley+TOO+/UMo5TTjlFvvrVr8iWLVtdwN2ZtK5mTsG0GbMMQTvUWMLXtazMstVJVDDr3JIffNKbUw58OYO/S9PctJtPkLQQTiK/h26N0BoNG68wofHYdPggbcLNysMiQ4iH8edWj4XXYL0V33S7OCC1wxZD+HBDBSN05SjjvSkypgn6zMrIKxDsYCPy0WubY8QvFBQm1YqJddF1yysQZLU/vmVMAf3Rxzb0VLrz0EMPydOe9jS9MnE+hE+3GDTzxyI8872ny9LhAa0V3jE5LT/88U+VXnihB67vz332s/LJCz4uy0aGZHQw77uwBZvO/HWWhkkMfaYk26dmFgzojDeMwT7wwANy0EEHzfs2QkBfDKCXqkLC3u13/auccMIJC/ZcMN/0YHj7P/2jC3MM5tRDpRZ6ySXF4b7rdpDN/4Y3vEFOP/10lQX0fOh02HN+77veqcKW5/z4ho17dF1df/318l7vKVk7j5yI3Qb0v5DLnf1Kxv1xxxylvA/kY7z2ta/tqszRNOvpT3+6Pg6e04EHHtjtcWo5KcmSiwdysrh/QLLZZslxKKNC1y+AboaJo/p2lrrhWiSLlc7be1k9QZRTAEKGzGYBuMkgJ+edwArD6HquANBNpmnLciVpcl5ehxXmPsftTutg+0zYlSNO/uVlhHWA896BdoAeyuUQ1MPXLcHOcCUEdPNqN3N5Il+A4qHDBRd/MLjQCm3fYhzs5dh33+Xyjre/Q2648UbZtGmj7k1zuUeAftKLjmgg5BHKf/VXf6Wb74477tCYF5sYwYAWiPvP3NuW+ReWazRjD46wwVnPNokhiw59u31vnha6VHeTUXzZv6ceH3Vle9tT+5q7z9okGkC7h9HantA8CJacwPs2UfZA4m7tMGZuY7JM/nDXhHH2XXdTaHU7wDfPRZMvuEm8EMZuiBZp60Dfc10fOCEAH05QLTgIDajr3s9Rc/6szy5OMkpInMZqSgnrZ+d0QR5+crsML95LfnrPPT25+Yg3HnHE4XquT3/6M/K+972vK6Czvr773e/K377mVFkylJNitS7jU7Ny732/V6KMuQ7iR/ybK9MXAPnSl74kZ7z3PaooDA0PRH2+45q0XQNRMDFdlG2TM7sVw2ceDjvsMD0trmbcYfM9QkAfHcpLuViRiUJJfvjjn2j4a6HzYvN96smv0trj4aG8NGq1eQM6nRUPOOAAHQakQeTYdDrC6yKo9t1vpdzz85/3vK4gtmIHf/oz81tXrz75VWo9rrv0UuW67qZgcg//k4COlYXiQSWEhRa5Ua2P1n7Xrv6Z+Pntd97VkzJ33333aW06x7333qukYN0OFM/DDjlYk0j31sQ4BxRxV2/8b+SNa+HbJPMyeQWgq2s8ap1tYO/yrMx4CStvVE57b1kUejUDziNa0NYqqoiy+wsBkNeaNpOjBgdf8EQi4wyrrBEW92GGnjHDmVJhMfT4PPJ5w75wDE0Z0yyzNvkaAnp0vcD7a/NnGfzuPpp9LUyOcz48dfyNEk7ZGi53wo0AulnoTWKZo/8/zXIHsHG5AujU9yKgiG9ireNyJyvSLmqkMWH8OpwEG1g8FmE3hi4XUpe2m6TohgMNz9UaNIlf7HzmEg9dGdFC8tqi6zbV6tq38RlYNzUoNyLTtsL7jC/2eLc1y2Z0ZzDNq/mwjPwmjPXbvNo8qGaadLkCoVVv99uuJDCuhKgWGyygME5m9z02PSMPb9om73jvGXLWWb1lm9O458UveqGObc0lazWm002AMg4E6IknvFwWDWSlWK7LVKEojz6+oSMQQuTBvcJQ1+7gmZIh/JpXn6LW+ejwoJauxVILdvnqzqnCbgP6xo0bZeXKlRrrXrNmTVeXZ7vxh1nuI/msUqKSpPjf9/2+Y9Y1iUho5J3crFQAHLvqGBnKpmXRQD9k81oSNx8LHUXFkiSJ877sZS/riBkG6Kec/Col9Djrg+fKOeec01MVA+vqhS90CsPatevmta5e/rKX6lZbt379/0pAZ15g9/qHN71JWQZdXpBjnyP+T5KXUv6WKvKjn/Tmtbr//vsjhfL3v/+9HHLIId3wXIX/yv1WuOoHn3Pc2GyUAAAgAElEQVRicsJkUGihht7OCMAtoTfoPRAmPsc9knEwi+NEU+a15lpZ+XIo/+yzJud3lZvOfe2y7J2RY/I4HAffC8+h5+lLaJ5UiDsmf+08IU61yubm99oBeiiLw/vV14PcLBtrqDxY2VoI6OS1sTcN0FuY4t70iqMaaAAI5UMPPVRJPqjv5SfxTRLkqL/k4pzcer+GoGKTFU6waUbtJqherUWAHp+kOJBHk+pjLpacZg8sBGPr+WwPrBnXduVsZu2HoBtZrIH1ahn6pijYvYQLgdeYCwSrKTB2XvNcwDNs1riFIVoBvxWwm3Ph6oaNtMc2icsWbfbOda4cqgbc62EYIHwW4fhCT8D2iRl5cNMWedu736PlY7TL7XZAgnHssavUuQagE9PpBuicE7KT41YfoxnQWCLHnXCixuI7kcrgGcJCNyux3disdG2kPydLBvslmwVKrGFJ+7uZnC7L1snp3bLQYUrDGsRKJ45v5Ezd5i98vwnol8hwLi2z5ZoC7p8eeFAZ+uY6iJ8+/PDDHeP2WgFw6CFKvbs0n5dEqjFvQGf+idtxIDSszKvTPfKcVx9ztFraZ57zAflAj9n6rKtVq45RuXDJ2nU9ryuyt1eRxyH/uwEdI+lvX/sax96XhZRLM86Ue6DeSMpUuayeox/99Gea4d7t4PkaiPeapY979iUvfpHs2LJZli8eliG6lHkZwvUMmO3a4d8hoJu3kffNSxk33sLxtwN1O1/ck2Z/K9lXi7u+WQLcCdD1WtTBt1E8zMhr673zlnuokITYFCbZxp+Ny9lxxuJcgB4qAOFchYDO62HZNeM0QOcnFjry1gD99a9/fQuxjOLUm/96VQTouD9hiqPMiJ+whWEBEavk5FHxuh943A0RB+/woYWaVqlQjBoj2M3ZQw8tTQPtyP3g4+fhgw7d5dbzOdSI3HlF3RZxQDcwDB8G98RnAWsbS7w8jnNaeZzdV6il2sN37HRNkoL4/IQLs9W7IDIzOxsLLTSTJOzBcx3GGAJ63IMQan3h9fl96/iUPACgv+t0taR6BfTjjnX1uwheXEC9ADqC96XHrpL+XEYJKN531ge61qD/+c9/1ut0Iv3AUnn2EYerG5Fa7pyntoxr4OEmnJwty5bxKbl4N8rmANUPf/jD6tE644wzepqDuCAIAX0wl5KZYk2WLd+3aw06ltaGDRs0RDbXoRUAK/dTStYl/RkNuczXQg8BHXrJVatWdcMZVdxWa6JkQ84482w599xze15Xq1ejKIqsXXdpz+sKhW71Kr7XEGLouLV7WY+743Kfbx166ElaOpTXEAgNiwwYaVE8OVWQ8Zmi/PLX/y9ypXeabOLmT/N5G71m6WOY4U26fP1aWblkkRDmMRCKW6FmBBjgh4AWAroZdox1LlBv52UMPx8ahBEOtCk3DeW+zU0IwPq7JZgFiWZxHIoDur6vHR+drLaxheO2+2//TJoud8OjsGyt09xY91BTjMxgNgwzI9osdACdRHWz0FHSWqhf3/LK1Q0GyyYgJoMbD22ZevSXvvSlkYXOZ/DTmyZnMek4gNhAzFqOA7WCaLkSla3ZBIXA3LSsYzXEenGnxYSgHdf24sDpJpR4tXN3mdub10MLnevyHha6xUBs8dr1DCg4T1hutavWZ4ujNSsyvnhDLdCUD17TMruoesBpf+G8mCZnmZChRmoLP9T42m2GJ8cm5MGNW+Vt7z5dPvjBD/YkeJsCVOSSdb0DOt972XGrpT+b0S5uF13iSrM6Cd/f/OY3Oj0QHnUCrgP331+pLfdeOqzWTzstO/z+9olp2TI2FZWH9QIA8evjObj88ss1vv+P//iPC0pgCwF9IJuUmVJN3nfm2V1r0B977DHBzUpIbK6Dc5P9fOXnLpMl0MomAXTK1npPipuvhW4ud2LaHO8/q3dAZ31gof9PATpGCx5IDuLReCe7HQsllmFesNBf95pT1UNFWV8y5bLH6QDW6IMnoKSseg888nhPOQdWIgjJy+9/3zsxDoB+5WWXyn7LFsniIZfkaLI3NK4MhNoBuoGPGRQh8IWyNx7CNNln399V9jVlJaW9c70fYk4Ilva7tqMNQ7VBfHoXV3vQMCZkKQ2vHc5FuEaacqaZ4D1XDD00+MJzaHMWzzNi2BTOoRHLmIVudeg8/9BCj4ztd7z6+AZuY1yGUL8ODw9HgP7yl79cuYBhigO8LEkptMxDgAoHymfjDyR6wFHruuY37DxxsLZPKKD6bEittwuax5sVahMcdx0BjExIMply7Tz99+PjC7WzEBTM9WEPK1z4ce3TNgiqorPsm1nuISDHF1arQoC94UA8dBOZ1mxaG/dp1jmfM0XFPA+MxeYiVJhssT85NimPbNkh73j3e3q2pBygH6NTN19LCkDPZwD0inz1lluVuKhTDTpWPUenBDFK184//3y56cbrZcXSEY2l76pcBSuzIbJ155Q8MTbZk1Jhzyw+Tp7BDTfcoPFhyjsXcoSATpvTmWJVlQxc+Z1q0Kk0+PWvf61MUXMdVrp23j+fK0sG85JN98nWyfkxxS00hr5gQFfLfv7raiEWOp5HyIA4fvvb38qzn/3sro/QAJ06dIR/r0xxFkN/05vepCW7SksKQYpvn6s9AYQGODQ+qUZtqV37aT8sL0asy52Cqe9Xcd8f7u+YXGo3puttzcXy+cvWy4q9RmXxYH9kKJjhEpc3nSx0e89kdwi0JpvCSQ3PHQfiOICay91kVbuH084joEZMwhl8tnf5bpybJDTU9Dxw1QdtnkN8iXsvwrHb5yy0GgI6n+Nvk9v2M7wny3K3a8Rd+w63knoeI5ZR6teNG7W01bjcWWPK5f72U17ewH2Im/nII49Ui+PHP/6xWuoseLLcMesRMFjoJOSE8XGbtFCI2oMLbyTUOtq1BrVF0c7aNsDWtU37yoAhziY3HFN8ERmgp9OuMUFcGbA4fBxADRC5PhpQCOh23+FCabW+rQd4sw7ewD6uucYXM56EZMq1OgyVCdPgGIfNibncOYe1jw1B3s5tYzdlrNJoyI7xSXls67hcuPZSectb3tKTq9IAnbGtv+yzamX3Ui9NlvRxq46WbDqtyV/f/u731IXbyZq+9dZblReB0M9ch5aufe5zctGnPykrlo5qtvtcSqat0W0TM7J5x86eAJ01zz8U3fhBLTqA3o5UhnExL5ZM2m78IaDTv5qkqBu/cpPQQ6HT95hLypb+7u/+LmJKjJ+/Wbr2Vlncn5N8PiXbJmbnRSwTZrmjQHTylHB9K1s7/V3v1OFcetln57WuiIWj/67/7Od6Xle4+I8hZt+Yn8udttAQZ3GQkEenyW5HCOjzYYrbJcvdV/+Q5Z5J9UkuS89ylwjLPtU+61rJEjSi8tU77F+UAgCkUHKtcO/7fedqkTigX37ZpbJi8YgsGnQUz+1ktwGefbedEWMWelyexS39UL6Fe7OdG9u+axZ6XD7MBeLhOLHQQ1luctxeC+/X8AaXO9dsJ49C8I+Duc2fVXTFXe6hN8Nktn1HzxssuhAjzeAzQEemh4BOyI3yRnJ5yG9hjSmgn3LUcxrWeg2SkLA5C93WaNWG683FoF0c3R4EAzANxFzA9sDs9XCQNnbtkmNMcbE6bYshhNpedA5PLGPx69B1zrlDN78Brrkz2BypVDriMLYJs4x9iwWZYhAmn4UaaCewCK1gEiWc275JetOi1PgEiLjV7s7v8+PjlG8xiWNzZNc1yzzcYNGCDbJSda4aDdm+c0oe37ZTLrxk3bwE77GrVkkymZCrvnitun06gY8NGSto1Ute7BnEyvLDH/2kYw26WcAA6amnnjqnrLXStbPOeJ/su3RElg6NRu072wkrXsMz0Sugo+xCmNKuLA0w4d7bAR1uceLrvQJ6Jtkns+Wq3NYDPzjWJVY6+QtWoxqfoKiE7JSTZfFgXnK5tIxNzMh0qSIbN/bG5U6c9hUnnCBnnnWWvPGNb+xah848QYl74ac/pdbRuvWXaTiil5CGKYpYLNRiz2ddvegFRyqf+HzK1rqB91wKGFzul65dq7LwL0H9Slx7/333kUWD/TKaz0iCZjO1hPa7qDVcYlgTEKmzdl3M8HJtm5iWydlS1/LPXQD90nWyfNGwssWFABXKrxA4Q4COe/pCkIwDZUdPWUyRCI0/3DSh0WLniXte48qGArcSuLcngGmdy6Zw1fN77+9c66JzDF0lTcclFXqR7X7UKrcyvaDnh52I74DN5h2kvwreO6V+3bBBLXQq0AD0JrHMCw7TOnQEA0xxxM6tHzoaLFYSCTa8b9ZiHNBDDcYALyzPMovaHkjSaP0C2le7SUdgY8X2TTIAN+kJSSRdbSNHCGS8xs3zM/QauM826yTNog5nn+uFAM/fYYKdKQUhsNv34274Vg3PsdWFnwnvzQDHxtw8v6dA9GvExtZWyYnFikI3U6hlxxckEapt45MK6J9Zs7ZrPNvuV7PKj10lmVRKbvjKTdpidy5QCeeYBLeXHPk8fT7ThZL87t77OroJmX/Y6MiCx6U9lyVvCUfUuC9fMiJ7j9KkxTeesP7Kvo7fUUgmZMvOKdm8Y6InC71TRjlWMvdjBB/h/f73f7t+5r0COvXIuFv//Uc/7kojSx94XG4kyHSae6sAoBvdQCYjYzMFzaLf0COgzxf0UGKe+fSnCcpJpd6QS+aRdGhldszDV275Ws/rimxvetND/UpvgF7r0Od7b3zeLPTL1q5VxrTb/gLUr4SMVq5YLqMDeVm0eEgGEgkhWFmvuJakRnuqwNvw5b5JkUqlJniaaAV873ws9IsvlsvXr5O9RwYV0OMyLZTlcUu73WfNK2iybD7zGlcADNS9ltFCEjaXYRK/np6zWS0853B2sfSNM34+N9BUteb81lxKzf/f3JdAXVZVZ+5/nv+qopihUMTYIoMgEdBmKhAcokaQQQOiHdNGWsCiCgqJChYzNUODLAWNtiFRm1DGpYkaDMtoYkz3kpiYBNEIUkVRcxU1/NP7h17fPve7d9/9zh1eFUX6Qa33v/fucO45++xvz5s40Aqgo3orLKIAdOx/q6GnlvN3nhZKv4IxoLcvAB1FQCANgFk/+uijanInY8IAGTDGReRCWAlKpQ9TW91KKFONybQYgV0oXg/jsYECCt4wT8Dc1N2VtmtlFLoFOu8CCNcPwXA2DYymZ4KtlwIJ6NanETOV2wXLLx4bgmTPwmf1Uq7dDBRAgg/JFEEwEhzNOLkNkJCUBT4L6H6ewTS2btspz27aKnfes7wlQD9v/jky2NcjXZ0dMjo+KROo1YwgFlugLchf6i/EcQM9PZpvO6YduMbkmWefK81BB4HefPPNGuEOd0CZrz0E3M3X8q9HHjicCp9WEs7Wrk02vbintg8dgA4TdywHG8wYL2SE2BfuBf8/CrGUAS5N7qtXrtAiI3BFVOWggy7/+I//WCAg3XrrraW+doDdCce9TjMAkBa3bc/EfgN0aAgI/Pr9K69Q3/DoRKOltMAA6GdLb1dorNFAO07UBIeWGmTy3AtKAWp596CuN8zPE5MtCRB7w7dTQF+5QvnRSwHo4K3zjjhC+xwEjblNxhvTqoFjT2kpY+5t1UDbdD8hymZsYlLGJqfk5//6b/V96EuXyn2rVsghs/plqDfruOYVHPKLmBJj95Xflx6k685zEw64qp8q0KQFbLJCZR4wCehZ3bkwAssLeS37rq2uXVlXv6eLniWUly3W0O0ceqUsjXyOlJWlq5dzTECP+dDBLxV/3/NfX68jwUkowwnmhCISAHT40OFrQlCc9ZNSo/XaJh/Ymk9iJncAOvYnBQALQvTLeEBV8AZpJ9o0AR/3tNexgE4hIryjRWxI8cL9KJQwf5uTTg2e5nsbpFdkklKBw5R9Dceh1jCsCVmRAyvxUhixc5YRTOjiy0I4OcJzgRZ+DvmZz8Nz/TogVWbzlh3y6/Wb5PZ7lrUE6Oefd67MGe6Xob4+9TuNjk9ofXZW8AvzEQC9u6NDEPTT39ujTHDLzl1y2eVXym233VbaHpJpYYg+htm2DBifeuopOenE42XO0IAcedCw9Bkrj99M2Hebd47Ihu27amnoCC6DiRvWKm/d4bW99QOWItRXhhBQC9BXLFeaHJ+clGee/U1pZzJcGzX0YXJbsmRJaf47LGuvOGqeDPR0yay+Ltkx2mjJh16HGcNV9eyzz2rP7dUrVshAX7cCzu6R8ZayCGhNGOztkd7uTm3HOdGY0nfPLMGs0ZQDVqIePXZGdo6MytIamRN1nqnomP0B6Cz2gnTOge4uFWTGGhCSp7RNKauZcUwQXtjrW4PipqZbai6DKPf7ViyTQ2b3a0aI5Q/2uQmAHgj93HgzuN1vRSZye08PcOSR4CuWl2XPH5QzvrxCFcrPZqlnBPM4n83K0oZa9cUvKn6xI6oAnXgZc4VqnXzWt3dCAfgN9pcFdFigAOgIWEVQLHzo4DUAdOXx7zvvNK0Uh5OQ1woNHQcA0NHrFwX9QchgTBbQbBS714ox4eqgNzl9dmJRWCZX8s/NEsCU7U75MAR0lD/1oE0BwjPvTKILz4f8ZwoKFtCtpk9isYDeDAoJ3BrXAI6haZzzhM1nfehW2/eAmyc4dqELwR3WumHn1IK0FYo412VSIzT0TZu3y38A0O9e2hqgv+VcOXzusMw7eK50dnXIVANNGJJ2i8mDKLinlZpmpKujS7bseFGe27Rdrvr4gsocdAiRKCt71FFHaeGWsqhvgNsxrzpaZg30yhFzhxXArLBp5xpC0uado7Jhe70odwA6TNwwb9WJFcDj45xvfvOb2mWsDqAjahrSz2E1ctCxcW+//XZBwNq9996r+7XoxeY1f/KlLyqg7xqffMkAHbELSJ1D6V0EJYLWUfVsuK9XujrbtSZ9ndREjj24cs5RX/JBw4OCUnMzDTT4yDf10HabAHRpl/bOduloQ8fAcdm0o956viSA/hKa3AnovT1dmsJ2x7Ll8oErP1hZqOjJJ5+U3z7lFAUhFBmqU8udeegA9INn9WlhmRige63culh5vAVYq12TD+K9CtBpJW3SWqG0TAeFyPIyr6HbfZ3yusTc7q3FtGrae1o8Y1OrIvqIWWfzQkWxOEBeFOX5JvfdCx1WQ8c1oKGjzgLz0AHojHJPNXTkodPHjeAeC+jIQwdj2r59u96LYIi/saHxkHbS8T19596EYh9eawOzKH7yg9V2NNIzSXujT50tRzuQ4mF79prgOg9qGfgFYKSGbokS18JzeRM/BQo+jyVUC5Sxe4bvQh46pTdrteD9raSZvw4APaRekDCtJm43gJ1XjjFm0rfWAZwDQN+4adtea+iHKaDPkY7ODpmZQtnEoE1wbNxAob3hjMx0dMnWLTtk3bbtckcNiwC0y5NPPlk+9KEPaVpaUT13PAukVPiTn/jrv5Ij5syS4YG4KTHMVeuAjop2uH5VcxKuBcyoMD9feeWVtQAdhUrwum7RIlm8uLweAIRrVPXDM0MrRhZA0YvNa+68bYkM93XLHpQXHWvIuufrBcXVAT+sN0DpoYcekjtvv02GFNA7VGNuFdDhypk92C8HDw8JSqjBjxx6OLAgQwBz7RWB/+DSa5+RbajN/zIC+kvZDx20gt716IUOtvHpW5bIVR/7WCm9Y13gBoJFFYoX6jWwRG/ZmoFmrvroR+X73/m2HDxnQIaSIkwETcuDLPhY3hPj60WA7q2Cdmz8LQZy+I2ATu2WlgJ7TfIaew3lOzPs1hkEgphl1fJzPaYiqI3KWnx+M74X+93OK8E9fTcFeSwuEUupoeN4RLkT0OFDp4bOoDi1Jn/gbWfOsNTpG95wssyePUej5kAoF1xwgWrooR86WrlNphXSpqZguqYEBVAMDUOsNunBhhOfdslhtfOk5jh+Z85dIwF01fSRb91oqMm2MwnOa9Y+EYGflUW19yYjt755P/GZVh2C7qih83k4dr+wtCBYKZYLGH4Li82GNd48GyWQNCI9qz0fI2RuREuclnj9ZrHXGJ+ZCRr68xtbNrm/5dxz5YChPhns79U2sPCXohY1TJ9Jb9YAnW2iPZ57u7ukp7NLRsfHZfueUfnTr329Mge9lVrp0DyWL18u965cJofNGZIDBjGuLAUlz4TaZMvOEVlfMw8d9eSXLl2qXeWwJ+q8EB2OfXPVVVdVAnqImg6AvqxGDjqE62uvvVYbNFQ1hWEGwMJrr1E/OoLuUFhmfwTFYQ0g+Nyx5BbV1EETrQI6NHTEZvRpnMy0dmtroDtgpGUl+ASC7+DOga99154xWbqyulhRnfUrOmZv89DL7gkryhGHHSq96Ok+MyMLb7hRFi1aVFn/HuD8R3/0R1p6uE4/BYwBgtdRRx4RijAdMCiDiRXV8j5vzrZ7J/Y3XZjWPE6LZxmg2zkhT7XAZ6u2eeEihispL9QaJ5kixO+9hm2FgcCsEuAvWCyvuOUPK/efE6i94ANe6cHefrYmdwvo1uTeFOX+wXecPQMpAD5yFJaBxI+gOKj3qESFoDhsVhyDSWG0e5mWSOnCTzwnldqwDp7FU+AjNxuXx3oi8mYWL6XFJj4EyOcDzCwI5rRXExkdgLhdQYnCCk31OIfpc1aysvfPA3rm+6l6BqUuk87AOaA/30bde/pj5zUv0CjJGQJSDX3zNvnluo0tm9zPmz9fBnq7tFOU+vvg60QAT2QzQENHQwrkn2NsAJXvfK86B53dzFA/HI0tysAUAVnQVm+8fqEcdsCQHDxroLn5gkmP3Lhjj2zcsbsW4ADQUeIV5v86Zk1MAVL0fvjDHyqjrTK5W0D/yiN/WpmDDssF66ujexZb2cb4EDMALrnoQq1QNjE9rRkGdQFd09be9lZZuLBe2hqi3F/7W69WkIUPGFHnVdUAOe40KK4bxZjalZ5AVz51i8drUFx7m94LueujjamXLSiu1cIyZYAO3jrv0INVCEKA28evW1RZKXBvhRIEUiJIcs5Anxx+wJCWSbaaL6/bBDzuhh6EysbTBJzGX2zjjiwPLtLG9fgkAK3QT15g+bV4lSqWaUfPxBKUxD0FrFCGqXyY5Vk5Ls/v890/gxJmBQlr7k+tHdrLPbPgEmusxZvXoZKLfY8AYQA6TO1I54WFB7wGbr5EQz9L89AB6DC5E9DBQFHJC4VlQHQMHrNpChg0NVgLIDRj88GbTCNJX/VUqko0dHymdOfNxnw4SnPNGnrWKi+mzdogOkuAdiItIac+mMQ3jt9gLWDeOgGeLgFP1LwWBQc/P5y7InCPAbr3SfHc3FwYochf287LxIzIhk1b5JfPBx96K/nCe5O2hprrp5z0etWm/vaH1R2l0BLyxBNP1Gmr0kSz1LWL5JA5w3Lo7EHNky96bdqxW9Zv3an591WAA0CHJoT54XiqGCrKisK/XJYnjmukpUSXL9NLonUm4lbKIvppucDxKFnKFq5FY2Kw2VBvr0zOTMuesfqAbgvL1KmmhrlCBP7ihQvVhNl62trZ6n//kz/7Wmtpa68/URrT03q/umlr/6mFZRJQ08C+jnbpVb7SJiPjDblmwcL9AujgBSjp/bbzz5MDhwblkFnohx586JY3eVAnj66i+djvBGx7DSsMeKXKKl1eu7d8NAasHqQt9lg+iO8twKYYpJbUYGHOKXgJxnnLLI9JwX8mH5xt78n74dic+0I7h06lqYMWS607G98DvwDo4EPwoQPIkc4LYMe6AtD12u9/y5tVQ0fQEQEdUb0A9He9611aWAYBSlwcAjoGzOR/rxXjN+tv58MRpFkFyD60lUbwtzcdW/D3wMvF89o8CYTgGfsd31k/uQXJ9O+kxjs2AADcV2eLbQiO1xI1j7MRkx6USawdnaFHMl+WEOxceFMS0yD8c9jx4G+Y3Ldse1Ge2bBV89BbqRSnhWXa2+RzD9cvLPPTn/5UWAAEzSTK+qBjfKiFwFrlP/vZz0rBlMzqgrecq4B+1EGzUlCMCX5ozLJ284ty97LqdD2AFILyLrzwQq3TUPXC/VAuGSZR+LvKwNkCOlb6iRo56ABWxBbgBUsa3GJlL2QAnHj88TLQ262Bi8hIqKuh29KvaABR1W0Nex4ZMhf+7rtDTfYWC8ug3SvceA99oT5dYT7edOqpqsmvXFW/feq+ln5tpVIcS7+yfSosVlolrqtTU/zUxTAzIzt2j8rVC67bL4COoKmvfOUrcuPCBXLonGGZPTQsPZ1Z/Q0LuhYwPW/z/Kos+ttf0/JpAjSB0oIZ96wHf7uXLaB6gSEPtlmlTp7Pd5vBFOI0siYrfE7rSvD7LBtfElsfaexiz/H4o5H1rvCYDwTE+RgnaMhq6HCfANDBZwjoOr8Xn/1GLSyDgB+UP0TaGogdmjpKUEIaYL4tHpJRgji5PJQ/HyCVW8Dkwa3vJCaR2ckgkfE466u339lJs+cz6r5pUiMFaqzkqPdNpDRcAwyavnhc3wo4MXC2gBtbLEtkOUnSmIg98VphhwJDjtgjbQft2ILpakY2v7hL1m7ZKXcsDcBWFknOuUxLv0qbrL6vfulX5GWfeeYZamZ6bm15H3SMdc2aNWmFOAQAIae77AWN/o2nvEEOmj0o8w6bKwNdXenhdm5QUGfT1p0abV8H0MEIEZSH8q5IXfPCqx8T9hLM/3hhTqsA/e6771YfOtbjXyr6oOOaP/nJT9L2mhAcIGiUjUkzAI4+Wvp6ujS4DOVC6wL63jRnAe9474UXKnOkxlyXrrR9qrRe+vXss85U6+iKVatqd1vbl+YsSM8DTT26Zk2lRQVrBppg+9TZ/X0yPNArXe2d6opq6xABpe6cmJKN218MgH7D4lqNkqqESwvG2B+nn/pGNbcfNDwsswZ7o0VlcjzI3cBbTWPCctGYrJBARYtxSgStmP/eY4AVCjzgV/3mn81WGsXesG1QrVARuw/vFd7b01S5YtDPd6PTa6oRsbrVq9XQESQMkzv2JgEdPBlpvjrH7zztBGJalv0AACAASURBVC0sA0BH2hoBHe84AcE3kAL8Q/niMn5xPVhTisJxav5OnpxCgjdH4GdvYvYLZiPASRReMCia4ByT17rJWT5g0zUSlwDL21qp0sYUWJ8Qn8tq6JxDr1VTgLBzhGAgSzSesK2AZAlVx26KFFiBgffnuZt37pZ1W3fKR69Z0GJzltDmspVua/DzoD3mFVd8QFauXFmag16XUdnjYIpG6toBwwPyykPmyixXp5pzhFndvHWnrN20Te5MBJmy0qQA9FtuuUUL3GAzlQE0xgN/Pgq+HH300ZUFcaCh33nnnbJ65UoF218/86zMmzdvbx6/8Bw2r/nKl76gVfJQvGZvAL1O+1QwaFhW3nvRhUofCxYukptuuqkWOO17t7XWAH1f2qe2WimOLqFLL75IDpk9LAfOGZaQAZ69tu8elee3AdAX1AJ00M7Q0FBTbQRPCKB7WFpuuflmeezrX9OA0Tn9vWkpb8s7vEISu5Y/pmw/xHgf+bzlleTdsToPHINVavzfnv9ZnOD5lt/TBJ6zzDqTO6/J8Vo+6uclCCKmdWtyAMdpFbncuQga7gzxWRR4KOykOJko0cBMlJ8moENDhzBPDT0F9AtO/i8K6CAONGdh6VcAOvJoYaaBvd5ONm7Gz01gYmqGczKafL/mgS2QWxAvi5a3kxIDcAtcHJ/1gcQkNSugNAkBppgLrs1rgZhZZpRau89p58LwHPvZbg5LMPibjQK8IEVBgaDsBSkCehGHt/OxFUxk60656uPXyeLF9bSCtH1qW2v90AOgn6PBZQBINDV5KV9MXfu7Jx6XVx15cNoa0s8xggG3bd0lz27cXKtCHgAdAI0XKtdVaZuIN0FveVgUPvjBD1Zq6AHQV8jhR85T7RvBqC/lC6lr99//P+W2JZ8R1Bcbm5zcb4COcYd+6GcGQG+xferedvHTPuotauj7BOgtVorzgH7QAbOky9XufnHPmDy/bYdcu+iGWlHuaJaD2KfTTz+9sEEPeA7KE1979dXy4x/9rQz2dqt1gNHtWK8ivki+avlLDNTKsnY8n/W8njyMgO6vZe9t+bz/G+fH7mWP47UImBZr9NwCk3sRoOfHFjR0r6jx/vaeHKu+y4x0JWnYHtCtNUSDRBOTOwDd+9DBW7HP9Rrnn/SaGfxBQAeQo4sU3lH8HS0iIQ0AvAhmON5G73Lg1GDxmf4JKyGlk5CAPkHbLqTX1K3EYicsRlye+DzoefCz0h/HECWcxKrA3wjaLMjDgDu88x+lQGsS57PYAL0oqDuBh+fx+Sl8RJ8nsSZYKZYSK4mJ19m+e1zWbXtRAR0gNHv27Eosgb8G6UUg4GUrVmjgV53mG2Cg586fL3ffc49cffXVtc6pHIw5gKlr6P99zJEHqy/d0gifGYC+ZcuL8uyG+oCOQi7QclatWqXNi8peCFJBPAKEYbTLrDK5o2f56lUrZcF1CzWavs4atDIvTF1bcO01Gg2O6PP9paFjXHCtBF848upvkBtvLM+r57OAruafc7Z+bKUtL+4HQUB99i340P8zAR0augd01GRHj4HFn/q0XPU/qvPQEXR5/PHHaxAiKnqCX9P9hzWHEgb3x7VXf0zL46IH+xCq+CGF1ChdHggtT7SKkeUhlv68Vm1/KwJ0q7FanuaVFwt+Xhiw/M0rQxxrkbJnwT3FF4RxJllAdCvbz2XYQ5O7tUjYMVgMzAkfTkPnOcQtKxAA0KmhA9DBZ8BjgM2gZTRG0vPfdsqxqqGjqxWkPWjo3/72t/UdgM6TCdK059uULbvYHIT3h1hgg7ndgrnX4IuuYQmED21N5QzEsyDpCYxjtYvGxbLjSAko0c4tCPN4vNugCWrpuAe+zz2zyzm00qkl3HS8SZqdl/J4T/+MPA5Fe/CbdUf4jYLfsRFRU/0/XtgmH73643L9DTfU0poDoM9XBrp0+XItuFIF6Jg7BHC9653vlD/76lfVlVNlum4FtHAsU9c+9YnFcvThB8khh8xVpmmFOvyNYMCtW3bW1tBxXWjRqJ742GOPVWrQjAxHBbXLL7+8EtAhLKxetUqWLlumeetVFoBW54Xa4cUXXRgAfWq6drc160OvY3LH2EJU/TkK6ItuWKyWnzrWGNCVAnNbmyxfsbI2XaFmxjvf8XaEM7XUbe3lBnTrQx/s6xak3QWeiv7dKNQ1KTvGxuVTt92pkfr9/f2lS42Uwt969at1TZV/qLYdHJlIs0LdC00X7ezQUsh9PR1qTaSpPwZ2BLAyQPSDKkvLjPEo8n27L70SVaZ4FQkWHjTJv2OTGFP8oC2zBao9J+WriUvW8upMkAgLYHm6V6hiihtatmKdLMj7ZyfuInAdgI4o90ceeUQFNhSWAaBjD6TNWS484w0K6KjEBZM7JD0AOn3oyAGGH44gAEbMoh3W7B4FpWRmvASFCG6Cnl0gC9heIuP1CWh4Z4U3O+mWUCxh+mt7rZfjaSK0JKjF114nWNvoTCuhWaAvu3fRrk0bMiTStLVUxIjXAr+tk89x8HeOBRvxxZExeXrtBhmYM1d++KO/qwQr3Be9o9/8pjepy2jZsuW1ilpgnVBx8JKLL5bvfPe7WuPcChmtglTseALX+y69WOYdfICWgPXxDXh2RBNv3r5Lntu4Xe6qEeUOQEfgGuqmg4lW5aIjleyEE05QVxVagFZp6DDn37t6tfzJI49oEGDd8rKtzBlT18A7UPxnf2roBHQA1WGHHyF//+N/qE1Xbzr9NBUUUWCnTrEUrDkExYve87vqw0RQXN20tZcb0MFH0yh3TY0KwItaDmhahOpmKKSDngh4R5BkGbAhSh7NadAbHcBte6cDJBA9j9x2VKDrQ+BdUpDLg2cRHcUAP3ZsnU6LXiPm3rfmfg+AZfRdxjvsvcrAnMelmjfWwzVosTzVm9PzQkFi8k8EKt7X81xeI31WBfOsuIy9BxVCvANn4V5h2hoBHfwFgA5lg21W2658eygsA4mQhWUY5Y5uayBEqPN8AOZhK3NEhy3zssDlF8tODgDdPiwuYR/GgrldPAImvmPqmE8Bs1oxAZ1WBY7P3tsCNUHTFr7R+ye56F6yo3BB0KSGbufKCg52DqoYsjaYcnmL/hwP1vhdAz1M+gTvaa0PGB8+7xgZkad+84Js2r5Tm4Kgf3fVCwVfTjjheGWg0FzhE6/S0GECREOR6667Ts1D6Or3Ur/wTACTC847Vw4+YEjmJYBuaYvrsvnFEVmnfeCr28YC0NHQAv7zOnnfjz/+uJx//vkqRcPCVQXoEBTuu/deeWzNmsrqeXs7ZyF17ThlWCjR+3IB+uTktPxm7dr6dHU86Erkzrvuqk1XX/7yl9VHjHZGy1etrqwrwDncF0BHlDsAt24/dPBXjBNpjLofk0Go9qXd01Akp0OjrNF2Fg1aKgE9qZ0/2NOlpnRVSNpQLjrEZ0Flaoc+Hv7Xl+WlVQJ1XV5Vdp2qa1h+6gG9SJjR5zTNWfyesLjD3ywu2e/IG/BODV3/NtZUPoOvY5Ife/Chx7Rre78mASZJW/PAT77PtHAL6MicQaA6NHQCOjR08FitifLhd79FAR2awUknnaTpat/73ve0DzWKXKCwDJLWqbniZgRfn2vuB+8lM4IKyreSwCxBxDRZu2AWMPm3BWSmQXjhwIKqXSyCP945iVxQEo5+b5qwxIjEaumcJ1yTFowiYaWMQaPcLWMSbIAgXQUcr/VH8dlslLvfVHYdd++ZkF+uXy/Pb9khP/2nn2n/7qoXCsSgAxpeX/ziF+WKK66o7IeOgA1ouXffdZf8/F//VY499tiq2+zV70jN+e1TTpa5QwNy+NxB1U7sepK+tu4e08IydUqTAtBXrFihuejYOPPnzy8cG+gPZnmYwpBaAh9XFaAjQBDNTZBGddZZZ+3Vc1edhNS1Vx39Sq0dAA19Xc1+6PtickcnNLTVRd/7/UlXDzzwgNx6yy3KkFspZLMvgB5quQPQqwsBVa0Nfketg4cfflhuuuF6uf3uu+UjH6nuG4CYjmNf/SoZ7u+Vuf0D0t2ddSCL3bMMBGPH5xSwjo7Cx6jKQ7cKBQG0DPiIB2WAXjan/jzu+aLvU/6QpJAVAbrl4V6xQyfP9rZQMty+PLY1jVvLzYYS1fa5VdDr6Egt4eAh0MBhcgegQ1mAZg5AB7BTQ08BHYwIH2AqBJBDywCwv/Wtb00BnQBKU0BscfyDcnL8g6JjmpXILJCzxKwlKJ6Pd0pKnGC+U+skYHlhIjYWq/Fj0rwLQQWQxOTu/fy8Pt0PbHBD4QG/xwDdgnORdKtg3dGRFryxRMZgQ0sEdi4smJOAYoSF8Y1MTMhzG7bIbzZulW/91Xe1cEqV5I70CAAQfIJgphACq14gPqRErl//vDz33Nq0dGnZeaiF/u53v1sPAZiiWluVfxldp177mtfIrAHUqh7QaF4L6Lzftt3j8kLN9qkAdATD4f4og4zaDEUgDSkZQg7qvsOyVRUrgNQjaP7333+/av8UlMrmBY04UC8CLwhTq1evrkwB1CI3f/AH8pff/pYgObMVQD/yiCPUP9uKDx1NVlj+9bt//fh+pauzzjpDNqxbpxUIXy5ARzMd7J/HXiJAx57COt6+5DPyqVs+IwsWLKhszoIyu697zWtkzkCvHDzcn2bbFNFOFaDHwMhqjlV7PPY7FQwfT0V+H7MY8LuYps17lP0W41/EBDvGJoEh0ZYtv/BWTZ5fBuhFuBPlqw7Q7bllJndq6FAcAOhQNAD4CugffMc5KlZAQ7eAjqA4RE+CMSGC2PqMWZDfM8siqYoTmvqYTdEU+5udeC+12IflgnpTBaO/Yxq6BXQrDVE7ZxS/FRrSRUjA2frFcT38TisFtWkrFLCYjRVYrMRatsmooeM+uAfvQ5+KfR4rhYaAmCCtU7ig8IV3CgR4bgAQgO2ZDZtl9f0Pqkbpy0HuzUb2GwdV4k479Y1yec0cdAhJbFkKAeUzS5Zoh7EqQAdxv/nNp8u2jRvksDmDaoqMbSR051q/rV4/dAD6fffdp3n6Dz74oOaBFs0RLFloEgMzOixbKERTpaFDWPnsZz+rPcXRKrbqheAxCl6Q1lELvqyFKq6H/QsLyYplSwVuvrrd1qChA9Dx+psnnpCzzw5R6GUvuD0A6P3dXWoNePChh/cbXaFK3JtPP036ujplvDEpS1uoHf//k4bO9Vm+dKlcv3ix0lpVICHq+B//umO1ZfChs4ek37Srjq2P5zVFyhf5hlW4yta7iOeT53iNO3a8v1fZNXHdulYBy/8sD44+T6Kh23tbpdKDuT3Oauix8+mabVKsEiEiZmWlm9j60NFRj0Fx2Jtsn0oNXfHm8gvOmMFJ8IOiVjU0dJRvBEGh9CtMh6HbWii8gmPZWtQCul8EXxYW59sgNtYq98BEgrLvfjEsCFstGBNmNXYuAqUdLwFRgFCNOKnha8GRzwuQhPRD5kzJ00uTHTCTJ/EBOMaCJ+/tNf2izaIm+86kUYUBdF7Tj5PXYUCcvQ9T6azEzO+27hpRLX1g7sHy+Pe/X0t7rmLq9ndoHwDCmz7xCblu4ULVtquYFStrXXLxe/VSt91+h1xzzTWV7Uuh8aIz2gP3rpIjDhyWuUMhUtgzjE079rTkQ4cGfePixbLk1ls1DqCojSo6oSFN6wsPPyz/+9FH1cJQBejQ/CG8QOhBe8SqF3JOz0XedVu7XHHllerfRwBr2QtCCTqhXb9wIWrLtKyh49qtAjpynhF5ftDhh8v3v//EfqErVOS7+aYbtYQqusi10gxm3wEdtffrVYqrWlPQraYvrlwpCxbWS1/8xS9+ISccd5zMHuiTQ+cMKqCXKQheS87xbg3RDr5jv1+qLHbW7Vr0nF5DtkAb09Lt2GLXrAJ8PoMfe+l5WT+sqA/dn8vP5PMAdds+2iukFmNSzEsi662wYN2/1ofOKHea3Ano1NDxu2ro7z3rt7V9KgAd5lMAOiJHkQ8LDQN56DDZ4UW/MM3i+lBJ0Fg6qDDatM47CUlN9ig5OjWlQGVfMfNx0WIE4ggpBtSKEQUSJjj8FpI4wium6XsAp7ndSkr2XICkBpvBVeCuq5KUqfQD8CfB8t0G2dHkjqAXNdebiWBHNH5lKxlxobOWtaFkIAUYplxYwUuXAhJt0u9du9kla6axB1NTsqfRkA3bdsmWHbvk62v+Qs4777yXLKUMY0GhEQAQ1mfp8hW1opdhOYBl6L9/+PcFTo+PL1pUq5IdgAsm70/csEiOPGi2HDJ3lnSaLAGsR8hD36Fuhjvvqa7ljmtCg77hhuvlD//woxoIWJQrbjXaR//8z1UgLgN0CAAAdMzNXXfdVZnjjjWDee133vH24A+fmq4V4Aami9oSF134Ho2YWrtuXa1AtX3R0OHbRRT27pExefQb39wvdHX+/HO0FSjus3PPmNzzMmnorQbF7U9ARynXQ+cOy0CFhp72lNfBIII+GxV5p/0uGFFDFDbT4eLgGhS9ppdeP3A3azElXy2bE+WbWS1Rc2i4XpngAlCN8X5+R6Wm6f4RQLeKQMyioTNJ620bghqbfeheibQWC58ql1qwE7whoON5vQ8de/PSSy/TfPQnnkBQHEzundL2jjceNwPggBkRaWsAdKQYoWIVTLCQgqGh4xgwBmq7sSjM3GAjedecRJgGOHgLQDQzeLNFtkChBanVTgFwiN4N2jnBPOT3BTAPv6PEHs8jyFszOa/LRfILngFnZtLmYvK63rfDufJmeX5P/7slNiU4Eenq7ErB3l6f5ht85wvZqLCDDWiqUNnNZKVKXhMAt3PXiGzdNSoobvGjH/+DNv+o8rlVMSncFybRKy7/PXnu179W8+uab35Tm4mUFaPAdQHoKJixcMG1OgeLFn+iVvUspjH93mVIXZsrhx0wLN3dXalQR0DftGmbPLN+c9qUpszNgLF8/vOfl4ULFiiLeX79+sI0LJhBj00CC9d84xvqsqrS0FFM5hWveIX2OK/KFsDzwXp20XverYGajclpWfv885VpYVhrVvjD/JY9g11XxD4ccfjh+hU65KGefdULdfdRKe6AoX7p6eyS3aOjsmtsQv5uP9DVC8/9RtvCoiD6tt17ZNmq1VrUp47bCPNxFmrAi8i///tTWtq36hWKFy2TFfcs1X322Df+Qul5X2sq7IvJfc5Avxx64CztXVDqd57JZyTZZ41prl6rLpqbMg1+Zrq5ghsB3Wrp/trKn9szi4EFYfxWXswmiVI3qpIfo1XyyO9ZKc4KHFXWiWzc+eYslp/b5/U+edaPzym9SeaYDYojoCNtjVHuaKN8ySWXytYtWzW+BYpHO3oDoFIcCAH+SaQTwXyH1oKIqCOgQ0MH0VpAL27pniXYF5lT2ODEEg0nmUATm9gAziHiksdT47Vasf8NgA4pHi/rf+e5fgFiBG7TFngvHOf9H5nwkUmnvCcFiCB8TBem/eHM0IM90cKTCnQWnAHa+jlptMIxT6EdX8HusxKgPWSk0ZBdoxOyfc+YHDbvlfLl//UVTWGsAt6iTQ4LDkpTzj/rLOnt6ZTOdtQQn5If/Ojv9bpVGyWY6T8rd936GZ1fNBR57vn1laZlzAFM128992yZd+iBcsjswVwEPn5XAebF3fKbF7bIivsekIsvuaQ09xuSMYorXfWHH1Gt5qmnny7MRUf1rlNOfr1Oy19+53vqcy6bQ0T/Iw8dZWKr/O24JsaChiwf+fB/k872DhlvNOTfflE8Hrs+EDaOe13ILnhhw8bKucRxEOQPOzSUov3JP/4fXbuqF4S4M08/VeYM9mlDGKzdrrHxl5SuIDCgQxnM+oiTmJpqk827dsv9n3tILqlYT44fdHL6aafqx6d/+avK+gI4DnT5wAP3yx1LbpGpmbDG4Jl7u084FgbF3XHrEvnkzbfUDoo77rWvCSb34YG0C2R0fSL+YX+c53lFGqk/r2ovw8cT01wtf28as8kJ98odeXvRfRNDbZObzd7Dat74XjFHw0Wzlz+miu5hjbA92i2Oectvei0TWY/vLCZQ6aMP3RaWQVDc+vUvyGWXXqbWcwK6umNRyx1aCPLQUWsbATZIvUGTCBS6QDoFToJZHoDOPHSa0L20w4nITMTUlAPA4XevZfMB8Rujxe139u82zbUM1yQgU/JhsIT9PRwXTEcUILwJiCb3GBFb7ZiSoh1/ShCmEISVKL3QwoXzY/DX0YpvBHQAt4Fpjknfp1mHOMySLUjD+bZrEosxwHEwve8aAfOdkLGJSXngc5/X9qWw2NTV1jEemIBg3v3YRz+SlJvsRYKs7B6bkB//3yflmGOOqdwbSONB3u6dN39S127P6IT8x9p1lb53XBjpPKe+/ng5/KA5MjeJ/vU33LF7RNZt2ib3PviwvO3tby9Nu8NG+va3viUfuvIKFZ7+8af/FG39imdHpPqbTw0R6H/ztz/SdsRlc4fnRBAd9h2AoWqeMRbM7Yc/cLkWJBltNOSpX/26lvkcLZCPPAzg3CYvbNpcay6hOR5y4IH6PE/+8z/XSjd8+umn5fQ3vF6BZnCwV4WQ3aMN7cM+Oj4pD37+oX2iKwhWCuY9XTLY36PCWGOiIVt3j8hDX35ErSJ1ip0gN/+Uk07UZ/vVM/VqMChdfulL8qkbr9fgwsd/8MOXxJqF637xC1+Qm268Qe66Z6n8/oerK8XBevLaY46W2QO9Mru3T7q7i1PLlOeUaOjcH9aCR95BvlS0actoNig+WRU1y49KBYEagF7MRBKcSTT0ovvw+/SZk1ru9rkrGZU9AMEpJl7HCyLEAX4frBChH7qdf2IHlUYL6KgTAgsUilbB5P6+y96v/BZBccBwBXSUfgVBQUNHji00dKTnIKLOaujsA85IcjX3mvxtgioX2EpSXqpiQxNLQJxg+o1j2n2wJGcCgj/GJ/9nExx87nZSrQTly9jaceFvCDJesyeh2zQ669PmInngphTmze28XjquRECwC2zn2D9LShUmg4Df2XmyAordrA2YcBuNhPk2ZLQxKRONKbn2uuu0QArMwigPjLWzEifOQdlBpNGg09Ytn/609PV0ymBfj8we6JehwX6ZakzL9t17ZMfuPTI60dDCGSHuINsRWg8DlpT2Dunt7pTB3h4Z6u9TQIcfFlre2MSEnhuewZyLeApU3EKZyx40oOjTNqpDs4aiRTXgWti0dYfs2DUie8bH9TkncV2zQUPcBMpndkpvVwhOxD2RW92YwvFoQZsEiraFal24Pyp0QayCfxvHwSyOXt36Sm6gz5lUCUvclOomQdEXf2zgEqKlQnFtzE1fd6c+71hjUvubo5yrxqc4Hx5OhWke53ajGlnyfBj3hI4/c89Y3gR60X7d6NudWrZmNDUM90G1PT9ZWrmsvV3T1fp7ugSm4KH+brWIKKiPjKtghjGPN6bk4y3S1ac/+Unp6Qq9w9Hbvb+3W2kR5X3RmXDbyLjsHh2X8cnJUJgF8+E4sgaMYq0626U7SQtN1wrnTYUWmt7CpXOI6mudgRZQgQ1zB8EXld2wxpjTMqtlDBw0IwXznNCNuhyT4OGwps3V4tTaiPXsbE8Emx7pH+hROi8DVwC615Q9f4hpw0Xn8Nyye6o1NZkUC2SloOl82X7eqiwCijXahDe8PEZ4pS397LTl2HoVfRcUq/y9LG/FGPLxTgn4G0C3yiLxkj50m4cOQIeGDoEOPvSNG7I8dM3Ugskd9nf472AiRP45NHRIAwiLR5ARSr96QE9mK6lH3NGkLVt/gdXiqVnbyfGSYdFihEkK/Wf5ssCc01xzpRNhGs8kKD+eIj8zF4XR+dZHxXNsLIAFd2WmSfoY/d4xTTkGtjgXJvfYBrOSZUzL199NoYIywuRapAIXtL7JSRkbm1SNavf4RADgRgDgNG4iNQNkrg+tG93VJf0KqL0yPNAvs1Dwor9bxveMy7bdu5Spj4yNq6kYYOcDWMBswbR7e7ploK9HBnp7dd0AWrtGxmRsoqH/GISoVgulhxAjATDp64Eg0CODPb0y0N+VE+K4fpBmd44BZCZ0LOMTAN7JAFSGEUALBhD2INtAaW5au+ABkNDkRAF9BsAPQEepzfAOIp2cnlZgUfBXoOCFA8h2IasCgZZK0Boeo9eemsoLOqFioOjxKBHa3dGp44GwgVQtBbApjMutT+jmqECkz9EZqohpVygFwSBwFAkBuBfuSUAHLUIIwH10/g1hqfCT3KOnGzTQJahX3pfUAcChoxMTGom+Z6yhZniMOzxvsDDp3s2mKKmoFgAPldRQqAYgrtp5d6d0m373ExMiY5PjMjLRMHNiAIyCVCJ0ICoetIIxA8DxPJhLzKPuZ0sHiaDZ1d6htABAx9/T7Yj1wHNMyUQj0I6l58Afi3efCrACug3lWyGstbXh/u1Ki7k1TS4DFob1hNALWtM56Q612j145e5cAVbc/5a/xfh07GnKNfTyCmqF4GxcBDmNNqKs+DHpdirwn1veabGCa0WlL4ZNZXyUgG7XwAtCFqcyJgNWEZrCEC+o0OIz+BRewF4oTlCyUW0QLkAA+iUXX6qaOgJlWRwu9aFD2oXZD6kzCIoDsL///e/X4CQCOhacHX3AHQjaJAgL4rGF5oTG8gijD+xSjrIg7WynWE2VZoqmxTKt8TjpFtQxGUWl/aihsyIdJ9+arr0gwQWzOencIDTX+83jx+wFIiv0xIJf+DzWwmHXxxOkXzMcy1x8zMfkdLuMjI/L7rExGRmdkJGxMQUxAA41U2wc1pMGI4fmNNjXJ/19PYLCVbTEjCHlcWJCG6NMTkwJdCd8pc+kEnVg3Hh1dIr0tHVLW0971pFKtbwZmZiZkKlJaLIBUHTt9d+0NqnolE5p72nT87QaYSLUce24ZuqXH4UW15CGTIlMoyQqzJIBbO2Y2lAHW/cbmD8AcEomEkECYKT01B4CGXtVCKOwOSUNHRt8Y0EQ1UGrsJVo/6gxoHH84QBcJT02KUepd9a9iMwUUQAAER9JREFUpp4LPCEiJgNYTIhMTY/JNMBgJvRVJhiROel5nW0Cu8G0dEl3m8iUTGqQIuQRPgOupyuh5k4AebgnDbkwDELjnZnUtuo5F5DSAeJb1KKBe6GtcHPlMqz/1Pi4jE/MyNgkhCkIRxiL0UZ1joJFAuAF4FVBrRtg3iFtXV2qjXqG2WhgaicFlqbpxrReE8ySLzJ60GtHZ7tagxDbMT01KVNYkxnUlID1YUrXyUZ2BzrHvIh04EIQVBoiM9MT0oBMiXkkPZuNRgEKX1FcIc0GPhSu2amBsJ0y090ubROg7UlcXq/rjS5YF8xPF2hCYKXIblioTRutNwZMHug8byjT0ss0ZlW8TDoc750qEEUAbQQQ8kWvhBUBrNa0TyLdOTavpVslLAXhiNBThEmxe1ND93Opa58EiPMZrFUAU8Dx0IVMHGO9F3wPKxcAHd0tv/rVr8rGjZs0XuSF9QHQweMQDNr2O6cer1wJUgCiWBFJx+YsMLXCl4ngGDBnnGRzseuamDxB+AkmKNuJ8sfgNywWAMWCnQVCAl0zAc5IozGRi47nPS042vMsgNLkbhfGLhT/9sIC72F9+/ZYTxieeO0CZ4wpa11rNx6P5XH8bN+twBMDeB/3AHPpDEzSmHs1kwdTMvz74TkCMGnnqI426UFmQU8w/9nx+nmxm5NEy7FxPTBulvKNCUwwTTOOw+bZc42sdYRzzjVlBCmFuEBP4V9GA21G40p8gW1w3WRmUE8vdm/4549pDt7aYufF0kKZFsQ9aesxcL5tj2fLTFMmZvpIeyZeVryjbDxlzN/+Bq0aEgne2iBQQVMPoS76UgGhCzAHUSovIMT2qXX12T2GYylE2/N07gtKb3LfWh4QW88qG3uRRuhjfSoBzm3WGLjhu5igr6eaKmh+3+Oz3St2/5DP1l3TZp7Snu4hXoNz4vlV7lwXxMcxWT4Sew58pxYuB+iW3vF3zDUKAY/EZ9fdjzt+32AOi+1f0qJXfnV/C2qVtKfZSvZ8Ks/ki7CiI1AdzYdQG2bz5i1qQSeg43gF9MvOPX2GGgyCc5Bji6g5FP9ASsaTTz4pv/rVr7RfOqIx8YK/fSLRaj0j8EzKMmgGvBVpt3UWLHQVytIhvNmZC2B91VNTk7aOTdOaWM2N47dSnCcAHEOC9CAYW3AyZ/98MQky3TyJxqSWEOZSAzBVWwiBgR60sXFhGi6SmmOCk2X0Ved5RmrXkXRAC4E1Hfn1jq2ZB207Vv6WrgnA3Jho/YblpvUgxuP8hs2YWGe62QMXTK8QuGJbULOzNMnMXMaNZ9fUzmeqoUcK3Viw8EyZ68zvOc8W8C1dpc+WMAuOy86R3aOx7/F7LB4lNn/NQJd3W/i18aBq54gaXWwP5ecy3MMDjT+mkhlHgMNe118/D/BZVLMfL9eGQGnXygKv3/8xfmCvXQassT2QnlsB6Hxm7gNfvKqIL9ix5dcxWNvw/JqpA/NF8tnSnr8u+QLbitr5tnPj+ZClwdQdW6Btxs5N6aSkHH65UJOMoOKeTTSc0J8XnLjHeTxi3IC/SCVHbQsExcFqftFF75Utm7do33usGUBfS78S/NAPHYCOqDkExyFilGVHERBFyRLv8H/Z/Eu/oGExs8InnunEmKqVxGKbOnyXn3U70dRSyMQIChhHSYMevaonLgvCjOy3G5Ngas0isWukkJCYl+zixRiO3kMHVDwDngnnCEVT2eraTvL3sC4Cvz5WK+Nv3IAeoGOb2zMmHuM1K/tsfvOl6xnsW+Ff8uImIHOC28DPk59RSyf4u6MDwW+JkTkXtRruE0zaoRYDGXMRaHjmPD2VtUn0NGGZXBHjsIIxxx3oulmAI50G10hmUbBaQowZ23WLWbv8muUBLj+7RTRQDrJWiCqm/xhTtutPGuB7KTNuCp2LP0fzPYsBnVfwdMIx+jkoAqvYDJQDS/G+hzuk6MX7x2isSogoepZwL7g0AgZYkPLXbKL/SJS7n6MiUA8KTXmjmqJzIbBX0W10DpN6XWUcuwgbkC7nLc6WTthnhcHH+LxmzRrZtm279nLY8MIG7auBc7RS3EVnnjKDDwiKQ9MH+M7hQ4eJHVo6i13Aho8bM4fcFi+JbRzLLMmI+c4H9wzBHldEzMG3lXWniTGhHMCpHxWTVk7QlqgsQ7DEbgGdk05AipmQPHHgMxcP714ASecx8WPq9iTAs1hM8p2+RX7XcaU/lpFY82/MYEjBKyn3i+f2JljOhV1Tu3729zLwKDQTmprNlk5UeKBH0rSJVfZR4JPz64DrWQDA57B+nalbJqahg0/AREYNnc9bxKjtc1sN3QN6TMiz51qByd4L97c50HaedGwmstnSq6f12NzFwNoCut3fRWP1z5mfj2YtW/d2Dc3K7k8LKEVMsxjJsm5XsbF6PpLnW+WAboUnSydF7orYmrS2e5stFrl9V4Jx1uSOc+xngnHRWGy2Tmz/QZAl74gpDBbo03V1PnS/NkW8Oht7XDCMjS8Fd3NPyxvqrIvWRykQIix/bKKnivapAG8Exg0ODqbp3CgTjH+47vvf93uatobsIhyHktSpyR0qPfJm4XiHDx1FL3ASvseF0XgCNnr6NVEG1fo4Y2Z0D7ZeY48Ridf2/DFMXYudW7RZwqIVlCg0piCCkL02rgnJx//GZ2MDFgvWzWPOcylPWF74gXKowYcVOzo23uCPiCv40ePNPWhm5XF2TfmbJXAv4MRogOBZ9CixzWmva8EmFRISQM9FIzttvYxBk0lZegnrFzruhTElBTFU+qYwGCLSKRza+SwSJjIQyFUkzk2HNXFaAcfOTZHJ3Rc1sXMUzkkC90zthqqx5oErGyrPKwe65pWO0YAXPnAW/J9FRF8E1rE1qPt83rfswcUKDv7v8JTFFgUL6KkpORHoY0Js3THXPS63CjWC4qwAznvYcdcBdLtXeTwB3c6tXzPyTg/oKdiam1uwja1Pmcm9aO6U/6olK8OIGC0UzUFMWPfH2r2TPn8Sw2EFemvNAAaA70KZZoAxAb6/f0DN72ufWyto2AR81jFfOv80TVuDNg5Axz/0T8ZFcDH4yxkUhuIzOBHfa5Cc0eCCJBJ8jJRKYlJqTGKxE11GsOG3IGrGNAjcLw68IQ+9ClRi1/UE5IGCzDh2nGfIlkBjhJluKmxA4yMoYqRec2OkuLp6C16xTcJDfRBaTDPkpi0ScOz1ycg9APh58Ayfx/tgwhRoEkDX6zgt3TOVGG2x4mHedwVAz4oWqVyUuC4yIRKmfmgwLDUcfOh2Lf3zp2NmlHtkXXh+0ZziFA/o/M67LHJAaYplcF6KxpqNMyMeey1LgzH3C4+1NB+7ZkwYyO5TLPR4Yd3OswWe2D4spHnnW/bnel6Uv061yZ3X8+Mrs0rFQNGSTBl/LNvbUCCrzrUmd9JXTBiz44kJoOl9ZrL8aw/olo9GaTJhYp5X+O3jcUCDW0v8lbE5SPnNNGKtmoGibN4CZhTTbdHaBd4VLESkbS/o0Iq7c+dOrQECvkU3N96PmvcK+cEPfiBo2AQ/u/KzC894wwyC3aCFokqcrWlMEzsAHxcDiNNnjLSgMsK0kobd2By0XUS/2MWEmWRvJpPuic3XVKYZ3Llbm1iqZUY5hmhy2e0Y7dgto/UMrEjzimEt7suND6My7lGmodPaYTVnnMMKcxUu+ErAT4ULkyPpBQtPgFVCRIzZ02QXm1//XQboSYyaaRNbxgg9qFtADxuSMx380Tr3CaCH35LP6rvPfF6eUeev5etYB23OMyA7bg/o9jfLbMP4Ar3YNcnGnmjliZnV7yelk6ShUEwAseOIMdSYmZ/PXgbY5YwxodgCovd+RjvXdv/GBJy6gO7Xr8idEdYliV0ocRFY0zV5FdfO8wovEBVu0JIfyvhxmQ+dz80xeI2xbCyeB+d5RLEP3dNtbgwVleL8PrHrq0J5VQBS8kA5enR+ymZBoYKjpla8/GzZfer5n2/OwmO577kOAGtmmcEFDi09/NYuP/+Xn8szzzyjn6F8t531ulcqSeKEPXtGpBdpRz0BuCcbk9Ld06MiCEAd8xRAkwwhBCfFGG+urZ6JSA7ZtklxGI3KDg1U9GHB8woqXmGM8FMgcEkXzOXBe0lIc3eTalAoIIF0o6IXo/wt07DuAYwtEw7ypWztNUkEntF74CNDtX5pC+gKIR1ZCpVnvjyfAYu5jZxULYo+a67YjjtC6ZVMNc2aDQdx6kzBmpDnbHz8Jbs+0EeS1sH4h/RaCfgEKtarcOuUzTkiYVMrhj2PMQQcj/2c/I2AzlgUfrhztnGB3ywew2eFyd0WW/GMOBr3kOSYN4GQekfyGrFeL53vpEhGkqvKja57RXOlQzwB95+lXxwL6d8KZh6cmxiMoQ/SVAzQy0A7b/VoFmC8UGivVeZDryMoWItg7PgmEnVR7n59vCUiPxfF2SR6nemkz4PytCQwMclCiYF5TLCKbal817T8EeWafzH/83TAfUfaqbIoZFstH6RKt5VGufPZk4qd5Kmef7KUNfaYBVVLNzbWx65Z4B35Pezn0AvB3FNa+yC5p98z+Fzkzg3XLxZGcW6sKmhgq8FyzP1LzOGYcC7N7awah3EEpbpdpiZDYDqt6Zq2dsaxr1LZAowr1GrvTAPfOBCYGEO6WBKtCI0F/YYSs0HAgixQDR/RslOlNxMRjIGHmvCNdLFYRz3GXOxikAA6O7vUNApwJ3FzQgITC2NMgxSSADNUhxofG1NGzrr0JAbPvDgWC/RWWicYWEK3xM+/MU7mSINY0mYriauiiZgTrUtTslJmk2l6vC5N41EMNaZiu9HCM+UbJQQczIQzbpTQnpaaKlOz/GbNTHhZkFg2ovyawKwUqgmSWAPTCPWMQdqkIW5KfM427kzoPod0qqT0KzoLtWsJzjA+qwHhOL8Jc0wp6cwXgJmNcjLN225o0gjN76HIS3PuqB2DX1duXhXU0jKQ8c1MyZsVpPy+CAGhoSYDAJtzZAGBTMa6TGK0Qusi00CDu4xyVbGFiHPLeda5ZZGgsiqFiSUkpQ1r3kybDWXMk+PP4hrCU1gB2dM4r82xWQ3JChvZHg1FZsg7MoubYdTRjZaMpeA33p/j5TqCfvTepqyrHSuO5zhpfUv3JbM7TACoBT1L4/5ZExatgKdzEhY9VaRIV+QTfCzQYTM/IAhlYGRTiS1Y27XS/W/KDcfcKEGgDTQQ1pLrzcSWoAAW8b6SpUppxx6T0ks75sUWImouu1t2bcQKWGut3bd+XUgT5F2pUuws9+G8mYBlVLiS/HWuI3EutYif8bpjVHSjnxzEk0ayo4CI2aDpgJMNwAmw0hMfGoAOorGEhTF1dXcJ8sLJgHm/2DVIrPY3LKZq6cnGIEBwYawJl2NBxSmUioSVAaU5PaB7Br63gJ6azBPADoBOQSmUcrVFajhWLxGGHOukLEhEa7IE4udNN2tSwSzG7EhMnDfLyDQQL7GQZICeN+3a81ImFUmdSjdKQqRee1JAR7s/Y8lKn0UjJYLwp3SipXDDmiuTg9AG3uDq8+eYebIRcqCTjAVCJorkcEyYT0rAlrlaZqnjSIpHwOKjqZtJO2GCNGmac8TzlXkm8VMZoGe5uVZAsMKivZ7fC5TmLaBbUE/HVBwLmvIn+5z6ZTChFfKvGKB7garoZHuuPSaAXEi59IDmXWlN400Azq6/XUer3fj1Ta0aEJKSFCtL44WTUJFhVwToSuMJoFs3Skzw8ICOTorWImr3Ms/neL3ZPLc3jHsvz1vzShl5g11b8io/1/5YgnUToBuBrAjQcY5aVRNrXuyeVcBd9rvfJ/os+wDodM/R4uotvbHx6/5N6mnYucwEqUxJsfSYjl35YvMe/X8V71ra8KlSy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5604" name="AutoShape 4" descr="data:image/png;base64,iVBORw0KGgoAAAANSUhEUgAAAfQAAAJzCAYAAAD5i+F3AAAgAElEQVR4Xsx9CZhdZZF2nXvu1t3Z2MlCAAFlcRBU/B3ZGRgUSACXYURFZScBxFHZF2cEkoBASKICsrmMK5AAijJuiDqOM+MIoogjQhIIYcueXu52zv+8b1Wdc26n+y6dwDOXp+lO971n+c73fW/VW29VBQcEQTyu3CtRPpS1Q4MyPh9KI25IsVSSer0uEjckiEXCIJBcEEg+DCUX5ESCQKJIJIpjaTQa0ogiieNY4kD4Pcjl9N/8T19BEPArxsdz9ss4kDgOpCE4ViDVRkMqjYbUJJa6iDRwnkCkHkcS4UBBoF8xzuNfsZ6LJwoklsAO3u4b3hnbIQN+KseP6hXn8JsgkjiI+Xv+PRdILpfTf/uX3RvGKMDf+d5AcmFO79+vS29AcpKTKIolqkcS4zt+b38LOLaRRFFNwjCQMAx5TJwsDPMS5EKOOV6NOOYzwvjjb8ViUXJhQ+K4JlEUJePNO8LDimMJc6GEuZweNxap1Wo8Rq0uUq2GUm+IRFFD6hGeiEg+F0g+n5dciPvGz6GEYU5yOVwynnmDcySXi/Sh5nISiUi9EUmDp8R45KVRj6Req0vciCWUnJRLZSkUClJtDEqtXrN7yEk+X+B14/rxGc4xjhF+jnWY+BxEwlCfh16Pfvkc0/frnGx6BTr2/lt/H37XaIjk83o8fK6Be2joufL5nBTCQPALnSOi9xfonMnlQqlHkV1HyOM3In8+mKh5iSOMDcY1Fkx/fb42XwKdiyIRh5Fzi/M70GciAZ83vyLhUfDC+OCyCrmc5INQ8pi1/FyMU0qU87Whi4XjgdPYuHC8bK7jZx1cnAtrGuOub8c96vXm+Kz8lXxGV7hg2uCaMY/9b1zzdmj+HOM56rVEtj/oeDd0XLhGAp2nXC16P5zHmc/oSuXN2NjpVXEPwm8CXVY4V8R703XENYq5gvfYPOdfM1Mlu4PwnTY2us8072vNE2zYdPM9z8eea9GuM5mFft2YAenc1PvTy+ZjiWPJ81nYPop91vcem/+44eQa8feYT0VyoY6VPwe/So6TbT8cJ9tT07/rWGJ++xrz5+DPbLT7j2Pdg/Acs2sT46nz0K4V69QWNu6HTxSPCuva5pHOGewpekwfm2Qu8YM4ps4df36c3zldWQ37fPbe/I1BHCTzjuuZX8AGXZPYZ/wUNsF0neFechjkYfuMzVXHKF9a2X8Hoc8D+x7jSekcb9gzKRSKPMdAtcK5W8wXeZ8BNoEglnKhKPV6TfI5zAyR4MhxE+L+gQHJFwuSy4cEL/w3MFiRvG84BuhcYPaFk2CxY4NJNkUbdByYC1Z04TYtfi5uW4S2yHisGMdSYK/FsVQw+ACsnN5kAwDPDdqQdRig2xqxJbIpoOsZ9VqSh20Xhg3DlnuyWfM9BthYDA72CuK6CfNx2s8EcE4eW3D4OHZan2c2S3VaYKfBwo71i3NGwV4nayy1epUbqA6RXjkXRQ6grtaQAzrGP8zlpVAsSBhii6wTlHkLvvi5aGxjzgA6NtE6wJZAXpBGFJiBpp8PAeKFUAqFPIHNFyZuoBE1JIrqnPgAQr7BDCoaYw29NwBZo96Qeq0hUR2ALlIqlnjMKIAxUeV7ARYwHjh/zNDBNSsw63fMOd67PU0CAAE3BXYHDS52/0A6CTmHfFbqe/R9CuhqrPjv8Ts8gwKODyCIIz57BWwHOzV26pEasr7hwCCAYYNLqNt7ff6FAQyEnORDvB/jBMjGfMJCTeejWr4wsnGMhtQasdQbsRnAelN4RyEIpBAA/AzQJVIwDxw8EzvV7VWdU5m5r+AgNLhxDbi/BNBhQPH5Y91n13RiG+iz52fS9ZdsvrZudD3ofOZzFb0Xvw83LmAcK5hjg9aXAyk+hS9fyfo002vyf+EydCP3v6YGi65bzMtasvaTKeI/6Iq0vzuImGHBaxj9le4x6Vj4/pO92vQuDMiGHTILE1g3eM7YZ/yFMcG/3UjfBNC5fWBe6oiNBOhcbzZG3K8zoE7j3Aw+jBfWf/IssD/DoG/zwnU7MHM/yt5UYiDp9eHoPq6E5ozxAkDXd9l8yDz19DPp/u5rTd89fJY0G0sAdLyDhiT3cqwFd/jgCPkcxPXb+OOkWCcZnMs8mqZRwbpJx83mexhIpeYmafM94RSFfIF7OvarwUqFRjL2x2qtyoXZky9KuVSUwcFBOmgTJ06U4KBSOa416lIsFCUo5KXaqMvEcX1SqQxxwwYmJYsMm7s/1ABeCCx59YTc4vbF6t76JoAOr6+Az/qDUY+agC66KVajiF91LPZcThoYNFpX9qnEQzfAsM0eC7f5cWZXZjPIpxZ5zA088VQMqHkkTibzmBK/X0HWIQEeq2+EbsnrZFDL0K0HgrYvFHUhdGKYN8VtA7/jBt6QeqOqViG8VbIT2OwB6DkJ8wXeWBbQczl46AXJF7iFESD8HjiRzGMNIgAnvGy9bhgUyrDkpBHluRnXGw2JGhh9BdlCIbSxSAEd2xmMBnwB0NX4yElMa1iNMLX2cWeh1OsNaVQbBPZcHHC+4XoB6PWGMgrwAnBd6cTPMjEKvO598Nz0ADKsSeIJ6Dj6e2nKcWzVogbQZgHdPQ0aRiEMF/MijRXA9dDYAKhh0dPL1DmJ7+69kNXg8zNfm0ZCg8YKxlW3C50SugGnHrr64NxaacC5h67Hy3Mjo8fPL9y7WvHYHLmhY7EHITcj7Np8Pjn+X9eazTP3zNMBcG/EoEsnNz+na9oYNzJE6tkOf6UsCAAdgN+81pqMac5nHX0COr1o/TfugwBOME+/69rIPHv32G0w063awBbPxz10m4e2GnRN0DDW+wWg+67hQDPcHdCnlr6SPW6Yhz18XJrZC9uwea/moZqT4f5kbGPfhHd2at2DMROaPXSMizKGyqSpk5BhpsxDxz5GMyhzK+bf88h+Ts4WJfOSPQbzzue47ym+tuoNwP3oL3WEjBExtCNrkHFZlT3UY6g7oyBJoysz33S9NQM694phrIayEpkbtXPR+x1mEGQ99Hys40jHxQGdoK5GPM+V7N1+tWCP070oy0plx2q4IUR8CHNSqWCfTQ1nXA/BP5eTaiPienCcDYO85At5Xf9RQ3oLJakMDdFDpwEAZ++Q3j4OUS6fk+nTd5Y93rSHlMpOtxuF6JQbtmYCOhalUoCkaQjourklXjAo98xgK+jpqGBzNPRSmo70gtENQU6wxEYCdMVro8oynm+yySeAnnpgPkuyi4SH4S/MArPJ4za4rSv9KGdHRCvXH5B/Dv9W6k6XhlNhDvCG/DYT0vCA8iqJr260tO5ORuyIBKCxbYtPAB1GAugC3VRxGFDmAKh8aB56HhtfXanwzJhjkAEuWDxOgdFqts0xinMSxXmlcwlCDIIQYLFRNBr1BDxpqPBzvsDUu9T7zQk2Jl0Gej+5XEEieKu1ukQ1jKVZn4UQpotEvF4F4eSegWvG4NB2dhqZ391Y8eVsm4F7L1yUqbHknh09d/P+lfowr8/oXgV0NV6y3r17CTBuQ4KtHlupe3g/oCMRCuFF83lyTkcYRzV4nUj2LQuHwDJQStKGTieGc+2212Ad6VoiDWfsl1NzuAY8RwVApahhKCqgw9vWdWk3m26IXJx4Sgqc7vXpGMFYwCblVHe6uQ7fZPXY6eqi4WKAnqXJh1PuenoL0dnl6Uasoa4E3M1g8e1ZaWEHbv1gSo3abfr8s/Cfeugp7Lux3US527ntUpogfGTKfXTfwe87u7lnxyI7n/18jhiGF8mvsz4KKHeYu2AvfO7q/ae0Nqlr25NxTj5fGombArqzacl3YzQc0DW8oYa5h1CyRkpqMCeXO+yHjKGW8ewd0HUdebgxdar0nLqWsq8knDuMcjdfKNlnjQBOqXm/rxbhDFLuRtcrE5muSSKT7TnqmNkBdYflWnG+xvcK/+7PKQvoSTgU4StjIhFK0P0aDhvCrAh/wpnEvizcOzEehUJJQ4y2Zn/163+XF1as4H5dhRd/2MRJ8cDggPSN65OZxx8vhx9xuDz++GP0zjkh7MutZo2lq6cY82QO6GlcidDEWKrF7HzBGn2CwUkMNINDB/UA4BEEBugiDcTzzEMfDujcVC1Gppu2giK/DzOzs0xBumj1/nS5OyjYEdya5Aar3lMC1MlaNu/eDASn45NT8371ofuDJQhYzFyPCVpJH5C+EzMJx83GinQT00WVY+gBL/fQB80LxH3UK4NSqQ3JwNCQxtHt3AV65TkpF0MplEoyoVSSsFSWkoEmgDiKAUrwYBGXh+UdS5jPM26uE1THquleSBUnsgbzjMxDSkdNItDEdVDuBuihHjcO1XDIkMyJNiJZHAnpaiDKPQtWamqxO9CkIYEUrLNWPTZOB3YHbgdvX2jZzTILYITWzNRy6hlzHYCua90A3RgRLFQCeuT0oX6nBoDX4rPD3SID9QSCNMzCfc+eeWJIY86D5reYM48bpxHEGHFTC9fYQ1N7Qf+R/KzzT2efA3rETSqNXdfw/Gs1GpCD1apUqzUZqlSkCp2NrfNcEJImLJXK0mMaiXyxKHkDbt2wkrPrVWT2RhrEAHCP6ZPbUTPX10cSM7Vlpf5uOmZ6zGYPXZm9DOXqDBqRQNcSTeSMl5jsEXZNyXW7MZEua39r0/fhoO5zSinyMMMe2cdMJ+OhSj9YFtCHU+4K2G4UGhWe8dCzgM6wDvVA6WUm+yXDmB7n8bCJ7us0gJN1nHl+zqqMwNhkz8CxzdDmNql0rzP9hhuWnL9mdCvb1R7QeRyLkfu0RtSqac07oGc3cH/cdgqypXX1iJsAnXs/44aKh86A2VxRewTGb6NJM5IFdo5BxqBJAJ2grWybs2EaVtUv7i9ktNRxw7+xH0Mr1dvbKztPny733Xef/PjHP5aNAwPSUypJ8LfjxsXg5yeMGyfHHHuM7LLrLvLFW26xjUvpG1iGvsjgpSCyRTC32EGWbqeHkhG6uBWePkB4+UppmM9rlDssHRX71EC5xzFj6RTF5SxWz4FNNwQ37vz8eH9Khmf9BovhDFt6KfwrxZk4mfaDPn+jP41qbQLtOKawS+lRF1BkNmn3MG3SKLUb0VvFU6I3QroM2gTdujgoCYWtF0xQcCUNAB2UsVnPAzWAL6hd6A3UwAI1xfdk7pfPD7RcTqQIYC8EUsoVpFQOpUw2RY/LZ9BoyKABeq4RSpwHU6M0v3rlzsjo88jnclIK8hLlNf5K2rWO2FtN6jyeCSbrMfRzvEfEj4t5xJDzEpRiKcGzt03VqXXdM3VyA1AElH3U4NyAxYpYcrLx4v5C0I45KfF+8hKHsRQyYiSCVSBSIRCCBIHawBYUN8KUatSZhGNmBZwec1bmAWwVzgEwxznVOzcjE3S7gTkXpoWUMPGxntSztw3MxjT7wMhYmKGE++LUxkLI5/h8Q2MHGM6mCE1HAhuTepQiQ26F+nwxAMiClW+2nBv2pdqXdP5w6HH6WiS1IJIaNBcMtaXxcD25etce/8ZcA8BTBZAAuRmEdhFuIuLZQHDrgK5GCoRgAWO46szVpQbjNRHANsFeMheSWeFUK4W1Or84iz2ezzH2XSjVNWVhhIYMSZN04x22jWzyT4xlZKI73Ddo8jrWpTGWOcyNDHWcPUBqMutvh69h7hKJ8Y/pkBM4QWDduD1ibGCQ+zkceH28mwA9NZZA/0LzQ8fNhKgUOru8Z7iHZMfzENlIY0IAHOZbEWhtTaaArs+XChDdYDm/mkDZjL8mz9dO6us6GTClrzLzQf1nzuvMiGbHlisaGiObv1zOOdW0qLbFGC2yX4nLb+s9sz9nng8uwMOmzTF0ZbzghQ9V63pNGZ2HwoZqVbgP8b2KEx5+HTdunJzykY/I88+vkB/96Efy6urVUi4WJdi/WIxzYSjjx42TQw8/THbeeWe56+67eCHbbbuNFAt5QdwVQj4FcxN/Wbw0tS7Sk7sYzmNNnJi+4QjEOypA0HHRmB89Q9AXJoqrxRGpdwA6PHS/EX1OejA6uglljIeFDXtT8cOmKz31UhjZtI2VD8BnRbLo4VEihqLeS/KAzACA1+tn5KTgpbnHr5u8L8BEPFhX9oMbFkWGUJ4boNvkgWDMPR9YcYhVqb0CmiaSWi2W/kpF1g70y8bBIRmq1pgdoCIsE480z1ijaVSM1VMsyLiekkzq7ZFJfX3SV4aSHeKriCKLNf2DsmGwKpV6XarVBuM5LjBL4lCggMJQeop56S2VpAfeWD6UIfPiBip1qVRryva4+M8oVND4uAZ8dlxvSSZN6JW+YkknscXK8TO8x8F6XfoHK7JhcFAGKjUZqlWkBoFdRq2OUaeALx9yYuNaxpVKMq6nLOWCGiN4NgPVKo/DMavVpVKHyt+O5VZ3sslnPeh0y+KmF4ZSKuR57HE9PTKhr5fnTVTVjJ+nSvv+oYoMVCoyBO+2ASEgNl3dvpv9kOZd3Bd3VvhUyucphsH3UpiXqFiUom9ukpNatSYbqzgf7lGfoRtV2Y2XIApjDMcrFqWvXJaJpZIUikVpRBrbw/VizHD9g9UKxwzz0XUI2TXu3iLWAcC5gGdcKPC4faWSlAoFjfOmS1jXsW1aeH+WdsfP1UpVNlYGZeOQ3QtYAtMQNN1L843p87aHjvvkGuM1hfRweuDpQDdULHDseO2Z9VLDPePewUJwbeG+ER7KLqpNYUzPhTUWSjFf4LrgnhRFFDZV6zUaJR6uGQkI2/3Ox5lGWBhyDhLYsVfSm6uSOanRqNfrTYSFww7ux8C6wbX2lsHelakl0X0EWw4YBf1gKizWWdsK0H3/ys5vXdvNMXO1Oz17SPdw3++bLteAzvfT1IrN0mYG5km4SK+Zhkkbyl2NyWEeuqKKsZOu2EsBnfwQjd9mU8zHi4aKZVVwrpvAl3ZLGEqlmjIRPIL9D988jIc1VoL3HQSybt06eXXVKuLH7NmzZdny5fLAgw/K+v5+KWP97FsoENDL5bIc/e6jZdq0qfLVr31VttlmG/noRz4iPeWSbDNpkqxfs1bG9fZKjEkSRXx/tVZT6h2A6/SnmWR6XXabtNT0sXLCO81tHo3HHAHosDbjMKQgDoBet7S1lL5PVcQeAXemwOO2OvHsy+JoWYstxWx9l9Ooav156ppZwrwvUDHGStl7NA5kgiFbNEiBUZrbhA2kz/WYapiapwqxgy1G3XhS0Y/SuLEUi/lE4QlAxCaKV7XWkPUbN8jSFS/Kn59ZKk8vWyYrX3pVxk+aJFdedZW8853vlO22244TwBXj+Bwom6GhIVmxYoX8x3/8h1x/3XXSv26NTNl+B9l9l+myz5t2l52nT5V8EMuqdevk1//9e/nL0mWy8pVXZf2GfhkaqiSpib7I4GGWCkWC2Xbbbis7bLsN58iqtWtl5SuvyOq166R/YFCNkYwyGkZMGbT/uD7ZYbttZfedp8kB++4ju0ydwrQ1WuY0+gJupktXvii/ffwP8vTSZfLSqlWybsNGqVSrmyjYcdxSsSgTJ4yX7bbeRvbYZWfZ/837yPTJkzkeYB6WrVwp//OHJ+TPf31WXl71qqxfv1EqtaqyJh2+/DwTxo+T7bbZRnbfeRd521v2lV2nT2OMS710TbPDvazdsEF+/4ffy1NP/0WeW/GirFm/XpBZQk1DC4BINi5ncpCallfjCfeIsZs+bZrsNGWq7DxlivT1jeNMXP7CC/I/TzwhzyxbJq+sWiXrN2yQ6ijjBXCbOH4872MP3sdbZNdpU2mEPbdypfz5mWfkL88+K8+/sFJWr10rF11yibz73e+m4d/T02MMlRnYUSSVSkVWrVolf/jDH+RrX/2q/PTHP+bcwHXi+LtOny7bbr01jQZHXYdI7g2uI4ljqQ5VZPmKFfK7PzwhTy9fKi+vWi3rNqwf8dk343kKIe7RuRYEtOSEiRNl+223lak7TpZpk3eUadOmydbjJ3DucK1Uq7LixRflt088Ic8uWyovYQ1s3EDjhkZtm2eGZzSut0+22Xor2XG77alJ2rixX156+WVZsx5rov2zbzsVzRjrgRE2YYL0lssECFz7ug0bZGN/P0GdgrMWr+FzebedsWbeLLtMnUbDB/yzA/rwEFc2HDV8HtNrdq2Lnd+988RJNlzIiuRIuWPPz4Rrk2MbtnhYLcvEJA6je+fDAN2DMm49a2gp8Q3V46yngRkwsyqOizXlz567ahScXnZM8+OMbOwpU2HMcnbuwOM2jCBX5OEcYzCKxZKsX79eJk2aSAx5+eWXuY/Nnz9fXli5Uk478wxZseIFWfzAA3zucNSCvQv5mA+1VJJjjztWpkydIl+5+26ZMmWKzDrnbFl8772yYvlyiesN6S33SAQPo1LhQuama7GBRBhnoO0iOX8wSUyBuc3u1ap/ovnsHE9SU6DYPAe9nkkLINR5uNV8G8AnFcCWfqQxTPPcHcxtQg33hNQqB/Xp4jZXNzrd6aINU1N77M1iPw7c6r3bQ+cdqQfnj1efk3lrZqHyPUk+u9K32Q1cLTsTv2XyL0F3rhkcktUb4UFXZMpO0+W222+XAw44gBtsp6/+/n75r//6LznnnLPkpeXPycS+skwaV5K+Qkn6K0Py4roNcutXvinvec979Fm3ef3v//6vvPOt+9NQgQf628efkD322KPdx+S5556Tv33Lm2X78X0yqa9osUVfKHr/qzYMyisb+uV7P/2Z7L///iMqrbMnwlz83e9+J+8+/DDZBuwD2Q4dz43Vmqwa6Jcf/KSzY7W6AT/PUYccIluPGycT+/psUaqSmwYtvMxqRdYNDsgGGFQvv8z0km5eOI/XC1i7dq08++yz8q9f/7rcecftUqSHVpTeUlHK8ECLJdlQqcq6/o3yk0cf7Wq8jjrkUN7HhHJZNlaGOA/6K1UyLl+67TY55phjZPvtt2+ap63uA0bEn//8Z7nzzjvlli9+kd56L5iTQrEJ0N1D17xzE4ZyEUccszX9/fLDRx/p6F6y1+M1GvAcNgDkNm6UpUuXyne+/W254/bbaRzBqwGb04vYvwE6Zh+8c5z3zq9/TY477riO1sDwsVi+fLns/cY30UMDo/HCyy91/ew7mScDAwPyhUWL5IrLLpPfPvaY7LPPPp18rOk9MC7//d//XWa+52iZVO7lXlK0/Z2izBFSQB3QdZ6nYJaCVza3wFFd99Zs/N/IWmVADcyzZkgK6OqkpUyhb+yphx4GyQxKAdJwoJXgkPnrJlRWJ88AHbQ7NdzKKqiQ0iyB5JaNdWgKkOi1Zff04Q+FYc7EqlDKVx0/HU+wv5jDkyZOEDzjrbfaSk455RT5whe/JM+tfEHOPutMWfnSS3LffUukWh1SlmnPYp6H7Cn3yLEzjpPJUyYT0KdOmSIXX3ihXHHZ5fLXZctl8sTxUh0cYiysiLgxTwg1nhfhMJFSxhrTmEWa9sLYFSh3V7k7O2KK+XockB5MQN3odnjrSV67pT2698+YL/MT1QjIymMSQM0YYj6oDu74DqpW0/M8/zB9GBTNMaXKYpNGzzuIYww8pcGFE6pAtOo5NpmgeE4mvlnNLNbB9CWkRG1auAFXwbi75evCVBxqxLKxFsnGSlVmnX+BXPDJT8rUqVM73mSzkwrHfv755+Xyyy6Ve771LenNi/SGOVKC62oNue3ur8sHPvABtdTbvB577DE54K1v5bt2fcMb5Fe//jWZglYvgNSPf/wj+ccTZ8qkQl7Gl9RKZZ64pbbAy11fiWRdvS4P/finctBBB7Wh+VQD8Mtf/lLefcQR0pfPS4EiP32GtXxeBhoN+eFPOjtWq+v38xx12GGMzfYYNZllp/gMJZaKFUp66dVXyX5t7gub2sqVK+XWW26ROVdfneSTw3QhsyUiP33kka7G60i7DzxtHIMhLxF55NFHyfx0YtiNdF8A0wceeEBO+fCHVaXtsewMk4Z1SOEmc+lT9XM1FhnMRfLwTzf/efm1YexefPFFueOOO+SqK6/k9WDPTsMW6Rg+/JOfyKGHHtp2zo1032DDdp42jX/CnHh5Cz374efC+M6dO1fmzJkjf/nLX2S33XbrenphTH7961/LYQcdxHEoZY4w0p6a3T/9/obvrQnzMuxqlGL3sOemPyfs6rDP+fE88z3rD/vPqvUa6ZXWM/G/Zklyzj8rSWNZY1rgKUEUc/Ysm8T1ToSHtkzbyI8DBgYY9zTolt4RfoKxjjUBQ3PNxo3yhp2mydVXXy233PIlefJPT8nHTz9NXnzxJbn3vvtU4Q4D7I2lQoxNFBbZjBkzZPLkHeWuu+4kDTX7rLPlhuuuk9WvvCLjenrl1VdXy7hyiTEb5G+CblVqRVOiPB+dSmJGHtJKUNl4FmMSRqsmIiLPQ3cPHWCeeOoa/8DLUz5UXY/CBgp4LKeCFABTBao1lhZ/oPU3jBHx2DerjZE1sJxJm620rigyiUzIl+ZT8v0BCpEA0LXiFO6f6nCKj5C/XTSVoiuyNVzhuaNgKjS+YrqE5LmnlaCc+aBQRELZUGvIxlpD3nvSSTJv3vWy4447dr14h38Am9vFF18k937j69JbDBnb3ViNZP6iL8jHP/5xsjftXtgMDjrwQL7tuuuvl3POOYdKzFYvULOzZ50jP1hyr2xVKsqEshetUCEd4ue4/9WDMDDqsvh735ejjjqqKZQw0vFh1UIocvxxx8r4MC9lFMFhNb1QBiUnGxt1ub/DY7W6fj/PjGOPJZiXTXhluh/dyCmGiqQqqH4o8sLKF2WHHXZoN5wd/x2U3He/+105+8wzIQMkOGmWSCzf+3534zXjmGOlJ0Dimxsgsfzmv/6ra894pIsHFf+zn/1MjjvmGNaygAEE4Mh6TaxCaaIkr3QyIJEM4Hl1eC8dD5wIwwOPPPKIHPue9/CaoMZnPD0IKCisRJE8/KMfyeGHH96WFRrpvKBI33HAAfLc889zHsAA25LP3s+JuOqVV14pCxculL/+9a+y6667djMMyXv/8z//U971zndKMRDpc0T+uCAAACAASURBVMqaWikV3I0Iky48zEx6Z2PVk9a6DdmX5/XzfcO0C+qnCquDcr/PftYod69UmDpsmX3e6ntouN2YPlPBay2H1PenHsIvzT10wwKUw1BANykj6m3A+cL6yCkLQNaCOZFMtOtozLNMRowU7YbWp9Dfey0KvSxoSuAIQveBf++00zT55AUXyA033yzLnnteZp11JsM48NDrddQtyUmwR6kYY4AA6McfP1N2nLyj3HnnHbLTtJ3kvFmz5IsLF8rT//tnKoILuVDGY5PWZGVWuXLyHFYKJfie0+25vCYXcEDX2KjaRmoMeOqZVorT/HP1DFAlTkE9rQxFhb3lKWr1LChGVTWqQ29FTSzMkRgCmWeXnV5OmzOFyKw7jaPbu/C8kM5gv0sA2OhyeC1U7FsREVROI2Azn1DlNl4ERcuk6sOCQeBVwpRq0vngDxyV31xEh/tFvHqgnqOnOlhryB+f+rPsvvvuY/LMh888nPP3v/+9HPDW/aWMYidBLAP1QG5csEBOO+006iXavX7xi1/IoYcewvv7wQ9/KEceeWRbr+aJJ56Qt+73FunLB7J1MZAeK2BDQ62WVqBaUxVZ34jk3vsfYPw2qw0YDdB/+MMfyokzZ0pPIFI08RzYpaEwJ4ONiHGnTo7VDtBxnhNmzOQmWDT6zDTsiY4D870SaCjphRdWbhEjLHtda9askWuuuUbm33BD4p0gVPXAAw92dI8wTPw+PLgC4+PhH/9IDjnkkDF75sPHDmJLGB+nfvSjKaBnNIDZ1FiPU1ckkEHZMs9rpGeJa7r//vvlwx/8YHJNWIogMDEGv/z3X8nf/u3ftpv+I/4d4RE8lxs//3nOBcQ9t4QBPvxkOM+ll14qixcvZqhprOdAeGTvvfYUcLYI3jVjuIFj5uTclxKWJUO5W7Ks773uMXsKLf9tjGgqRHSHLQuNKZXOzxqge1lqh1CFQn3BaUvPZ/okE19nVe7KoqUiPzMfeD8snhaqCNzVWABuppomxW6MTWSmjcfeN50GCiOWpWKUuu7zeuQ66n+Y8+u+umYkCYWqWJvAllKpIJMnT5aLLrxQFi1aJMuff05OO+10eQmU++IlUq8ZoO9WLsagPuFNnXjCCbLDDtvLHXfczhw3WP2L5s+XZ55ZJhPKRSpqkS4UxsJYGL5rAQ+1fNz6SSlHr3vso61EC9Jw9HZ0kuDmkrKvjUjT1QzQFdzxb3vgRsdSCOeVs6wkoGY0m02VBfTMQ3ZAtTnF6wjzWtLWaXQVwNkENotD1f36+yZVvBkCnBomoFNPPysmMbrdSq24ceAFRRIPPZlAOFeYKJMB5rVcTtYP1WXdUF2+de99Hce2O92JfLM9+9SP03CrRA254ebOAf3nP/85PRm8nnzySdlzzz1bnhrxVWykH/ngSTKxGMr4kjB9jnn29YbUwEVRcRrIukYg66p1uWcMgF4OAum1+B7CQwOBbHlAnzlTyrm8lJI9zfPwdZYhNQ4eOlJxVrwGgA6D7PHHH5e3vXV/euia9gNA78xoSQB95kx6IFhF533ykwSJrbfeutMp1NH7li1bJkcdeaQs++tfmc4FA0LtIE2bI+VugkiweP1xLINRXe7r8F46uohhb0LY6YjDD89cUyCVIGD56T/96U/ypje9aSyHpQj1y1/+slzwiQvo1rzwwgtjBttWFwCDDs8KL9DukyZNGtP1gqlDqBVVnDGXmfJpOf2awdNc095PouHPYYBuSvUEpKwYlikkUkfEUykNXBMDwYAwe840tqlnTioOem19yxPXMq7Nod6Exs/oqjyMyyu3+Ljv79ibGYolrQtP3EphWy0Q3VK0WYCXbR6ZxtA9TN+fiZEb7tWt9gfHz9L8mPZJ9jcvpSIwt0Zh8bY77CjXXHWl3HTzfFm2/Dk566yzGDq69977KIqjzQNAx+ZKQD/RAP3226linXXWWXLTDTfIi8+vkIl946R/Yz+9xiJEdLFIyWJetJCSXGm1qkhHZPLRnV6xhMMM1eHpZ5pykXjoFj/XOJ5RKv5UTAhHIR0qoMFDhyrecrPdS89OM90k9LWph66Wl3vK7pynhS40J9bT0lwNr7SOHY8VfzRPWgFd8ww1BJ/mVHpBEaX5XVWfxu41+Q4UlzYowefR5KXaCGV1rcr4+f8+PXZardVKx+a175v3YaMPMB43dgHooFOPOOII+eAHP0jqr12cGHT75ZdfLl+7/TaZEMYyruBlZXP0zisVtbkLhUA2xnlZW6t37aGfMHOGlM3b8NDQAKjWQGRJh95rq/Fyyh00ckkCKSaRbLfrbS1IJJW4IfCaXwsPHdeITf1zn/ucLJh/E1kzGMJdA/qMmTREsW4efOj7ZFnasSHdIgdA7l//9V/l7NNPlwLHTOlVZcc0h90rGMJ7GxSRgbi+RRiV0a4V1DsKdJzyoQ/xerDWkXePvQdgD4HwWF6YHw8++KC8733v44RY+eJrQ7m7h47r/NSnPtWVODZ7XzgO5tDCG29M2ArCkJXkzTbcSRTrphExuPKcHe6VqmxKCx9hs8zuw2oDeA62O2xOt5tDZfsyHayMKNkBXcWnaZouiyQpNibHVtxtrkqY4JMJqB0X1OXUKo4EdGuexNCrXathr2Un6Xmaa5NmEcauI1Pe1b1ztQnCpPojwxNWs4E6rBz0anlp1GoM7W633fZyzef+ReZdd50sXbpczj77LHro9963mIDOlOo94KHX61I2yt099Ok7TZdzZ8+SudfOkVdffInK9KjeYP5mIcwjD4obvybMq13FqlUuz+dM8U5jHvZP87QJ+malaAUsFfIAlNFpTal23Zi8EYdaCu796Hv4PrADElnepV6PTo80OzDxuJMp52IMT0/Qh0DgZuzEAJ4DrB2f3CRwENcYOqqpqAUHXUEzoFuFLwN0vJ+TBIyAdS/zNDkPQySTxoo78DMhhFw5eXWwKp+5/Eq54IILZMKECS33GExYxLVhxX3pS1+SAw88sC09v3r1arnyiivkjttu4SS7cX7nHjqqFSG+ffvtt8tHPvKRtkI60O1Ikeor5mSrQk7KiFlZCAaAjvQ8vFDvfX0ksqbSPaCfOHMGDc+y0XsYEwB6dQsBuoviICaDtwlA1255VmI2Uf6i2dBrC+hg2QAe//D+93HTxHq6v0OvNuuhB6xi1pDHn3iiI7U0DLMLL7yQYRkIdrbaaqu28xLhmSMOO4xGENQZaroh/u9laNOmLP1BLP2N1xbQfa0cetBBUrbuboMSy3HHz5Rbb7utrbhztBvGcRGj/7u/+zvukC+/8kpbQ3cshgN0FDCO99prLzn11FM70ryMdB5kvtx6661y0ac+xeeiyhntSTFS6dfh6XvNDce0OJHHGJPmLEadJ4BrF+IheLKcrCCtxLkXSVKhcQqUhNekwpq6jsr5pgwPZ5VfgyE2odfCvAx/WwdDxwsHdsxFhEQh4GafCjtD0izKGQkWdVIgdg9d05D1xhy8GWUnE616MBeLs/5ItsQys5/0XkulIgXZqCuAuiQ77rCDXHnF5XLDDTfK0qXL5KwzEUN/SRYveUDq1Qodv2DPnnKMmES5XJLjZsyQ7XfcQe6883aZNnWqnDv7XAL62lWvSm2oygpjGGDEGJCUpV6tVbLRoEhSAS1Nvra7MhpbLXEN/uOeE1AmoGvueQ3xRorkrIUqQJzPUnsvqQfuoJ9WUkOFOX2jWXc+WdwoYEW3ND7uVeE139AqQllhl6SQjHkMWUDnldjsZXoa2Akqqa1gDICeaWsQdWU9dO8opqCe1AvmJRv9YDM7RlU1NkXQpgvrG4GsGqjLl+/+akfKc3hCCxYskIsuuoi030cRt2yTfgZP5a677pJPnDubz+amLjz0hx9+mPFabNZQord6AXzgPX7opA/IhGIok0qhlqA1VoIGGqubCUsdIn4+ZkAH0Fp0B6cglRrJFvH4PG3tXe84gOEnNpyz7IZsSWT1+CyG3mEcFalpSEWEuPD8889vCyrYmJB2dMhBB2nHqiDoHtBnzLTa0ZE83aG4ClT/fvvtx8eNUAtApd3rqaeekn323luKEkgPC0ppFBQeuxb20KpYWIMbg0j6650DOuYW1OuIJwPkYMiO1FBm+DUib36/ffeVsoSSjyMafhddfql8+tOf3qxUs//+7/+Wd7zjHXQGVq9ZvVnHGm1ckY4HURzu9fjjjx8zq4L1/53vfEdOPeUUA3RzYTzUmPWWuWU5zW7iNoc0o6FRapYYzM/pDuqUZqKhs7+zSRS/1AhAPQqCK/VIGfbGgNPBnL55prSwloA3kbOJlb2ImToM3ofEwJUg65XkTMRnSINmRxCkaVaWArayplYp09CfxoZ577qNG+VPOPK8ekvLtvCxVjuEEesFeN3B9OJlGkMHpuD68X2nnXaSyy69RG6+eYEsfXapnANRHGPo91sMPZBg777eGGK2cg8A/TjZYccd5Y4772CBmVnnzJI511wra1e9IrXBmhRJP0DphwIQAHTvC64gmoSAk0R6i/xny1hSba4Dh1vR+LiliUDhHlhBGctL979jYLTuuQ5B5KDPFn7aGQrpVu7Fu6XldhO9fAN0p/+zgK46QvXt01i5tqLkBtPkoac1lNmmlKVEtaQrnifbeVImGSaAru1MFdDDvPcV1wtSw1OpI43HoMym9TLGWKNXfS2QNUPwUh+Uo48+uu2iBaDfcMMN3NTgOYGKaydug6f2gx/8QN53wgkci5u6EMV9//vfl4997GPy29/+VqZPn95yTwcT8NmrrpI7b/uSbF3Iy7hSjtUDXTziJVOpdM+Fss4Bfcn9XYm84KFDOO+xbTQgqsShDHQJEF/5ylfkjDPO2IThcHqMTVtMTKNMUGCaEi0X6hQuRXEdAjry830cv/3tb5O2bV2VS1jM5S377qtZF3EsS8bkoWsO/YoO471//OMf5c1vfjOfN87fSQ60x2qRJgRjy/gMMhwpoCuwb5BGV4COOfz1r3+d2Rn4+vznP9+RDgB1FPbac08pCdTuoPpjmb+oPUMFmrpVzBrHhZ7E5cMat3V40J8A+m9729va2UHyyiuvkJ37xje+obsVgcT7B8TMIkCK3WgvhFbxhbKhI70wdjDMjz/uOIYeeixXyePY/t09ZTplHrfOHDDp9ma53No/wQA9aTilnR6dzdLQpKXoou+7tVH2NLQE1EldK2ebgnrqX+s1ppooZB8NF2E34py2H0ZbYxdlJxlZWkSMHjrmgqUVq1TMa0uARTA8ydQk8SqHrob1OLvrujxri11E8SakQ1tmCoZPxXCpRgvsZKMOnlpTcXeaNk0uu+xSuRkq96XL5RxS7lC530fxHO8dgI4NtNRTpIe+Az10APo0mXX2OXLtNdfKmiygJ7WalT7OdiJKAD0bp/aC9uah88HwdzogbDBi6Wmg2xFn5L+bAF3FGbxlFAtHTEQL++jnE0A3rWNSIMAXjr5/NEBXisPYIVqD2pJQgd87P5kFlTASamy6BUXLzWPell8ugVLu6rmrtcqWmXl0MEs9dPfOk+5lAPa6PeBcTuphKBsqsayrNOThn/yMyuOmdI4RVidiqldccYV88YtfZI4qvLxOAN3V4bjYm26+WU4//fS2n8Pp4XFjM8C5xo8f33Jzojf0ln1lXCEn26I0aMnENgmo66ZXZYehnKytNmRtpS73dA3oM5lbXyY1JxIW8gLVdH+1Lvd1IbADoCKM4AvOjUUVr6iABd6lF1ryZ+6lQjG1KjbHOwV0CKhgVGPWXXfddXLuuee2fQ4OHhB4Yi6OFdBR2+Cyyy/vSFyFfP9DDjmYz/uPf+zMQwcwnX3W2fK9+5dIkV2uVH/sgK61HXROjAXQ7733XvnHf/xHXhNi4KjT0O6lCu+9eA0A9CFBVsUSFtNppSPAc2oVY0eqGs4PgEA3L3p5VobUldmPPf6Y7Lvvvu0ukRX4IH778m23meGjgA42BqwW1tXee+896nEgfIWh3yos8qtf/UoOOehgKUosvcajJmxlsifqKRICPJv9ZQ2D2IALW7UWn9dUL0/rZF0Ri3N72lum6xg9V5sDGnPXxsNcf0xXHg7o6T6vojYFYr5YEEb33iSrSgDoWtCMGAJDIkmMVmxSUNdCR6psTzOQ6Hwp1ZsIBbWBS1o/QZ0TdVpJtbNgTlrT31ofce6bqaPnNHE2mdlQ03ZZbKdR5zy69NJLqFFatmw519CLLCyjMXSGRkC5A9Dpoc+cQRWme+izZ6mHvgaU+2BVCgRwoz/s5ITZjPoxCRpkHni2XZ5aWkov00Onol1BvQYQd0CHgj0jiNN4u1ImNATsbwrq6qEnvTqsDqBPOBJ6bQDdm0dkPfSRAN1ruWt9X12g9KiRh241rnF7I4nilD7X9nia/qatMpMMOffQ2eBN8zfZRi+Xk7XIxa405JFfdJZGA88BRTMWLlok119/Pev+dgLoDz30ED10DOH8mxd0DOiwEpEPi0pGrTxJp9tPPukDMrEcysRiTpAUxw5DXHVpNApqdzy7NQD0IQB6d6rt986cKX35nJQDTWsEfT8UB7Kx0jmFC8v3e9/7nrz/ve9lA5YebDR0i9JKcGQXvNKf9WHHtSugqzSoW0B3IMCeBC9z1qxZbZ+fgxI2tM0B9Asvvlg+85nPdAToaXZDLE8++ae22Q24H8wTzMnr58yhh45NDdwWwNRFcW5QbxyDhw7j8v3vfz/3cxR3QbpPu5ezBggDoGJYRSL5wb89TKFnq/mM3G2EHEYrvoR1OG/ePLlh7nWJ4I77RTInYvnjk3/sKFQBI/3aa69lGhxCVMgKQJlshBrx9Zenn5Y3vOENo94qqPlnnnmmpfGAObTXnjBsRMrmPW4C6C4wdibWAD3xYBMRcExAZxMiA/SkQJhXXXPNVcZDB4h5G2OdD2k6Gih4Oj5Gf3s/D2K3iZQ1X9ychOGAbnCNZj0O6GxKlQH0hBUwI4KZIxkVf9pwQCulJs6VBee1erfim7IIilla/ExrpWA/oneO+W9PjOe1dGbVDGi4FsCOfQgZCAD0RYu+IEuXLZczzjxLXoLKfbECOrHoTeUSKfee3jIBXT10FJaZKuchhj7nWlnz6qtSHayoCI6ADiWhAo7TL/5dKZj0/jVEknryWjc9S7lbrHxY2VevFqepaD44SsuweAzLvbrFoxZfpvlWkwWpYQ0d1MS4cMEFBpWV4kam3BWcUzrEFe56v0oNeYwD9Ij2HDcwBuWelPJTixVqxWw7UnZz8xCNTxyMLR60tdGDV7mmvybrKw352aO/lHe9613t9ichoF91Fa25TgEBB0UcFuKgbgEdsTdQxKgo1uqF64LHOf/6ebJVT14mht5L3RgRoqV6ux5HX22Afm+3gH78TBlfyEtPDtkHTBeQwUg99E7z0F0whpz23nxeJiXtV9O2wSqEs6CMpfng2vFZADri514prlMPPQvoCJ0glt7OIHNAx7zBRjBWD/3TF15I7UUn6U+PPvqoHHbYYVwLnQI65gAA/fNz51IYh+5jWOFYSZoeav2eUarXCst087wSZflYAN20HDWJ5Be/am08wzgFzY10zdH0KfCKb//y7fJPn7iAhiuEZtg5oBWCkYe58eRTnaXG+dq5DoZQEAhSMms5LSI0Zfp09mhoVbgGRgtCOdBmjPYiMzR1GlXuBRpZVqrbPN8kW2kED90B3ePMCcCG2miEhaKsGyTTxGD8jgTobIYFBtPCu75veztvKxqWCNq8U5l5cLjGZg/dur7x7yiUEwqKuhDQI4RqU0DPsgFaPibrgHqwxG6e+lfW6E6rgCb7fSqIw1lZojywBmIWZsaOUcikVKe1TrzfudY3AV6gYNmUyZPJ0Hzhi1+UZ5cul9NOP4Npa/csXiLVISv9+kYUlomiTQAdVWnOP/c8mXPtNbJ21SqpDAwyP1mpDwjI1Mv27mtZCsYBzSeNW3gJsDugk3JPxW/eYtDp9k09dI17qIeugM64BD30zQB0FlNRZaIaHFnK3VNq0t9pGVijnazgDGPoUZ051FopDtQ6Go0AmFApDl119Bjs0OaNYGi9mrLejQozimCZAdgGG7Gs6a8boP+C4pd2r7ECOii3Qw8+mOe9af58xo7bAQmuBTnlAPN2lbAcdHoLOdmmXJKeXNUMPPfQjbpOWgWKrBmKSLl3C+jvA6DnQ+krmEEY5GRjPR6zh96DdM0wYNomnj/WDZgUiEQ1RRHGmaYq4m/00NGwhIVKtGDSWAC9U4PM48BOuXcDgiwsM3Mm5+VYAf2pp/4sb3zjG9tNTXroMFLmXXONlNm2UgHde597XwPsGxCnDUTdGWAE9Pe+jwu3Ww+dnSBR4EoiebJNDjrAGuGYk046adRUMRh1YL3ee/wJvNeS7ZmbDegUJyujWZNAPnPRRcw2aGWEoQYANA8II4z2YjGcq6+Wm29A6hraGmuhFaey2wF6Enq00AIBEUVaUCYcnSKNTdUCWrq/0f8zDx0CbdOwEtQZw84AOgAA+yfDrkyVVmfOheV+ne6gbUq5BwR06pss7blab9BDxyz0+HnSV8DDw0lHtdRX9zbyNEqYa25xfa0flvXpm0uSuwgeqd/GPtDUyIgP9WcdGKSuYR6BaYKHjjDqM0ufk1NPP1NWEtAXE9CJO00e+ozjZMfJk+VOln6dKuefd57MvRaU+yqpJoBu8jd4oSYUy6YTJKkMmbhKM2UDXIMU0VXuKTB7QRkF6VQBz4dmERv10NVrT95jk6Seqb6XxHdsYId76B46UKGaNUcZJorzyas0fFpYhipKA2SNcejAq2Vq1eBgJVqlOKVfa0kVODXq0DlLrVBOQktj89nNlq3mDQ5GsazZ2JD11YY88uj/TUBHLPXtb397S/DPervjSqFsNb4opUbNRJKajmjBLo6J5phuHqCPy4cyAWXc4DmjSE0lGnMMnTW/TYiENDX8zHS1IMeiOJREYvMzURx70kcRy4gOxij9GsgLKzsrLqIxdK0D3mnIBIC+NwRYMCqiRtcsBAAd4/Tpz3xGLr744o48dK0QeCiN4L8+86zssssubQEd1O8XvvAF+exll5Fyh4fum6lKCtNmRYOoFNdFHnqS+w1AFxX3dUO5M3yCFqQSs2Rrq/g40rxuu+02OfPMM6Wvr2/E+8Ymj7DEkYcfoap+S88DQTpWD33enDmk3EHZohsl9kHXu7Rq0ISysBDgwQAZ7ZWmrn2acXQCumUdZMVx6rSYh+oUc7IHaoBcq4Y6oGOl6JomqDsKDwd0Aqc5UQwrGH2OY1ngHR6rioi1x4eXcFVGwERxGcrdRXEuvwSYxy0Anee0RkGKcRq31zS8DFjrZNW9xUugW5toB3S/lyzAm5SCHy0hw8qdw0yanh2WZ0sBHZT7xQboz8upZ5wlK1eCcr+PnQnpULiHjhj6DFDuLP3qgH4+AX3t6lVSHxxi/rn3jGWXskyxFrdOYPYMF0skAjMvcWopX36TibjN0thIqbO1XOqJJ32mrSodvHJ8Ma/PjYNEPur0uY4UzwMLahTKXfMIPQdWxX7J5KXYIUrECm53eQlALbBg+ZZekcwLZSBfHwIMxtat1r0L51A0oJhXa9NiPzpRVUSnaXF6Q/Bh1w5E9ND/rwI6uli128w9nnjjdfNkXCGUiWWRAo1brX2vMfTM8jMae/VQTdYONeSexd2p3N97/EyZWAhlEpPc1TuAt99f61wUB1p1uMrdRSyIYQIAymGOAiKqy03rwY2LQp9IhpgGpdkbnQJ6VuX+ta99jSKvVuIsT1s7/OCDJZfLs5/5WDx0jD8KV5x99tmjglQWDLzkL1bcc8+v6KgICzpHffUrX5FPn3+e5LFfYJwM6JRLUaoTnvpQLsdKcd3cS+KhjwHQGZeORE4/+0z53NVXt8wbR612tLKE8dOqLgQyP1DTHQp61EjHLHEPHaGYrin3efOkaPQzC28FIt/69neYstaqkRIo+aefflpOPvnkUVP5PHXt46d81FLXLCRp/eS9oAydEAMx2rGmeE/cbQrfrLSYOTDa3xvrwkJgTeVYIFLzEt/GfibFhtR4Zp0C39ENZLLV3hTQXczsaWCatcT4smldGhHwRcl19o+Hw4U6EdrMVApIV8P9mvFO48F6dej8TGuEq/lhqdQZPVcWwFONlMX5qRnS0rJQ0uO7iv/8vtVY0fFVyh37CFLJL73kElmwYKE8s+w5AjoM1vuWaNoasqzUQ49Qy728KaCfex5j6KDc60MQxan3QevBRA10qowy0fQtz6tT7yqJoSc5jCqH8/8zRk6lunrcDubaE9dKubolZu/FRCGgm3DOK9K1EsW1AnSNXahnoB3QsmUONcaLha75rAqyrkZU6khTEHTSpPecpNgldd7T/Gq8z+PpPtmwYcMrh7guCLzHkUglBqA3ZEM1el0A/bCDD6bF2Q3lTqbClaWjmP/wEPbYY3dapePKOa2zDqGgpeZhwTPlyyx4jU2LrB5UQL+3S5U7KPeJpbxsVUY1Jk0lWzOoec2dqtxbuZugjidvvbWAiu9DvqotSYZZOGf1eQ+hhCnSMePOy3/CQEKTDYgMP/vZz7ZtuAH695vf/Kacc8YZLBtc7xIEka544vHw0HNycxfpimBmDj3kYGXrtBJmIlwdPnbq0Gi6KzMDciLFhjVVsrQ/br3u/UkglVxOhuLu2IbNBXQs5Ysuu4TCwFatbqGgR0wT4YNWnQU9FII0PVbYTABdxXdjA3RN//X6Bg882L5uP8IqWINgFEaL+aepazNSYRyrWoapONAcl9EBHU9Ry6d4wRem/o4C6J7OTto9U0SWRp3tyUkVQZtDjn5aAc4QhSnG2rXSc+Rd5Ox7LIXYowA6aHec09PVnB1QcZo32DIRsxbztPKzum8lRrzVyHNnkqSPOZu+Tlj7JLk/q+diaYLuhvJzCOnllXGDyv2ySy6RmxcslGeXPS8fP+NM7Yd+PwC9prjhhWUA6FS5W3MW0H3nnXue4dagrAAAIABJREFUzIMojoAOUZxma0MFqqIGJ8h86SqgK14bSZ6pkasWEv5saQe2AVDpbgI3ihVMZGQ955PSeKRYWFXOAN2q/LiHDoBXA647D93FCLy3TBMW9ZxNjWjpBE2Arl1Z9JwJoJsxwA+bPcludNoPXT11/QipfuSrU90YcJFx0kfIPbQuP0bNremPpL8Sya//8z9Jbbd7vd4x9HbXg/tGWtvM446VUoiiCVDRAtBznFfstGU95LlIYRjav1cPVgjosEQ7aaji1P77T3BAh8caCyjw1UMNGahvmWYfSCOast12BPSJxUIK6Mni1mcOQN+IzbcLQG83ntm/4xzaXOetpP8x76qvE6DDQz/s0EPUy3C5qy/DrHAqoVGVDYPRDHYmhHjQcoEpZPLPGgMIQSj0B90I/BTQ38sh6pZyh1eGJd1JDjqMLqSDopBNK0CHcAnUPQy+chxQPY7wyxDXdveAfv28eVKIIUxGjwDNBvrFL3/ZVluzZMkSpvGhemSrIlOeugZhXC+cGdTOMKDU/VUfkgN6tkIcjTH+GUCrTolS7wroaqyj74eS0UqbO4Q19yxTQZoBX8ZDZ3VSzws31zA1HDRWn9LY2ts8RajRAZ3XaRoHIB33JVDvjI/rddOBo5DZlOvcq/B3iOxwryqwS92xdKXSWfSyslaJlIYGf7ZQdqaMbALooWatTJ02RS695FJ66AD00848U54HoNNDr/E9adpab4ntU7OUOwA99dBbAHqiELdcPU8y9Lp3SWxDLxwPGlaVpxywoIDlnasnDfWjCiYwWd1y0/dpdzWl3PFvjanjkY0Z0EF/eKlXE8U55c4Ye06r4mW1AsxdN4+dOfUYTFf0W3xdb1+NCz7sjKfOeYFJapQ7JjsKCQDgAehRDDJNJyIqm60ZiKW/isX/VEfCo/9rgA5vFup2GIi9+UDGw02H4MP6XzfF5zifoDHI0+pdNTAk6yq1jr3qLKBPKuVZiQ55urVaQ9bUIhmsb5lKcajSNHXyZOnJBeznjnvRJ6bWOp95HCugR40tDujYXDCuSKv76EdOIdNRZnxQuqap1UM/nmtufhf1B1DalKldtsFnC6dkdSw6Kl71S1kwAjobLKln72U+s41AAHpDXeoBUlFcTA+mmxg69gHcw71LFsuxxx7bMszxP//zPywIA7FZq2JKrk7//Nx5rIyHTmZY3ahTP2ZAl1BCGIsEkJgCvlYNkbAmUAUSbMG//Mu/tKz3ztS1vfai0h0xfxjd7qErI5mykEmaclI1LqFrCXyEOBpnWhYZn2YqJzsgpuskG3N2CGwH6Go2GNfLc6UFbLIeerawDENvo3joeqxIQRf7D6h3GjO4dtdIpR461goxqaH+nOKZ/+cctF4jvXHqETSURKGfZfIwTz+pb2J3ZAYtPfQQRmYsU6cihq6Avmz583L6WWdzft+3ZAnrvQNf1EPPpK0hD/3Ou7SwDNLW5sy5VtatWiU1pK1BqWhxDZggiYeeAXRFr6Q6fqLdTwCSFXY08uBt46hWtwR/UO4YdPTg5XuS/uawrLxFqwJ6jQCfAvpYKXdgqjeEcJW75xaC+oaFlwI6AwxaVMcoZi0qkIpEvJQsPXFjMWiJ8uFrPJ2WrAk4GC/J5Rj/IohFXgRXYylDscjafpGBWiR/7LD70+YDeiw3zV/Qscq9nUfpzUMWzp/PnusTezQpJIe4D4UkFqLxIhTYRPIFjtmq/kHZ0EV1t0089FKOrX0rNfRVj2WwEXQck211X/C8pk2ZQoHSpEJOSkkdd/M8HNBFZGNjywE6Fi48LaQKghb2MBgAHf3MAejdKsPHCuio4f/3f//3asxm2liONG4me+RmppR7wNa2DujO9yk9q6k7qNg22OWz35y0NW0HHcuPf/pTFft5AHSEG0KvBKSQwlNHM6vRXkxdu11T13oJ6Oqo4N4AyN1S7p+fN0/ysZaoHaKHHsvy55YnIsqRrgMV4m655Ramrf3zP/8zm3GN9nJBJhRACA+AgRqNcieoWpjVwV5j6rbPW2trVm8D4+aNuwwi1FvXLCUH9awhmBR2oXdrTbJsslE465SOueTwlM2DMsPDNU7KgiILZTRAb/bQwRxCZR+y8ifDSZmeHAFA1sJDjTq7iVuI2MMMyhn4PSEjwcGc4VsbfOAYDaQMqOs4RmQ68GdUFsUYTyOgK+W+/LkX5AwDdJQ5ZoosAD2rck9FcQroWsv9Wlm3GoCeEcXx7mz5Davv2yyK06em3qhSCviOJAFj7XnL2tdcS8B6fx7m9jF3Dw/NikMiFQixDKQAJYBuA5nWw++acvc8dBX5pZ1zdDE3WHteq8mlCeMK6E7tGwVl+K2qfmtabyKNpLRhIpBTEOOktKY28NDVK21IGBpdBUBviKwdjGWwFr9ugI7ngsIynaattQN0bCgoPvORk08moPeNK0ovFtdQVcDMaZU8s/1NHAcNAsZmTa0qA/VGV7Qr4oWg3OGhb1UGoEdSqdZlLQEdHnr7mGO7e8oC+oR8wMZFFPWxgZAbKbEMxiIbavXXxEOH4fbTn/5U/uH9H6DRWbbc3qExUe7w0LsrKIQwCpTTMCxaCbKyY5mK4mZLHmvAvBtdY6BMvZ57IP1R43UFdKSsgT38ZZscdNwP5th73vMeeeyxx+Qtb3nLqNPFWwV/EOltcU7GGaBDKDkUtE+P8wO7p0/KPQK8gbqPZOrO0+U/ftM6Bx1GBUpAL1++nKVDW7XF9U6It996K1PXxoWgnjU2zdcwQbQhm/3JKHc4bsw+wn7tbGSehVh0bVizEmMtlYK39e8/WTYRaXcagVr/xHwkezs16Kna3Ht5WFxTnS3XN7UGdBfFIXbuXxTjmahOnTKrOmeATkaqAcBV46JZOWBis8Q79z4oWvGOrLLGrpu0V8MBPW+Arh76xXLzgkWyfPkKOfNME8Whlnu9qte2R6kY44dE5b7jjnKXpa2dO2u2Uu6rV0sVgI4iKkaNeRMUL42apHip2aJl9jDkpFaMptHEOnraDuhJ+plVjFPVelp5CyXznLqmyMgK45NCtdQ2Fc+pi6CRGW20kn2ByvcXqXOv5pYpLOOA7kS5AjosJU1NI/ViB/H2p25XasEatQI9TQ8be0rdOz2jLEO9bqkbLB+rBy0WVXiCkSsWMfHV2htqxK8roB9y8EG8rfkLthyg4/6w8b/zHQdIOR/K1r090lPOS71/kHm/Gosx2spSV1icpRHJRotDL+lA+IPzNFHu5bxs3YPCDLFUqlVZU41lgJT75gO6U+4o8DE+H0hvESSl+6Fp7WcwLOsqVQJ6pzXS2xkTTXM7jil2mnHMMezpDS+k2kWHMq/hr5Q7DLmFHVcIRA1/eKroGdBJvQJcd5q2dqkUoSw276aE/cUKilh7C4YqXk8PnV5RIG1z0DFmYEg+9KEPCarFtSrWAkYORtd7/v5o6ZGcoDAy0ta0lW/3gA7qvhBr6hby5T99cftCQDAG0GgGZXcR8992221HnWIbNmxgY6errriCHnofAB2tsg2Msac7RZwtJJaw7hZDj+I6PUvszWwbHRa0i5rv6RBCc41D9U7Y1/3bi4C5SNkKk6nq3H3eBM+VeHc1sinOtaKcOWcZQB+dcq8TXL0nAz1zFjiCgWLGScZDN5Q36RTwRrOyrJFrRtqnBgiMVYp/zTtni1eWL0d9kmxWFS0mvXbLzS/ktVCUArqq3Jcte17OOPMME8U9KPVaRaJGLMHuZQP0cklmWunXu7xSHGLo114ja9aslsrQEK00B2uOoX0RwAzoWc3UHgovjTFzzy92vZxaaFqHvSE1xMNN3MF0Aq8gxD1ea+F6WhweJ2Po8Na9HZ0RBh6y9/MDKBzHnTrTh6wD6LnkEH2QjuF5LBDgwg/E/ayaT6pgx+RUsYReoU6ypDAAjqWN/LQ7nBccoE5A6SW0B0UzGSoYOTwoTqIPLqrXpacIxbtO7ioo90EVc70elDsBHZ7aFqTcMRdQ/ezAd71LXnp+uUwql6hAx9iiLW8QYDMPmEIC4GWJRNNIwEsbikS6BfT3QRRXDGWbXlWhYhN+daAuG7cQoMOTmQxRXJiTvkIgfYWiaSXScApmSCWOZfXgEGPprwWgY2wBGqjy93eHHUZPCv/uJtXLKXc8g25r+EPpDhq3VQ50Fj3SwjJXSymCqljjjcWctmYGS8V1Xq/LhqjRdfhgcyh3dwna5aBjLiGrAFkICDugRWqrF4yeg991ICvjIWO9EcQWQ29vPPhxm2LxVjB0IG7IjQvm0wBrNf4IeUHAh8Y1KLbTKr8eqWt33323zD77bOahg3JnRg4KYmn/UHq9FBCj1wSLaSkriTKneGF/jKO6vRe56Ki1oQYbd1juicih1zAkQN0V7rQHWFnO0tWse5r3TUDVNM2yGpaSprsw8QOYpEVuULkT+4teq55fv4g/Da0UByWCcgfKBqDLmmbdaGtsYpmxiFm5gPqowCj/tKfLWZMVwwivY+Ipr8nxzPsfae5wjCIN74KpnLYTarlfKosWLWIt9zNOP0OeX7FC7lvyoDRqloe+mwF6L9LWUFgGHvqdd8pOKCxz7nly7TBAd5rY4yUKdkihsBiHAbrn5NJr9sR7Zn2pipR0A0EZBTc0pYeV4dScUZ/eAJ1A7bWzrUIXc9AjKz5jnrkrCz0WR+rOPHU3OtLYtXvS6IymgJ5adKkGABMHwh31vFNjkICO9GZPW4Ma3pS+XhCGpf3xoC1/D1aoKvo1VQeAjjHg+rD7zSH9ifnNoJiUetRa7lXZWHt9RHEEdFHqdUtR7jgeGkNgo7hg9mzZqieUrXp6WMKyUYOmQNUZtXpdqtAYGLgjPAMvjYDeoVftHnozoKvnvhrpf3WR+zo8VqtNGsC049ZbSzkXSDkfS19eAd1DB2SCaJBBXV8lsD/fYRcztE8FnYumMGh960VmWl0PvC80cVl87z28jm6U4ZsD6FC6txNaZa/bgemGefMSQMcKQFoXWEDPt8dGvz5uyECXbIMCuqncuxLFTeaec9ppZ8icOXNa5qBjLt90003cYFElEQK6VjXfWSFxz73Yb72HGqIsoD8lb3rTm9qSMtlx6xEoxnGMhnzz299um4OOuLg3qfnLX/4iu++++6jn8/VzwowZCuhhzpTu6iEDILX0twO6hssc0LGXcSyQrYNN2va2EHU5IPpN9nMVxdFLZ3EhjYjzK6lOp61QHRAJseygporxRPBmLHCMhlhtAB3d1jSNVfdhfMGlzFb/hFfMmL8ZHD5Y6fpOh8/j/+rGaVEk1YFor3QIpnn9dBpT6ph4w5Pq7xINgh3adVfAGuahT5uWAfRl3JthnDUB+u49pRgLB4BOD30HreU+nWlrKopD2ho8dNLBymkn1hQBzwCdtZjdc3cxibrL5qWbP0uLRrukMRbOLwX0CLQOwHU4oFuMhTEKGgJaVIafyXzZ5dnQpuKDdoCeXm6qWOclENC9AY3+wlPbaAhYrIipDF4K1/LYAejaOV4tv6RKEtWQgVQBXrU6G9Pj05Vqg3LInkLIso6M7YfanGX9UF02Vuvy69+89mlrBx98EO+7G8odNOpobRl96mOComrWUUccIRPKBdl2XI/0wWCpQtChY6L0m6asDQ5VpB7XWZQF5W/HBug52aZHi01gnq/ub7C3/L0ddlsbqbCMq29hcCGPvpSLpTeIpZAvJPXnSR0ngB7L6kqtK0DPFpYBRQpgb9fPHnFS9rM/77yu26eOFdBBuYMZQGe/Tin30QAd+0c+RLEla4cRx7JhzICOSnHdln5VQP/MZy6SSy65pGUOOnQAKMmLfgnf+ta32N62VeEfNn+ZPIXV4jBXEKdn2loMD717QO8N8tw3kaPfieEGESX6aePVSZtbTV07iLnovaF2/mJ9DlZsgzeblipFOAsGOUBMC4DBwXZvHsa6MeIsuarUtBu9AEiAOYVxGRGZtmrzdqLetMfSipM6BUqHEwH4HQY0Csfnk8Ymwz10nh/4g73GBJksACXappRr27ti2jwE3jjgKsimeeX4vUVMNR0zUK0BjRBLd1OGwLt2ZgAdY2leooO5i4Md5DE+IwP6cjmTlPsKuW/xA6TcaSAA0HHBPcMod3jobM6C0q+rFdCx2PzpIFVCVYHolpR66OgekyjhDZQ1vqFUDDyvBgfUPFVS7qmHHjFtLfN+PnzNzOdgWtqDevepkE4L1NgTSeLjafWdVoCOfPAkJY30gd4X1ec4Fo9n8XPrjobNHOkEnqPogM5JwbmIh4sSBZ7KpIDO+zb1OwAdAFYslzk+GzYMSK0RS7kYSCmvMRxsbo0wJ+sHa7KhWntdCsuMBdD/ZGkzrVTBeP7wPPfYbTfpK+Zl296ijM/npVF3QRzSyzQUActmoDJEvcVgTigM7IZChmAJHvqkYqCAztTBSFYNxrK+JnJPh4AOb8Xbp2oOqRqJNLgA6KgsFTYk3xDJF/Ks1oR56MIuzAR45mgBC8q9Uw89W/r1mmuuYR/sdpR2UhRkxgyuNRScgJffCmjwPo+hv9fT1rooLINxRgUyVEvbfED3jTDtYPX6AvoUrsMbb7yRudqt7gfhlk9+8pOCKn4o/IM66q2eD4yYqz/3OVl043zps9TdzQV0xM8rUUN+/ov25aAh3Nt///05LyBkRGZCq9dTTz1l7WSFTWDgsWLOs9wX+pVnqpsB0LnjsXBMBtCZsqbNqoi1dEeV6nYA9uwm3dv1OO6lq/4opd0t/dwMC3snQqS+X9N3zJOu12Iwm1LuHkNnt04wvJYyrUii5cw13p/OwWawTQHdodkUYsl+nYinvYKolQ53Y8GsA4ZaXVjtLLTGz1OvvRnQdzIPfSHFjWewsMzzspiiOJQWjzKADg99xnHM2bzrjjtIuTMP3QAdxd+RuuAvxjgN0LVZi3rqAHQFwFR2nqasqYcOwgTlCrXaG2yjjIeOh+4eOk9morgM5Z5UijNAx6RgwxajrpMYulW1w1FaArop1kej3FFIh/F2Xo7mm7PWL2l3LTpAS9HKtXqsPZ8DiagTg5aXt4OFKBOeaSOSar0mYQFNXET6+wepCygX0QRERSiI49RzgWwYev0AfSwxdHSd+n//7/+1TIfB8NE7mzdPbr7h87JtX0n6YPVT5Y+YWUjKvVKtmc4AZTNEBsJABrsoBtMkiisGsnXZJFbIaa+IrKvGXbVi9fapaMWK683lUBVPAR0vFEfBpqZdkbT4hIu78HemHdYiGYo6B/SxtE/FedktD5X+RGTJGAH95oUL5dRTT+0IoBE/PuqoozgOX/3qV+WDH/xgWwNiVMrdCle5xgW7eT/K5nap2B9rDN3jyuinjpocrQwhlH1FxTXQ7TC2Pve5z7VkqFAjHWljl3zmQumjhgcpZ+6hd9dtDaGKMjx0aUgliuSPTz7Ztm3tb37zm6QTIu7vxBNPbJmSB4Zo5+nTqW8A7V5iR0ortMVOkNq0RSlp9TRRcphNsvBvAGIOvrO2ldaXOjcugMNvaABw3zbaOSGg9ROJZ2uCOI3IanKhEtzKjKoIWgvHY28FMI8O6NorBPFzdRBVKQ9jJaHGnbK1zCWl2tXUSEKkflfWnCnBOYt969HTUKwaJ/qhJGRt6dlerCfx343WIF0P6j9DuaMl9nMA9DMB6Ctk8X1LMoDeW45R1g6V4mbOmCGTd9xR7iagK+WeNGepVBKVN+Pf8DSpIrMYutfdNVzz1nPZeDYfIDz0IKefZ4MV1NE1D51l/JRyTzx6M+ayVpLGoZWqd8+cisFscxZTRtpjTnJ1R4qha6lXN1V0hqlWQe+PDAQFFa7gVxoEEwteulpVXqjWJiK8uDAFdLW5vJmA0VNY0LUaQUDVnpp+gXx/L0GrHnooG19XQEe3NYjibu44ho4e1Oi2tv322ydG30g/eD/0D530DzKppyTji6EUSFlYhbMaAB0pGFYCNMxJv4j0I47ahVedpq3lZGt0ALHX6mpO1qCMbJfHQm/1icW8bFW0bnqk0LChYQPTKlJa5U+zF4YDOgraVMYI6PAYUVu9Ew+YVCm65XUJ6BgvtIgFO/bZf/5n+cQnPiHjx0OP3frlhWXwLojE2lHPeN9ogF5i3YE0LxcbZH8cE9A7oZVx7KQ5y/u6o9yzBhSMFLREbcc2tRub7N89de3kk06SXpj5AVrqqmCyXVc3P0523ApBPhEUL1veOge9m+v09yapa7fcogVmKEwzQGdLVVVta8Es60SZAXRsYEEeEBmRtdIe5plCMkbDJzXIUnJVAc8uRL1ayz83cFXqX1lQzSiyzCajR2kEjALocBqcaifVT7ZYz8h6I5n6Imneud6nmx0eBrdoMg0Z77aYaL0ooNMjuzPosGYwkgKFg5TdE/9g9wTnFY40vicx9IWLWHcABuWK50G5L5EGPXRQ7n0AdKPcHdAhipuqojiq3NFtrVJJVO44G/If65Yb5uIz1XR7M3qLpycdZBQxHdBrrBQHIFdA9/7nTrd7n9wRPXQ+CPfu0+YstSyg+8P2VEDzsNsCulHubjFRvU+1vAG61Wt3lbsDOpR+qpBPc+4RovBmAT5JPUaincXUYkWbTaaxWZ4jYr04DuJW8BIa+VAGqnXZUKnLI48+2rbEo2+aY+mHngACKoZ10T4VtPTf/M3fyN577912/3jiiSfkbfvtJ+NAu5dKEgYotoONIZBqrSa1GpQRaD+bl1w+x1zkDfWxlX7dCl3dihZCCUTWVHKyerAu9z7wQFdlZLXRS14m5uuJYpZ5ueaRsKEOYoik3IcDeiBrQLlHnavcCTBTpnJhv16Avjnd1vDQO/FsRwN0GLs9xZIWXWKurxr1A1Ekg3EkSx7s/HmNxUPPAjpU+ygYsyVfnrp2zNFHs1YAlDXstjYGQNfCMjmWGJ2CHPQ2fdDHch9IXVu4cKFciY54orQ7PXTzOFEUCKCeBfRcWFAaGzF1Ajri5V7q1epqgOJmKrOGZvGDU+wZXNPc9WFfSR107uUWk7b6IGl6sKUPtwB0FCSDd65iONXu4CpY+MWodhfDqXGe+HbJUCb7PMVuqD+BCnTaXVGrJWqjF7+nbHxez5bG4T1r18MLnsbG4WnhoQPQoXKnh96oaah4t16NoVMUN2OGTIGHTkBHYZnZSbe12lCFuYgWICSYw0PXFpfW/5sP3erosr2qd8hJY9kA9Bq/Ml62U+eYLpluWz4cynSklAzV4iaMoyiuqduaGg6ei+6Od1PamuX9uXWXLRKjXrk3awWLDkrYjkjhm8Y9WIfdPHuPK2lAwYvDqcAnjad4A4G0RKGqQjHBtbYxAd26sjl1S7VkMU+V94ZKjfGyTjabsVaKA2V78EFIWwtYgALpMJ14hvfccw+7cyFm2+4FNTY8zn/73oOybW+BldaqFQC51rrnaOfyEiJVJp+nyh153PcuWdIVCLOwTDEk5U6LXURWV9COtd69h378TJkAQC9oJzydTwyGJoaYe+zKJpmw02hVVKgbE6CLyI03vT4eugM6isRc1GH7VIDfIYccwmeGWuHotd0uZp96mnOlFGnHOownmCllONIWHQhXoBra6wnoT3ZAYbeb4yP9nalrBx4oJfQvgCgWoB6NIQ99zjwqvLH3dZKDPpZrzaauKaCjahpAVClkbR+sJa0x18lg0kM3kEcIlF/6PN3b9dCjJweNdm0JYWpv8HQv99h1j1DhqdaZd8ZM044JmhZDpxFCrlvXJFPVvMqoVYuHGh06gQS8rbFStpRxAs4mcFNWVwXNLnrWYjqpZ8nrHQHY/b79nXpfGmJw7YDH1WFkgL3defpOFJ8iD33psqUy65xZsnz5Mrn//gdkqKIh8QTQQbkfbx76V0zljsIy8yyGXq9UMx66Uu7uZZMmi0FXWBF/Vwu6FQVQtN8B0CEOSil3zUHnY8hUhaN14srFjPpAB87z0DPtU73TU0LGWEjbLUEX5SUlV1O6JiuKy5Zx5aA7oJMi0o1c1ecaP1etgFci0gv1wjIutNskHYExNA1KZGt+s6+vdZYDdYj8TiwYxGbRF3qgAQFMZ96DAvqVsnDhItZQRzpTO2DGOR966CE58YQTugZ0lB+EkhZA3YkaGy1JP3neeexVjrSYuFaXCFhupV/hnWM4MM4bGg1ZO1TpCtAR9/7A+94rfYWcoCc6c1gllnWNWDZWugN0j6H3FLRDnAK60o7sSRDF9GJAu6lVrcIWZ2NQR2BDAzX5u/TQp07l8aCmnjVrVtvnh/duDuV+/EwV01108SUUeU2aNKktFng/dLwRc6Bd/XO8LwH0uXOlFAesgY91BUaqafOnF4smJt0BOuLaH/jAB3jtmJOtcq79BrMeeqefaTs4w97A1LW99mJtdLRSVVFb94B+/Zy5BAksl5sWqNHdTjDZ7bW6DgWYgNz5HgA6GEMrg4oe9t6Yyuu0s8+41Q1hai6cNkTRrSBL0z5o4cxWgO6erAOpfldBtTpOxghTBKeqcs1A0pQ2rj+muFkXTIYIhHnnBPRUBsf1jL7jmmvuhWS0Y6KDrhoVHn5Vk8OF2g7oqeOZhvlS5ZmxEpmbTpgKB34DdX8Ljs9Mp3qDgA7WdcHChfLsM89wT0fZYXTaQ4YLDGkCOrwiAvrMmTJlhx3FAf282bNl3pw5bJ9aq1SlmKjcRWqs1Iam7+phumuqBVssD8/jH1lAp0gIJQvNM7VYOivCGaj7bbvnP9yaY4MW99C9H3pCi7jnlFI2HJzNAHSWs2XhBJ1EABmmcXhBmgxx40xAorI0ZqE5HpcCOicEvfP0KeN3VHvX66SfMbzVMGCTlkfMQ28X3wNldu2118q8efNk7ty5LCrRCaAjlop5gON306QDMXSoZ3GudrFX3B+A4MjDD5dyINJbEClwfC3lA8wGysKSxg5kfb0u6yoA9M67rSXKdANerR+unZaGGqDvO/Mmsyp3Nljw+B1rDmhNctjo7CCH9WGA7swVwB1e5iDCCV0UlhmLyn2zAd0GiaD6AAAgAElEQVTU8RdfeikBvVXrUJ+tMCAOtph915T73DlSinMJoKP4CCuLYVO1CpOVAC1Gu8upx3WgfzwoSczHrbbaqi2eOaBD1Icqadtss03bz3T7hqTrGtgIUuZa6a3bGPr1c+ZwuwUgfes77fugd3ud2WeL1DWwCUgvRbEVeul4A5g0VDnj1qpcLEOIXGNaNIx7PCl3K4Ps0Jgt7NbEZemenRF5j3jpGpDLfsFT19Q2hECZfeQOIUOo0LfoJ3AtIwO6Kvlxcp9/Cuam6TAVloZeLXxMbxy6rzTm70aLwb2GFdypHOFn7hcj3GWWocC1g8GdPm2qXAlAX7CAQJ4A+gMPpIC+a49WigOgnzBzhkzZYTIp950thg4Pfd2aNVKrVFJARw4f0s1QV93SDfzGnP/XEqYumLOEeuZfY3Nzr1yFcWywQupcq6V5GdAE0DOxcc6lYTH0tIysDZ1VK2oayFaAnhHFjeShq1jRUihMCAev2SvFuZIxzWVP8xabrMtEeZeha73koT1VTBZ8GulazNW3XPVBgHoQyP0PPihHH310W1oThS/QpxklOaHA/dSnPtXWik9KgJ5wAicZJs5pp53W1hDAPSIf+WMf+5j87ne/66gIClS0u+68sxSCWMbDS4ewBHkSyXNSOg//3FhHDL0u93UY9x6eO+6LH6IepECym1aH3uRIeej+THFcr15VRG/vfEhP3YVxbqwh17gS5Lrqh57NQ+9UPb6lAP34E0+U2267rWV5UN+DQE+/+c1v5j+7FsXNmUNP1T10AHqWmsUxAehDiKF3+Owxh5FKBpX+P/3TPzGlrJ2BifOgdO4ee+wu5557HtdLJ8ZMt0AJZgLHXnjjfOajg5kE7f6np7pTuWcBHftBJy2Fu71WvN9T1xTQQ6bSop0odygCekbASP5L87s1FSymAUsv2GLKSUgySy+bUj0NVyp9rUp4gwKGXK0/QhMAKuyxgBedSGFBrnwIBb5BasZDbw/oqib3OehgjiApAskO5p61hD3aW6W6E+qsLGnztEyOGiAZ5HbA9qI0/nyyegLWYTPPHUbM9KlT5corLqe24dlnl8p555mHTkAfIpMb7NJTjHETTrnDQyegT5smnzj3PLnuWq3lXq9WWZaRhWOYS66FAAjGVJursE1LvVqZvWGxbKQn4QFD2cn4CoDZC9p7uVc2ALA0I3bx0cpyWWB075zfMzF0t6Wy/dBNiJ/kC7QTxY0E6MqoO6CbBYi0slANFU9HaFLKexqbA3XTirI4E/PtTBtAFsMmIRvYoMsOKKBYqtWa9Ndq7M5091e/Lu9///ulVCq1XKOgYOCdoIIXCgWhMEm72CbiZihMMnvWOZxJCxYt6hjQvVEF0mPe8Y53tN0/wCAsWrhQrrriMhmHdqoQwFkzFugH8OULul9iGWjEHeehtzo5+obvt99+HQu42t0ICowgfPCZ88+XQhiTadDeyaD7dDPDHK3kNFXmhRdWshpjuxfy9U8++WT58Ic/TOV4J5/BueAxH+ox7S7S1lJmRmUySIfppO0o6g+4EBLFaWBstmOPkhKmc+awcpoDOtKcUpWwrotuAR0GGDqbQQsClgHGRrvrwXlwH/vsvbfMmTuXCv92bFa75zfS35G6duutt8qFn/q0YPVijaOme/eAPjfx0B/9Zfsc9LFcKz6jqWs700NHmIA13emhwzNLsz10b7aSqiZ6AxbAWNFgZBoz9f7mGvt2QFa0IwiaSA7OohZd0aNrxVnFHNUe+V1pkW1Pb8sHkeQD7eHOT1spbxoMLSl3eOihapiGxcFxGBSMyQrvcC2NmG3GrAiauul+Hb53JXS/30kmvu4Ghgq/s6OU4t2mgH6F3Owe+uzZ9NQhAh1knRgAem9RK8WVmz30XaZNk/NnnSvXz51DlXujWmNZRq3VbrYH8gzZIEVV55pG1kxBcDF503uLLUIUlwA5DAKoJV0QZ2IjFTWkgJ6lIDoGdCtyw+dqk2MkQCcpkE6dpLAMf0ULRdOT3BOHlcraxOjpbKpIFcipfeWbEooq6DG0Jq+fw3R3KiixbnRJabxMqdxCsWTxE1SJq0p/vSFXz50r55xzTtuqbJhwSL+BZw4Pz4tKtFrcq1evpuji1lu+xPtFrKZTD/1HP/oRi1Wgo9rMmTNblsHENSTlJWfOkJ5QZHwBJW9RuAh/g+pdLWW8kK+L3tGLt4A3gkYaSK+DiA/X2c7IabcZeqORqy67TPISMcWHyt3EVtNNDfcAI7ZTQG933pH+7oVlIG7Fq5s8dAX0GdoNK4rl9088Ifvss0/by0D5W2RDoJwoYv2dGB4jAToqi2mOr9KYXsAKrFQ3HnrbCx7lDWQa9tlHvvHNb9JgbjcvXn31VQL/N77xDR4RvdHbrTEYzGjo8vFTPrp5gD53Hvdg1O/oVMD329/+Vt7+9rfzWmEk4pm1CytAvIoCOw8uvp+tgT11jeEri2Pr/kYBCQVx9M6hIrfeHJ6BjrfBEKByyOPc3vNCkTfRHmG9bAro1n7aymcrnmeJdw2BAczB+mkVT0OqTHMWMHSjUe7UcDigD6PaWVTN2QZzYlXLriLnRA1toK4xfssKsDCd6/lTT906Mw4Lt/o/cQysBWjTMB7Tp04zUdwCFuhyyh2APjA0SI1bsHNPQVXuZcTQZ8jUHSfL3XcY5T7rXLluzhxZt2a1QBSHPFEdQoUmeuoQBbEWu5ZjZW6f3WiS3O2AzoEAPoZUpmsDjrSBiyrcreNOBtATVYItxhTQdeJQkGCiOKXr7fpsstE4GAXQqSzsCNDVdNS0DSu8D2rHSvzRW8ex/GGbsEJjKlCvW2EC36t8MnrB/0TuCKEVrjcn+WIxqSc82GjIAMqHRpE8/de/yq677jrWvWvUz8FL+Zt99uEEwkRC6ddOAR3dpNCgwuP1nYh04C3vv99+rIU+vhRKCaIabAh1bdbgpuMAYtAA9A5p11YD4yKu7373u6x/3W7jbjfI3mhkzjVXSwGVBRNqLWuCat1uzNHXEtABGKCbzz7rLAJiNzS1e+hhPidxI5YHv/99OfLIIzd7fEYav+GAXmIxEIRCXJCUthZmDL0Lyr3d8xrp71ijKEl8xOGHyw8ffpiFctp59YiHI97+80d+zh3o8ccfl3333bfl6ROD67gZGpoBcI3FQ58HQAfjE7NiWCd1/pGNAK0D9u7TTj+N2ppWLVRxI5jbMNLmXn0tQwTovAYwZ9ewTGElTT1TtTfU2BTEMX7uKWGKd1oaVfdJLVJjIjYDv0REnFNAZ/jWUkPh/KiRr6VidVfNVJUzVAqlQUDXWh4ZQGfddL0KVblrDROrdZqKMlF6GtXtjFVQ3hTeO4p/ucGZZmEQYqw7XIp3Og0czZIqpJnW3O7AqZA2u1ekU8gdQ4wTUpunT9tJrrzySrl5wc3yzDPPyOzZSrmrhz7IrKpgWm8Yxw2krfUooFsMHdbA+bPPleuunSPrV2sMHe0NWRXOu6sRgNOuWJqoryVZCbCs+a6UC2PtpBUC1unWujwYjNTCocrd+6erY6tWUYZy56Amndp08hgjbvQHaJuM2eEKiwygZ1Xorooc7qHzUXOi2l84g6yQjnVBS1SVVPen5WOplKR3qVXclYLV+9ACQDZNSF54IqYZMt6dDhZhIsILpRaIDAxWZCiK5J7Fi5ke1k5N3s3mBooeIHfmqR+XAtpvRg258ebOAd0LjECMhBhPO+sf14biFVdcfrncedttMqFYlHIOYK50O+JTeRiQcSwb40gGoy1Duft1wlM64YQTNhuwHJyumzdXUL9GmwGlJrcbv0MWRoHYrRMvtptn5+9NjYtruq7lDkBH2hricFA1/cPJJ8uNN93UURy922sdDuhl080kQkLfTAHm8NCjzuqVd3sd/n7Q9GBsPnTyyfLoL34hByFts80rqRNg7/vdY79r2RPdD6c10g9WJmeslPu8efzstOmd56DTkGUoJpCPffxjcv3117ddo9DhoI/AJ849X4oQfpqHrWp3iNBg+HvZZgjhvJSq12X31E1lWlmnhN459ks4Ukrfe/61s7laHlzpVYJ2JmOEe78Vb8oqzJX0J4lNYwGATtaU+7ZVb2R5Wq/h7tihXeJcvR6z61sK2HrdaaMWpf1ToRwfhDHMys5m17+p8ZO5lPIK/q4Q2qEED9TTd+/eMz7YPbFep+F2xRWXM20NHvo5s1LKHR46K+hNRqeAKJbesgE6PHSkrU3dSc4/F4A+V9atWi0o/VrMF7RerXUxQ8cdRVyLb1DxbpaZeeBQOir9kgIvbTW6xWktPHrZHHsdTMdPHj6Tg+50Jmvxsu2q10hXZaVbO9peL/OyZEB4gNq5x7+sEpG92XvfspSrxTVo2fnxkrS3tHGAHkspHl45QwuWj2j8infp4S1TWKI0vnsCWudYjSUvroPGLThxsVggeG8cHJINtZpMf8Mb5HsPPSS77bZbW0+i3cbk4wtv+YC37s80r3wQSn+9LtfP7xzQ4eGguhZe8PQ76R7lFOTpH/uY9Iah9JgYkHZ1HCc6gXX1ugzU61vEQ3/NAH3uPHpdYZLVYBkRKMIU5KRqPQteS0BHWtQ+e+2lXk0UdTxeHv44ceYM9qqHUTLYiOShf/s3Oeywwzbb6Bk+B1NAn0calyl/NOZdQIU1qpkyaMwz1EWluE7m+/D3gD6HoBMpm51S2NhQsf5cuARD4MADD2x7ejyjvfb8/8S9B7xdZbUtPnc9PYEAkkroEEA6AoEERCGEhFDlL/eJ9yotDURqCsKlpJOQkOClC+jziQUSAipKL6IX9alXqpJKLzkh7Zyz6/83xpxzrXV2zjl77ST4tr+YcMreq3zrG3OOOeaYQ3jOeN5ziXLs5yUIHmcooF8VYw46fs5NbUacNIJZI2DmvferB5ZB69qYMZLF84jhOYkkxZ8uEFOK2pM6M8ey/TtKiAegbTt0MH7aJo4BjLhjW50cLXBEAtTOg2dKMUMDfgv8O32WAaJ5GqAvO2hfCzQ5KAuASdb6Nz+TlLjV3Gk240S65+embbJAM5q98y7y2CP6j4gteshnR3j1TqtEsUNtvvUPP5XtsEUCOefQ+zz0qVNk0cLbOT517PjxFMd5hs5jGdCUKIMOdkDvHwD6QA5nmTUdbWtrtG0NfW7s503SWAC6ZDsTazfRwSMUFSSUTkJbhoO6GsDoxeOJWvGaIGbArOKA0IRF4wW7hCYBRB1ERXhKm4Re7ggJwlzbR6fyt332KWnRCKCbUQypd4+u3PHNFxJCvkjwwgtnznOu5nfA195HDU84NQzW9O4sYA8xxF8+mzcK6O4qhwUMMNchJUJAxx/0MW/YtElAv3/93/5NZs2Zs02yPdCHk665Rn7xf34kvev02FrbCjLntkXyrW99q6oAD8cYGNKIyHPmZleNtsS1Qk172NChgiytnnS19l3qeWd5LGhZQyCz5LHHSIduDU3ulDtq/aNHj96q98IxBlnxzdMkUy6p4Yb7MZjZBZ6DjbkcVe7vf/C+7LzzzlU3/lp/AIIriPMum3iJMmDFgjz6+OOxrhc2bmggxowaJc3pJJXC8M4fuMee8tivfiW77757TYEjMgtQwbvuumuXp+HXbOZN03jPmaGbr7c//w7obRgRWi6wBLC1976rg0EWijY3zDXHZyPzjnN/oBnYd599CBjYdV783e8Cr/Se7h2nrvXvz1GxeMFx840335S99tqr6i3HdUNmPXPadP7s9++8g6N1qwlk/f6OPmWUbtcisdYhrgfNcNC6Vi5LPahntK+xrRTT1DRY4ARMa1/mvyMMlYvgmC17aZMTxFRU7Byoj5xWDwezAPcSbVBUVvdACtKcgjeGNnrxgCu05SagG0fmTCgSTU50pMt8kDypvawCp69B7vP2P3//ULqmX+H3bfZIIOiMnH93NzUQQBsi6ojYUNzneiycK0ugxYIMGNBfpk6dKosWLpIVK1fLuAkTCOjwyYA4l8czqClFUVxTQ4OMOXWMerkzQzenuGkqigOgq/OZ9pkDzDM+gcyiE++nVktXraVz1rln6Abc2tOt0ZYrGQ2rA5eoynhGB65p39vnBeiuZPI6ObN8TuTrXJNnjGsHSPBxEA9c8/Q2YtGgRJKmA5GXAezcjUriTQjcgVRJCaahoyNnjAOMZTAjWr/Xni9Q8Y5a+iWXXcaJT5hzXA08u1pYuJ4w0bh26hT5+U/+j7RkEtIrWyeSLMnHGwuy6N4f0KADwFrthXa1ow4/jEv5xw9pb2yckgCENwP79qV7Vr1NTXLAZvCYSjE7B6A/8fTTpEN7mjtd7Tj/+Mc/ypFHHiG//OWvWSPemvfCZ7ko7ropUyUDWtKOOaAPEZyhFx1mFlKWjz75uCrVWe0cKr+PY4CZyr9/4zw+k5w5XSrIb2JeLzz/qLGOOOEEaUmnOA62rVBkmWPYCV9ltwMAh1a3VV5YU6gnP/XUUxTtdAU2gZBw0hS1FeWcBBVUVQI6OmLaykX57TNbf++7um7Iyr9x7rm0pMbY2etvuEF69epV7TR5jocfcoixciJPPPkkHfOqrad169bJzBkzZMGcOYQD1Ir/sXy5DB48uOpn4rotWrRIrps8hc/ZL3/zBFmxagEufORRUsD60Hp3Wf65fFm3AVf0QNDOt8+eezJQVUBPaX2aLBDq2kVqflT1rWCOxI1MAOd8WM3dhrUQwosl8/DQFjhnLfm55pgZ1MetBBuUPjnoSltaOUPd2AEPVBw3HNDBKCiF7Qp62L52DeiAf7Vu7Uy5a8bsSvTOyMTnPNISHXWJ6+qGOpD7vo+fD5AhwvQC0MFi4HiwpgDo/fv3k6lTAOgLZcXq1TJu/ERZtmw5AR0lUx7K4OZ0GbQJMnSdh95XfuDWr+MnyIxp0wXqZ1DudKKBsAE+vmg3cZoC7wSgpTANrWwYlFJUqt0NBlBDNAobGX5AuVudWCl2r7NXxkGmc6Mrq87e3dYZejixR5cSIyajPjg3xCj6oEZifRO+cZtKIzCfQcYPYxjsr+xZx8QcWwts8WArp87JDWI9i9AYEBmtFCgjDfTx3+gSaMurB/7g3XeTe+69T4444oiqfebRBYaM7pVXXpFxF14oq1eukKZMSloySanLJqVQgD1qTu75yc9j1+pBJR5ygKqip82eQ3VsY2Nj1U0Km81vfvMb+V9nnil1Fo3SEx20WLGo0SnsX/N5eeEPf6CSOA6wdPfBr776qhx44AHy/PMvytFHH71V74XP8La1Ky+9VLIJBScXweD+gmWBZ3SOqmSRT9a2blWPM+q9uDZ4gFtbWwXXfd7cufL0k09TeQxAx/VB5vdizOuF90NANvzIIzkspwk0dzFPu2H4H+TLCXnymWfYjtiT2BHPL8Q6mD6G+4q+9K6EV37Nrhg/gWIrtER1otwjbo5o60Lw+tIft+7e49hw7fAHQSSYoamTJ8vKFSso8kKZa8GiRXLeN78Z6zlCj/ZBEJCa7gfX+tBDD626nnBdfvn4L+Wb53yNm1pHuSgr3303FtPm1+2y8RO4vH//5z+xbl/tecA5I3A554wzNasWkVXvvROrLRFr7At9+pCJgFscAF2FwAroyP4DQI+UVR3Q8Xv4eeyB6Axi8lNUoxedhQBAdyvlENC5cdrLk+toq5rrqLwrwtu+Alc3G86F41URs+7ndBntBtDTiXQI6MYUOwC7hfdm2bsJ4rrKzqNZOAE8IiYPAN06eZy7Jn9tMUImo+PKOaCrkGeGPmUKKPdFsmLVKhk7DpR7COh8z92bMwT0hrp6OXXMGOm7884EdBTgJ4wfL9OnzZA1nIfeoVkire8Ski4n2J/o0Yu3EFDhXlaVIpWONniFX2d4ptUKnlwPGXqgGPS7ymHxWAyfH6B7hq6TzpSywRNAo30TvQUAHIzT8zN3UZzfEAwayfGbiLQYQRLQ3XNYz0e/7rX/sB+RYwVpUoIWLu2N1GutGT8yl4INaICN4aDBg2X69BkcYbrjjjtyU4pG7nioQS+ivxjDHKbddKOsXrlSsqmkNGXS0lKH2liSoxJzuYS0FtD7XpQOmwLHkcf+gEX+pZQaInd1WsLDAwCjk6CNJ7S+lk4YqwpQvWbYULOJhNTZ4mW2VixKDoCOByad5qaO/2ZQaExPV+/bHZC7FzRsWxmgldA3a10WPYQdXVe+9NipmSVjlSDDkIWQz8AJb8laHQC9rP3GHBtslGfnkNWDOlsHnQXy3hdUcfWt/QfHwdHFmhXBc7uAIChhSl4Lon2tVdyEoAAGP3WcQ2NWmZJiMc+SGUC9vZSQfFnkmOOO44aCPn7YwjoDg7WFoB9Z/tfOPtu3LfeHCghIPy2OI0bwgdGcEStNGpMY5emsla5z1+CoDmez12bXK/IT3HMid9FLZXbvEEwg49S6aolmKO7fHf01r+SpTlrvO7JWnAfLflb6Uylsd4dYpj4BnweHPNy3Dgy5MrfMqG6Inxc9bP9c9WTji/ohA9HOnxhw1Pwy1eUo/dHQ0zVOaqHa6Rz9TVxP5IO1MPHL/NzhFoo1zlcU0D07Z9syVTA8fgI66XVr9WVPuWblbEjiv0NAB9hzfHrkOfLr4oJoTjU0qt3bWwOBnFVHvX6PxJOfb7VpPHfdAXomlWGwoUFCWEfnNbQAo/I5Us1T5/o5fj7IxJ1Zdno+SMwi+6l1RPnv6b4iUleXJTbg2AHomqEroC9fuVIBfYVS7pqhJySxV5O2rTXU13MGMOpH90YBfQYAfQ3BwOvFyK4x9zxdcj90vTtq3ao1bRUdaGuFm9CQXAiml3UB6BUZelhfjly0zxPQbUQehw/QRAE0N45fhQk4/yAadnoQNXkf9hLVFHiE52I8a3kAu6C1EhXFeWTnojmNAE1fgBuJLK+Q54aDGw1bQ/wMa051dfx6RwHgpw8CXl6+8H9Hn1O3K0X/fD0APJWQplSdZBuSkilhkhiGRiSkPQchWllyhZLkCM5hZSw4bqpetQUlm0xLA6IBgBYArIjfhZugKyBMdBLsU9gkVGDJh61YZJ0OIEGKCZtrLqc6C0ycgx6D2a5qTAOlRYCB4VADnnfFZkiLVm402NW0BQN/qTFSZO+s2I2j11Kvp4olcZ3IV9FaNikNKKvk8xqkGuui4h1lrHBNcV+9IaZT44s6qtiV0TnSvp+rHsMDPj04vco6SyCB2dMGLNrjq9mIej0ApLzDJITCAP+wyVvpjEFVCuAmZEqKxQLfF4EIesHzRQV1drBUrLGo+AlC2YBzQhsiA+LwDFjGoo5FtSzVAB1rHX3oeu0UwDYDzCigR5EtEif5JETP1nC+yN7AMoJKziXABOQ1EDUr5s0+h9fLKGRmgMVAFIfghyrvYC2FQbo/lTxnADrsbm02OECZJls2jjpYBhE815VjrpsWkBBPgz92TVzqE7yJKcvN0VDHeepxcUy1s6ad451gjfF5oca3yL55rPNMcnNAdxmzr20HdPwurjM1JQ7opujGekeyUpmhA1Chw0L7JNe6lSodzLn3pXTOQzjYyql3/oKuD9sAGFAkAOiaqeNCdgfo2XRWSpyfoXV07DQOzPj9zgmYHZvZvrpnRqVgjpDnWix7Pj1Y9aXKPT8ykMg1XtBNqW2t1tAB6FMmTw4AHSr3ZcuX06UT+MzrtW+TGsvAGYmA3rcvncWQoY+fMF6mTVfKHb+AQesqCsQGXJZUSRcZoykb1I5aFJaNtrCFYO4LnVkZfs9CtJ5q6F0Dui5JBg1Wp+9KFMcMKgC4HkRxJrTns2/K9s6Ajs8qmH97COhsabOaeRTQuRA4Ma0oGYi6DIBxjVlvQnbCxRFmI24VGnoei6QyWV5TfC+fz/F6+nFhQSIbxj1LYHBLvoNjR4vYGUygodPbwl2BugB7KOsyCaqZ6wFJmRJpYpYEStheFDIw2hGvYk6BwetjuEScilbOM0L3SBumQwBjrhF8bKEsHYWcdHTkeRxJKmO1WadQwrEW+ZnZbJ326HMGekmyGQgANTKFCh4vr0uiZS/I4EzxiJ5SHBO6rTBcAe566PhDwJPP6b1gCcW8AyRdlhRG1Ro7UCpam2PEu0A5GXNCtBwoCBBw3/IIqHBcGmgiOGtIpa13Xq+b980CUHXtK+zhlgQdHwZNOqVNQxQQg2BWCMoM5MwvO4BJ29wTKQqU0GbjgYazZQ7qQQtppHOkE/iSiYLzoWZQiMf4/QigqxJbf4tlg5IH6WG27ExFEu5eBmjIXjFAkmU6C3BYZ4U/f9C1rDyHCkQVtiozdN3IEYQlmZF2/QpkswEIhLoUF1Hh2VP1PDJkZObYu8xw2AJZrQWDRu5cC/Vg0YJPsM0A87IGPXgh8Im+ghzZ9zkP6AFWJZEMc3t91hAMEIg6ZXoWPFoQgx9x/ZJ/jq6lMBhl2WIzUReyZM3qO7VbYdyn14Uj0W90z+WzR4ZEA5dKQAf4oj8ax+FiOG45lqEH3VDm1YG9kImRrXewQOFgK72SYGDBQtPHxWrKnqH7ICusKW9no/0q2RXd72BQpDV2TUAI6Jale5bNZLMLURwAnQGFMaLR++mjknmMgepeH5hoqdh/J2SuVSSu9y/0gY+COn+/pOuTP2e0uwK6zpr3DJ2UO6atrVol4yaMV0B/TAGd77lfkw5ncUDv17+fAvqgQXLx2LEybfo0WdPaKh0G6AHlgPYvUjjGnVjbAVzfcFiIdIOeQaNj+IF8iKzOWEm5m1KSG6qBZXBR6cQGelPB0GvopOPYaqC/053K3SkURui48aaENH2tZjmM4nTb9YcnmcaGY8AVPL4WkNj74GJzKhqyemxgdDsrSIrTe1BnUgDDIqPnMG0EnQS2BcGNxBdTWdKZLI1lHNDx2Gpt2ewQkFHVqfEM3h+gz8AiU6ezkgkknsti5Keel9ezMOGMWb6psvE3okANUvRh0k1WnzmcC73l8RAj87Zaro5P1OvJOhn/TlPs2NbWQUDntc6kGeBguXbkcrqxI8tNZ/n7L78AACAASURBVHg9AN7IyAHmCAzwb93nVBiHr+Ez8XWWfDJYBziOAucvaykiwW4ADs+xa6/Bkp6Xbp+6wcGGmBuWR83UZ9gc7qAV0rJb33pNK4L7VChq9wLmteu31YEKI19xzPl8keyGXUoNpyK0XVfCGz/f6N8OaJXCnOiG4dkEPks3A61x+iZhW2XwKBGeDcx5LW38pCUwykDYJuP3l096MikF2EsmdHCO9uTqdcQGmTInyCjtzOuNDIm/p4BTSWn6uShTou9nPJXds5D1iG6ywebJLAkdNgjesKbSgSFTNKvyz+Z9x5oCfRxZC1zvBrzRQMoDpPCzMe8bCmlsgGYYtTmz30moGjxXeJbKqNWqw6aeO81Ug6CO59JJK477qu0ybGmNgEqUAsa/Q01O5/fTFaq/W1nLZTgUySKj60/tvdHbbYEfVpjvzca+OWvifxPQ0QuOvcCDVe5FKvCiAQrPQe1j8bcN7CTtwDXDoNy0FTYfgUfORRp2RWAd0mjGWoCZUPYA6Pqs6GAwBCrsi+J8DvCFSc3QjW6n6t3+hzXsr2BNOVcU6KC6Wp36tWgQ4O1p/vUooOu612tAK9eyiqIxNS6soS8k1T52wnhZuXKltq25l/sBNm2NgI4aej/L0AcNkrHjxnJi16cE9A5V3dkxI5JxAxc+1DAZMFMUXKRgvrdRmh5H8oGznu3NauhRyt3/7XVmZwaMqiIL4DX6OIBuxF+UulLhGzY3o1C5UFQUpxtRUhdWWmtCQV3EomVcCkZPnIhW0vGCabUvhdsZslK8GPGbGYJGaZ7phxuI3lTv5+cbm5e7gryvGVChoM7wuQA/AAgiXdLTkpB62MXiXuCaIOoDUclMWnsbeYwMPBBY6M3UB0cidJPRSd5fWQHooJKj5+RDVFyJDzDFe3bkULeHjkA32WxdPR8eeNPj90lbs3MixeMHYOPnHLx9I1XKDoELRsqCLUlJKo06u/43ABbHgMPNZvH7KQI6t3nWg5UxYVDEmn3SDGC8gVJbFjWDsyDGH3zLnH2TQyCQ5+fpU4cOCHO3tjZFre8B0BFoEmQZjIZmmVFKzzfYyk3WN+a4gO4bj+oSugd0D3nVtjjaA8stNqxVBMCrAZ7uo3hfpS+1o8VbfEzlbGUfp4K5tux4agX06NYYfe66BHTzgAfwBIF5F4r8rgA9iXUT8YNwQA81K2F23gnQAeYAdQ9APMsNUnP9ad7HiDEKv1jCAStYaICv2blmoPqeYajkn2q+HRHwiAYr/lPdAbqmUl3UJvy2B3yBgb6zKlUA3Y9TjzlS7jNA5+RNPlP6XU+UNHhSty0dWWpLzwE9Zc8Nmd8wWdNEiChsyZIBuomy4bCp2iN9QzILZgzDop9R5GA5OS3U7hHLq1bfD+595HpFn8cA2GMCejTo8jXhwQqXAwOSsF2uEtCVPS3KwIEDTBS3kDV0MOgrVq4UTLoMAP1AAnpJ6uvr5NRTx8jO/fpyQMfAQQNl3LjxBPQ1rWsk15EjneFmK3rBlF7nQjQnLL+p8PXVyM+iE1KaCpSBcKiLDN2fB0ZRpKi9BudCJF3YDBpckEIBmY1xDSt4tmlr9K6ZROdalAuaAHQEDbY4+AzdENBTaMy1ml+wsdtdZSZkdRe+n02Z0/GPVh6w89Df1Q0xWkPXGxrupaTSULO2SBfPVqD8LuR587HAAOgALgAbMnR8JgCdQ05I8WtmyvOzYQgA8mD0q3UYOG2O80C2ywVototc5BC3IOO1QE2Hp5hYz1pX7BlTkLY6OECtHe13KM+gHaq+jvWvfE7VxnhlUVqAHSNHxeatP1UzQNcs+MPk64GUtE3mAlAjQMgjZS5DSJIUqEM9U8a1CgHdxY4AdNN/mJ2vZwY4JqfQAhrRNgE88giC1JpWZxbw2LDpECnxNzJ1zc7V6AjrHQpfZWs2+1OxkQYgYOvLs6dqGXoloDMbhoVlpKYdbPrMUFUE6YZIxB2zMvQNyINQK7uaMtk7NsJz8U2JgR421sCS04WPZpgRyYCjoiM/N79eXYF2T1/TYw9p9yi1Gb2e0WtPJgnPIVgVp0Lt/oRsnk6MjNKjXB+2oyQgJAoAXb8TbPbGFjr+eoaul9jSCldfm9UySxIMwnXvcPZD04lIfbjzRwVBRZS18XVcmWF2yugjx8u3rwR8u1+APRUJY65ZmKGzxSvCJOgxh1eBNrEMAJUNxC7shl/6TDugazLDSxYBdLrJsWVY9yBPAPX66ToDWwhwZjKELyLpxHFzOJKK+Tgpzfd3YodiS85Ktvw170P3CXIWiDpr49dzMzAPHqougqUI6xJdv36ffF3xnnhpKSjM6V4V+HKUS5E+dKXcx2M4y8oVAaDjmU4c1FjfiXJHhg5AHzRwkIyDyn3GdLbH5No7DNC9ho2oSS+OtqrpVCn3VnfpjgeuNrdEBTH0Pe9aFOepKIV0XjO1JetRJiU1QQCBGk91QNdHz7y2LcNWMwGNBNW6tTOgUx2aBpjpI+U1GGaO9qRy48SCAmNh2S6/h1qz0ZK+GPT3lLL0SDM4R6NtCdxQv6Km7NEjNl6rpwOk/ZFhNpvNkFIGGKL+hDoQjhM/p0INHLdu4Kj5aoau/9ZzCOvgJbNddZpVlaYaEacy6LLWYTxaH44AOus/7sMNukwpcrA0uVxBcjmwFUmWCFBjB6Aje9cABMerAO5ZO86V2bJl5rhuzgjga1qrV5EdjimfyzFwwO9kMkq7O62lGXpB6VinDeklbV7PPCmikGYSwabudfRgNIA99Np5wGugv6ajA3BPkylV+INup+GGbiZqoqF+BTjP6KbvQNRTFur0s28uXf13CNZhRung4BG/btr6QmAHzUFg5czgWy2LddO3iYB2baidCeYW4FxcZKdKLHfuUkAPmTwPxliDtFd3lDv2kK6ug4NSj6Be+c3I/hoFeL+/uoknqRfwteCBnKsDGHhHhEx8RIPAQel2S/oMYAxpTUfAQwiIjzC50WqPrj8mAGD5LPDE3yGlG55UGDp0fxV6BHR07Fi8sRll3BWY+71yytlKlA7o3FtMOOario+S2X3je2HLGhg7y9IJXoYOLFfY+0QAncJdZui6NwdCNyYZKpj1MgWCawTz/ixCTOOAjs1Kh4lZ6c7Gc2t5BuJH7cTCcSvwaxIasFzeRhw8E4ohm4N612Ae/bno7zmORdkULpOgVU7XEYIMXEdlfaOAjra1lTJhogP6Utm0qU270A6OADqMZeAzTUAfNFDGA9DhFNfaKu0d7cwsPUNHtYpZecRXnYCOBWkrOXCEo0DN+rCQXSrPvXnbmnN7ZusaCjz0QuqF0NozFa9QoAftItqO0F0NXakWq0/Y5k0ADmqJXWfoSQB62usa4WbpQjhcerR2caPmOQIUtDGvACsREzXh57CpYWqRz/129sKjd68RIUBqz+UZJFG0ZHVZXSAKwKxBI2pmrVhVyQDIVEK9AnRj1vYQB3Ktl+L9zGbQoyy7HQgIfNIZBSkG6CDzU5Km0xlrewQmw0HrIwX9yKy6qAGbmtGgdQ/Bho5C1Mw9zf58UOwARSiN1QY3ZGR8obPehsUM0Iboz/rUvUYK+hc/y2g716HXBEGL9f3jb7wvggFcHwYD9FJQvUOwngsq5tJNJ8HWJfwP4KwApTuzBnVopdPJT2BRIBrSOhx0Aymd5ISsgdSpBnBkGhj4aZAVrcmyVhvuEXaHK75gn94VoEfFW5W0fVgLjDwVJnxDgIdxkbp5KeroJm31yADQw0Ep2jucMOERJG/6u5AuIqhFKYISxIg+RDHQNnfTZVQD9Gjm4ptcdEPsCtI8mA4CsnAKQyC880BRA13H43KgguYatAwZ14W1XhMWKFNluXOQTenz1eXxVLQnheyA7pl5K+IxMLVx1GzBskBJNWGeiSoIVoKCf240COqOcvcacFcZepT9iZ5LwHlYMMcSJH4g6PCJBHVeNnBmwXQYrKNT5GmAblS4PgNYHLpPVWboqFYGgO4Mhes4GJzbs0/tkTKLfA7TaSlZ1wjLwpEpl97hoIkJ2jpDQPf2W837VavlQWil0FB34Siwdx9kbQ7+nbUMIa75DuOhmyafeGGvkjIo94GhU9yqFTLhEni5o4b+KAEdzGTikKaGMEMffSqd4hTQB8n4ceNkxvTp0rqmVXIdyNAN0AHiWIRWr/DWNDrCGUVOesSM7bngrF2FWYC3DvVEudMLPXLRuBF1BnSqr6maVkq9R0CPWL867RNm6Cbq6qKGngSYmyjOsxnWzbGAC8IhJtzE8zaUJhKdazCKjc8CB6vf1rElA60rBtHRjMiMNNDyBfKNbV3Wx67isDQ33mQhz3ayJG4iAcaQR/11NRPzuifqWJb7QOAH8Rg3ZgI1PqMsiWxC0hB7mTAPkjRYiOYL8CHXVh4wIVS78zm2jCM4N7POTZQkkxRpQDkA7Wd5bbvDc8xjT2dVkGK6gnKBevNAMIXvMfix7AWqdZxLtH7ugYaqYDX/JEgUC5I2b2gV17mGQWv2CABQY0ewA2DH8ZE2xDFy6AMC0gItdnG+zJr0VPVa2nXlgAmCWUlQg8UrS88Cm+Rk2Tn+O5lUPQGVtUU8IfpmDhZeRuA5W/tZ5YYRjegJOiw1aXCJyVD+fd7yCMIoOGh7mH9ZEx4tHWDKHf8d5O0+VEiFWiylofRj2oKA9bCuB2RC0HnnIfCCQBHPYcQQxJagsh8o22D9my91OtLnG6Xc+YRb213IljhwbL5x0mqXQa5mux4YhnS13r4ShX8aOPoGbWSuZJLanYG14AGWn2uUWUDwRgwik6GslAOARgi2WTNJ0I6g4AXWzXrqAeZs/+P1ChkgHbGs6ynsnNE2P6xrW4ZdittYgjSPhgBELAAJsk4KkjsfVnDMkb0In+PlTCMOA8qaGW9Q68fe5o6f2mvJRAsWyND54LhhRENBpO6FFFyaOZnGkWH9mI++Ue5RQAfFrmevnwXm0/cADcLU110pdwC64ZQBureEBgyGMXHBuG+7Jr5HBhl6dL10mZk7sPecoWsq0DlI9yAMR+2+LGFghp9WxpeAbgY8SLID69dVK6yGHvahg7lMHNLUmXKHl/t991mGPm48neJAuUPlrmo7VQMVkHGA/rCbT4GazcFljMGN1fxpCeg+tAQbpY/Gsyzd9syQDgsd44IHwtqDsCmz5cva1qhyNwEdNs2wCza6cE3Vw51SbVs1O9eNjm1NEdU78zTrjwYASkJV4l5vLBSTkhPQqtqnTUU/MtZw7+dh+y10yhN/c1NDDyz+pNHrrsMpcHnQltVBsYYNucEXjark78KIw3oTwYQgTUaVyB34og+yb+wBsEcfZGvVwzllkU2nEtKQQSuPSLJQpE0ptGwdCczhxZx7EznacVZuq9HlzJYkgEU6ZUMcRIrtOaXq0xibqxaf3mbim1R47BaY0AgikqVEgrvgZ+2c8HPsd8X9hLlLWaSxoY4tcLi/yO4ppkumeP2KpQKzeKxnsCu5toLkSgVm5ujn13ZL/RSPl6PnGL2ftGjkQ2cuitZCw+0HFDw3dgxZwPuaCIeZRviO7MoyQHdBphY4vHClkI3ecpa3jGvSNidT50VA25Z5cPSeZeLdwuASrVMI5sAaGeBHOkto3mElLwKMHTOekzYEsXAsLKnnQDDxMODAOq8Qnqk9gt7KpENsynSK84wcAAewo5o+EfYWd3HrFfQiQRCezQZrqyUj44ObrK6L5yio77JkaVk62ZWwHBDccNde2XOH42a2CVBk33DR9kI91+haZXbP7g29x3S7Q1BcVk8Hri/fHzrt85H/sH5z7kO8fgBI0esVociRWBAH+VwpO+rvotdNr7P/jgaNely479EXe+KNcXLDGr4Fr0WUB/CLqu2ElSyF9++oc2FCGrwt0du3WOK03+sE6LZ7Wxsqn+cAVO1IEezl4cCJAE770XX6moVwxCSrueO92TMa6isCNsKul/fO6/PnomhtLWY51UxmotfJwTkE6Z4BPdqW2ulKWkDO5MDWvar+GYIGH0mDs3KJurbvTZ0qCxctkhUrlssEU7nDWAZtayi/Jr7YgO1PJ1uNHjVa+vftL/c/cL8MGBA6xbGGbl7uGu2gVg7KHbyIbjKgL1gzZpRoHK71pwcbih2sZ2F+xE4s6UZkkYm/j0O0avBYq2S/KgFds3MFdTXx4PK1Tjpbxbaotb0o2IyDf6s6mheVAYgJJFywgiws4W5GScnlQcnCQU3tWUHJ3nHXXZw13L9/f7b/RT3MsSDQkoVJSf/85z/lRz/6odx79z0K6skEe8CzmRRdszbkS9JOsYa3S4XLyI+bgkKeo9LqDuabkbSR8kV0MXYCX2YSQnOZxkxSmqAkL8LusySbzFpWz+9ueqijHAMHOkaCTgeapSacilavXk0XuosvupDXM5tOcOQuNkH0q9J1TuO6TuKZTrtKILro+SHxdcgs3SNsBmEl4Kc016VYn1eXJa0P4CGFfkA7yFCXT8jGQoe05TQ4wzo68+yzZcLEiZwW17t372BAjK5NtQ/FuWKIB871xhtukFUrVliwpzVZ73vHg9iRMM9pY5GC7b+L09NKFHwabMgLg07QnCq8wwhdMEK0Da7k6R1V/GIGm3nk6nqfudWP0YvdkE5IxhTrnuXiOKjJiCApvseAAsZDRdjBqm7mmOHD5JprJskXv/hFetRjH4lmte5QiIlm8NH//u23y/PPP6fMk9tzGj1LK1Sz89CSXqWT2eZZjhWwGBTDelfvky6InM+RsL0kDPYj78Of7X6tBYGWuRlmkyU66fEDCOy6nvlzZmdKnYxBoI5/RcAIQFcgv7OW/eKHP5S777lH1xQ+o6wJAD4Bu12HBVEEdmdHOz1Q4YLQsFB/F/uNB40OMngvd71j8NPTI9jNcxoGu2ADSlIHv4t0msGDB4gsXRk7hE3ZWSpqqxi7wO5Ui/HO0iq4g2VJUV/EDN0mVnJ+ue39qkkARpSkwGmVehLq+x7EJvw6YTNSynCuyoE6ynz5BLbKfTYMrjpfLBcLKqccZujKjhlTZCVMDyacFaI2wX3qjeHFOewyaBeOm1648DZZuXyZjL/4Ynnv3XdlyZJHqeuhBmn/erVfqaur5/Sp/v36c2pT//4DZPy48TJzxkzL0HOkKV0wo2YuECBoWwEdzWjNaZESrbmweYaihkCMEfjX+vZm2YgvEtIynhvZv/F51odZKoMOVNoKAKH0qIJ6J0Cn+YjfAt323WyGN8IUzjQJ8QlsJpDzOmeyDD9xPYZ2o587mJWX5aGf/ZwToJqbmztRnV0+T/ZF3CgMREFZY9oNNxDU66AEzSSkkCvJplJJPlqzplu/b/g533nHHXLV1Vdzwtnhhx/eaQPt6bO7+h6OBz7eJw47UuqTGZrobMqDKSjLQz//BQeY1HJ+uMfwicfmfdGFF8jq5ct5jmUYveQL8tIfXpFDYnhe13oe+Pm33npLvjhkHwJ8SzbBDJ21Q+obrC8WZYAkAlCMCM3LplxJ2gslGT/xEgI5JotVG7ARPTacK3zBL7zgAlkBYId7omUmOGcwVz99+OHYnvg4h/1sipdai2rAAmuPQkLkocXx36una4jPOXjIEGlIp6UhaSUbb2GERqWALoQQUBFMgE7voLe7yLDjjpNb5s6V/fffP9bwHj8WBLd///vf5aqrrpIXnlNgp80lnkXYzCKTrcHzHhPIdtquD22oMX6XgG5/tyfgoV+WT1q3zj8fb4fP+UKf7aQuiSElQhbIgwcjG0JAN5vR9nJC2svFAMx/+vOt2y9uvOE/1aETQktmlCVm/0iuVscYh4rjdT/4y8dP5HzzKAzRFVAk9nv1tL78c6669BLplc0wcaGK3zpvcJf8OQNjRp0FS4so86h2KAjOPNA1MbF6UaiwOBQVe9lFLWbpmYFAnjUFpemRnPj5agyncBwGDQq0uoZcs6W/4aY8XVPnm0c+USGn97PzEysAPQr8USdSLwu5twLeb/Aug+Xaa6+VRbfdJquXL5OJF18s77/3rixevISJMILnxH4NDugNmqH36yf33/8AJ3hB5T5j+gxpbV1Llbuq7TQ6LaKuYRcYNRNv8CekYgO3nvQgW4/Q0S5K0UvqQjWnGH2SmS+2kDJC8MDaNUwXDcjpk231k60FdKXZ9U8loMOXvK2oArivff3f6KAHkUK0ZlkLCOHiI8M74bjjlH5Poc6KyVwl+eDj7idyYeLS3Llz5cYbb+RQE8yrrgWAKo8R9w0e3KecdAIDC5QtBgzeXRYvfSz2hK2uzhsPBoZg3H777TLr5ptVyVsqyW+eeopsxtYcc3fX+S9/+YsccdghzNSaIGb0lhnW/VRcgjo+pndhah1GhALMlyx9nFOrwK5syQvn+tFHH8nChQtlxrQZYfYJur9ckh88+GDsqXU4h8MOOYQbNrIopUixaWPgish9P4r/Xj2dCz7nS4cdxjn0LeZmGG44qlnQFk7dwtohfkNLXqksd913n5x11lnS0tKyJZeLvwOAfOihh2T82LHmQJakoJL6BSnJhzGn0n366aey80470U4V9qSurwdPAnYEpYEPe3ie4p4APqfvTjtJNgm/fAtAdHx3EEX4noG/C4kkg3PMIDjn37bdfnH88OO4vjIIUJFkcJJlQt5eEX9iG57J6yZNCbJ0B6kOc62L+149XTufqHfDlKmyXTbDcghAB0wdunLwUgBD5q4mRYEGooB/K0iGRL+bC6kIVkdNwxJVZ6OTfSUNn6RvCEtTnIGugI59DTonT/GURDY+IegtVJDqTnxYSbV7Bu96jej1cECvFBw6oONnWSowap1ZugloNZDRIBvsAw1vpCSDBw1mDf32RQuZKE0c64C+OGAPE0MakwxK6uvq5ZRRoxTQHwCgax86a+hr10quQ3uEqVYnvaPAqv3U1sbk2bm5xZk+K+jX9eiHt8ooQb2kXtfuDOpey9ZsXek+ZCn4bAQUoLCwwXQF6KqfqC1D7w7Qi8mydOTKAZhvqznknh0fdcQR3NQYVZbL8l4PM5mxEd58880EdRgKnHzyyVXHJ/b04GHjRmBwxpjRNFwZvOce8tjjv5Lddttti4OV6OcB1DHDef7cuTy/JUuXyogRI7bqmLs7HwRIxw4dKnWpsjQBBSnE0tnIWAocilGXlbVteWkr5Qnoj/9ag6JqIyjjbPy4N3fccQcHKKDeirUNinzR7d+PPVce5zD06KMJ4uqrp1k6Hmts3gv/6/bY79XTMeu1OloaU2lpRpuhJRkeoJYwRcuoeGRtbdjsyyL3PfignHnmmbEmklW7ZihdPPLII/Lv52Hsq3YEYMMHCPf0DETf98MPP+SelTEqWnsiNGvNgYmp8jxVO0b/vn9OXaIsDdCImLhQdT8hPw3aVP3vk9TDAMy39X7xJewXyNKDEdUJefOt+DPVsXdgFj3WF4ICB6o2u25vxHyvnq6dz7yfdfM02T6TkUZ2VMBfoyBFjHNEhs5uFOx7Krx0PwG0z3pSFYCulVL8evPrtM8OBcGcgw7Bb1oHLzmgazJRZMeNt7c5oAdjvK13nYAeqbl7UIHPi2bv0a8zyzbGJlqKDLL8yO960BcVfPr1d2W9fxZ+BoGIU/ag3AHooNwB6JeMGyvvvf+eLFm8OLAsTuzDDD3B2teoUaOkX3/U0B+QAf0Hytix42SGUe6ooTOCsqgJwrRE2dyLIsPtkZ3jgBh9mEDDl4yfLK1XQ+lGIFILxBvW5uIZg198vJ8OQQDdrnU8zJqmkCnSMuc19G0D6DqYZFOxJIN2212WPv5L2WOPPbYJ2OH8kKk//fTTcuopp1hNpyzvvvdet+MUUYtHdj5//nx5+OGHWSbZGjACoP/qV7+SM884jdHwzx9+JDY9HGczxKL829/+xqwT8fLixYvllFNO2apj7u5zX3rpJTlu2DCpx8CZNAxgzLLSLG5p8FJfL5+1tRHM733wR3L66advE3DyY0Jt/YorrpBfPPQQmSo8BwtuWyjnn39+LAYA5zDs2GOVtTFTmAyz8wQBff6i22K/V0/3x68VdBPN8M83dy0Xi4HxhEaDQk1k6GWRG6ZPl7Fjx27V+NfKY8LGj7U8/cYbyaCog1dZ3uvhGYi+xwcffEDtigJ6mSpuBfQkAR0Bck/PU5w1jJ/B5wzo35/sTwscCSMsaxTQ8bO4XpskIYN3312W/vLz2S9G4xmimQpKFAl5/Y3Xqfuo9sL+MXv2bLllxiwOxnFAJwtjlHvc9+rps/xz5s6YJdulUtJkdtBkc2GOZa2j9F434Zlm6xAY67x0r/kz5XODMlcn2Fx0n7bGn4WGAa6eaU0B8T068XGaHgAd4tiIlI1iUJ1DQhC1KU1Bi2EgTA2th6O6EsenrgAd39MgxUsHiviqzo/6XYRug9TLmBjPfx8BkKvkA0C/7TZZtQKAPo7PyZIlEUDfuwHNBcjQ65ihA9AfeOBB6Q/Kfew4mT7daug5A3RvicK0KhPcs4buvZ0cZK9tOjriLvQJdvEJNiuvX/Oi2MYVtGz4BDNvl7GedQhlsBQ0O0f2A9VomQpSKjRd5WmiOFq62k1xS5meauhdZejQBGCaGajZn21jsPMHAlksWgQffuQRljT+1YCOaT1nnXEGb88/3l4mu+66a7V9oabvQ1R5zTXXyD333LNNgpCeAP344cOkIZ1ihp7r0OEZmbRGlmRBUllZX8hJv112laeeeZZlk235Ah347LPPysknnaTDdYpFWbCwRkAfNozDQzLWnItsDGeyrQH9+GHDSLk3Y25ARNGOdYDuC2yuAPQNGJRTKstf//53GTJkyDYLZn3T0lLJYWQ1KLDdEkCHCJOJgJUE0aEByn0bAzrEXb3SSQZbJsE1gZxu0hw5awHQzx/ZtsFxdL+45JJL5OGHfsbqLtZGXBDuCtDxvgi2FdDLsd8rLqD3tg4Er5GjZo6X+2uoKE7trPHCf4NNC4A1UKKZBM1BEm2mbKtUT3w6maKpKn6A9wAAIABJREFUxDx01A4aLo1aSqSXBfrVnVUh7a6Arxm/snpd9Z0H37f6OnFLe/6U44hk6NFs3q+Rg3s0Qw8/R0l7BfTQzAtvmod/hgUAMHub4hn6ihUy0QAdSRKCIpbJ9mzUsVVOuffrpxl6/wHI0MdaDb2Vzl7s1XQxGSem2RTmSM84Lw7qwT68IeiF1FPjxDAbkNIJ1I1297GKqvxzxbkqUQHoWHAFA3TUp7DRBICO49ArHbSjaZaOi15dFNcVoKMuvylXEAjh/vH226Sit/ULCw30+TnnnENAr0a533TTTTJv3jzSlWBVtkWGfvppp1Foh2k+vXr12qanCCEUwByb0OeZoYNGHnbMUGnOpgTDZzradMAL2tHxwAHQ8+mUrO8oyj0PPChnn302malt/cLM+V0GDQoGpNy2cFHsrBqZ8/Bhw3QimJr7M2x2QF+wKH5w0NN5eXkCGXpTKs16Kp9PyyASeJaKRVlfKsqGUlmuu+km3r+tqZt3dzyY5njDDTfIHYsWcX9h2anGDB2dFHXeIUMGPLVNAR2U+4B+/aQ+kZDemTRb12Ctqyor92tXUd8mlloQHH9++wValb525tkm19oCQJ85S+qsTEEQDQC9tE0A3Sn32TdNkxbMmLDhTcBNzlXgMCWdt+CullG/f3pY+DwB9ufbVE+TtRF72bmr7Y26d0OEjTqblYU5w0JnYiigaxlJvTSsvBvJ0Kk+j4zF7sq0qStRnObYnZ1EK9d6UG627qkgWDEjI3WV1HPwwMZL2bxm5TLdW0G533bbbbJyxXKZOG68vNdJFGeAzhp6fYOMPvVU6devn/zgB/dL/4EDKYqbNm2afPLJp9IByj2DcW52qGgtCBqGlF7g0jZVu09LY5YeGeKAbJxDIThGVOdhB3V0c/WhgtPNOwzYSaHgQUGrGt288G+AubZuIOZD65wCuvddRjN0ld8FXsIWmBDqEdiZ+tBFcd5CkMuXZGM+JzdMn0HnPCi+e3rhOiDjmDhxohxzzDEEyO22264qZrB2OnQor8Wrr70m++67b5e/49Qfrse2AHREw6D8UYu/99575dxzz60KchC8oFb8zDPPUAgGZXhPL0SOYAHOOOMM0vtQzn9eorihRxwuzXVpqYdgqB3uclDMaktRCQNjygnZVCjKK3/6sxx88MFV7wvO9c4772RAgnMePnx41Qx13bp11DhMv/lmrv2tA3RtV3LKfVsBOkVxhx4mDYmktLBMZn7X5lyGQAI05WfFomwqFuVXTz5JrUG0Ja2riwcF8k9/+lPuGygN4Z5XCzgR8P3oRz+SsRddZHYVCGq7LztFP9cpdwJ6hO2DRwbEddsqQ3dRHHqqm+j4SD22S4ECvThYlA3Fstww4/PdL9BZcfSRR5GBRH5aa4Y+Z8YslijUz1F72dvpdVCS116PR9/39PC4KO7GqVOlqQQTLQVdDRhDrNC6uZlJBcp2BeTKDN0NqEx+pXMnrP+cwI11TH8nZ4Y1AydTRjc6HbGKQEETTmVzfGYG+9BdFFchjqsUyuFcXPBGm3L3NYi0QEY79ysB3a8dJ1wGdlOugldfCBqYsWygbBnYROAJAH3F8uUyYfwEdkwtffRR6cjnVBi4Z2O6jB9Gf/EYTlvrL/f94AcygIA+QW6eNk0++vhj9lJjRrcWM5SjgeBos0gk8gVlMJRyD0wqMPMa1qO0tEtrREIKvsweXrfgwybGzjej+BmtmDAHmxsAHUCOepUDegcuTlDbgo9v6LYDQV23bWvWe44LR5/zoJ80IW35omwqFOThJY/GEnNhQ8P42XHjxvFKvPbaa6Qpq73+8Y9/yL777MNL+9RTT3Hz7EpB/+abbwbvty2yXdwXZIXHH3ccKf84Gf9f//rXAAyRKaAm3pPaH/fuhRde4DkhCIDKvRowVLteXX0frViHfXF/aUGGDlESxq0iKjd/nnwyIe1FzZ5Wv/sug9dqr7ffflv23HNP/hhAGkFdNTU8nhW0fqKMgs2qVkDH9QHlDgqZ/fNkprQ2u60AHdfqoH2HSL0kmXV6hsM6pHV7gAFbX8gT0F994w3Ze++9q10uqv0vvvhiMjEIaiHgRD9/tYAPwswxo0bzx7C91wzoCWToWr5DpgMXy20J6Mg4d+7Th5lmA+j9QHCr0ifvydmQENlYKMkjj37++8U+e6NFc0sBfSbBHHV0V2QD0HMJkde3AaCjbe3BBx6Qay69VOqKasbDHdiU6NpwDvMxH36jf6sgLcQNrIewmzkULrD/PzI2VT1EQLsroIc0uBVdnVGnq6HbQWtA5o0KmqB2/QL36wDtTnLc8+COZ2p0/83oz1XS7wwEgj/Q+eiQqqCqYMksvga/D5wjNWlFtX6dPHmyLCCgr5AJEybI6lWrZeljj8mmtjal6/dqyASAzvGpnIcOQB/EAeo3TZsmH3/8ibR1dOgH+AAF1Cd6uAAaLkSjLFMjcsyo9p7CxzsYYYqbzffUNh0HdGbUdrZQtwPIA0BPlKUNwrgEsna0lCmgW9xFQPdbRLsPq93jYnXVhx4FdI8mN+XRl12QJUsfk5NOOqlqtgHHHkRQkyZN4o1Cz+1+++1XdSOMZt4ICLrKlLHY0WIG8MW/Fy9ZEktgBkofAHPhhRcGwGsNG2YTgK6Bsjzz7HM0kOkJnHEiyOiRZeP1k5/8hKrnalkYjvu44cP5O7qFuLpB2R3U2K+77jppbGyseq1QnjjttNMi56KbeBY9/ekUldtNWTWgoBDGnD9QI0Qf9YDBu8rLL/9edt5556qfhYDsgAMO4M/NmDFDvvOd71QFdDASTzzxhIw59VT+Hh7ACy64oOrv4WcpiovU0B2g8NjXCuiV18nXvbrFJSRdUoMRZmnM0G1AkbVuwvIXgI46+utvxlNRgyp3XQKCH5SHtt9++6rXGZ4Kw445NlgdWwro2P3pmw+1ObQ1NdTQ4SPgJbWo14x71mcRNEiKFDL9+hI68EeHh2i3zzopyya0Qj72+e8X8AzxZ6n2DH1zQIfKHevs9TfeiCWwg/bnsssukx//+Meb7SvuiJlNJCVTRGKmME1At7IOmVTaUxvIRYDNGd4wS3c/+9AKj/3jEGcHJmB4bzM0CFwLuwZ07YlXdXp0ql3lQo1atEaBWp8lE4DbfItKQOfPRBTu/t+VgM7Yxn5ZBeD6e9hTESxwPZcwnGWATEaGvuA2eRsZ+oSJNPNauhSAvkkFdXt3AvTTpG+/fmGGPmECAf2jTz6RNli/YuJWhHKPUgqbt9aHlyaQ6CPa4MARH4qilDsjK7NkBXWGzFyNE8xykmtBI9E86+foidUezDZzSwKgw8EtHBegGXqtgB6l3HFRkZ0jS3/+xZfk6KOPrroxrV+/PugTxzWJS1+hjghQA5gjGMC/K2vZrkhHvRtLYPGSR6lIrwam+D30/J533nkaMJnqG2sf4idqE8olefa551kmqPZ67rnn2LeNV1yW4OWXX5ZjjxkazCNXwaTWhnB7UUO98sorYynOkc2hRKC9m9ryCC/1esxCx8x3ZFGumM7ng1IMlNoA9KunXMvPqpY54vxeeeUVOerII3mM0C1AV1ItQ8d6f/755+UrX/4yA8wFC2oHdAhHkaGrBzrASdmoWlTu0etk/JQOoTEPf2x1Pk/Asw515FIvBmzuG4rqcvZOzJr2smXLAkbju9/9rnzve9+LVXJC4HvQFw/kmsK13iJAxy8jKdhCQAd9iRkWlnjxQPR50X0qK0nWncH+cEwRLKHxLHFmtwJ6KztiivLCS7XvFzj8uNkx9gvQr3ffeSeD460BdF4220trAXSUIXgMd9/N/Vpp6FD7xJbREgJHV3LrvSHtThAPZnR1TiKsZhzFDa1tG0FMDHLEMYdPZ3oRZEW1DUzkDFi5uMwql/V5fU83ltlMwR6x3emuN92vXSWYdyWM6wrQS5EM3c/ILcmjgB5k6FOmyIIFC2TZcsxDnyirCOhLZSMAHeWFvevDDH3MmNNkZ2TopNwtQ7/ZAL0DgJ4NnOJQuwiHOujpdAXqjGBNaKCGMojSEHXoxoLNV038NIqDYA4UI4cuBGp4GwjAdjX4i1trSLlEUIcjFHvSgzZ9zQJrAnRkKOZaFe2BRL21vVCU5154kTXuai+oSEEz3jpvHn80LqDj92bOmCG33HILV+37H34oO+20U6ePA5X74//9v5lp42cWx+xDB6CDGj8b/cOppDRQ+YkBPqo27ZCktBVL8szzL8Q6R6/343fj1sTdyKQ+lZKGrAaGqGO1YfJaqSRzY4IlPhNgecLxx9OBDkYfCACbs40cCCNoWzHbUqw3qEQx3Q2e9O10IhO5etIUufKqq2IBjTMLWNtzb72VdHI1QMcxMuM89ljuWHgAa83QPXPGswEmC10dm8pFmb8wftsarhPKHHBRU4NnpT0Vfjq/3CSD2Y5R7pjXsAmAXkOWqyWhffk5l19xJUU8cTQkKAEMoW5Ec86aRXHInrHXFC2jgUUtrF9rENih5XDAgP62N4mk3GPfhio1IAAuY/4CeOKSlJM6RdABHUnGhoJqDp5/sYb94qab5dZb5zGQiQvo2C9mzZwps2fN2iJAv2XmLJZblJ1RTw8I+mpRuaN7Zfr06fSYwHOd5owNGymLtstoG1inFjAFcgV21bdEGRHS4Ca0Dsu1KoKLUtOWI4cZOtc2+rY151amMVBIa06NYCxgjn3EiJaFfbTxZpl4Fz3o0adHpdhhTT0K5l21uUUzdAf0ICDgddHrAZ1RJeWOAAoJwtvLV8o4A3QwcaDciZf7VAK619AHaQ0dGTpcm0LKXT+aH2RXtysg98EEUUDXk8NTot7oOu1MAZzezth4TAFP20v7PkkT1kvgEJdkht5eLssmKEoB6nSEAl1k5AknYxmgK/+uhv09Ue4RQPeJVDj2jbRBBaC/ECt7xYMGQdCtc+dyUdUE6DNnytw5c7jZvvn225u1j0FoMmf2bJk5fTqpmFoA/de//rWcMWaMNKWT0hvWiD7QABaoybRsxDnGzCpATYKtgPIX1PIJJ5xQVeSGDfuQA/aXpkxKmrP1fGBB8yOQWNfeIbcuWFCTEhwtV1kEJ1LkBtvYUC/10HjYOEUOEsKGXixKRw5+7QXZZLalV02eLFdffXUsoGGJw0oF8+bPl4suuigWoLtaHWtv/vwFDMLiBALahz5McPQAKJj9ZFJpgurGUkHm3xYf0HkMxw4jrQ7BWOh0tXlYGmTwFpYjqAWg61CR+L3cDuj4hCtqAHT83n7QmqhKKnbveCCKM0Cn8RWZ2NoBXd+rHwNEXC/kH3gWcf1QX1X3PgxoUSACoKuBFUAChjIAdM3Qa90v5tl+UQugz5w5U+ZsIaDPnTVLmlJZGwxl4mLY1Jbji+KCFrhZs6Q+mWKbpY7s1WRMhw6pbC/6cl8RAhvZWsvWLcrk8Bpr2Yxm5S7f2iwbNuobX4fZDnuxfJ6HpsU2DCkEdE9BPUMnoNMqNqTSvfRYCdAO0v48BYBuwupACxAZdhQCducaOgDdIIo/4iNjqWkxQHe8BeXeHaBvRA0d5zmkTjP0+oYGOfU0UO795d5oht6JcodW0UQLPq7TjrQS1J1+4d/uvsMTZEGFwI7fUTBXSgsPUpihg4Y3K3i/k8jQS0m2rUEItxFDRAzQWUdHVGcHgmzf/+BLtIytAujMXkA3GkWDY9+QK9K+8fl/AaDPmjVL5s2ZzSCH1oWRYQu8VuhNNre+9mJBHlkSzymuU4YOhS5mhmPwhU4zpOBqY7Eki2O6uHmN+FSrEXMJWGReCRXqVqDUPga1oEUqm0nzxuL6tpXK0rpho8ydP79mQK9DD3W6xBGNWQyBQQ3JRn7C4pUezmhtNEDfCFvRssiV12hJI07mGACzlOXW+Qv+HwB6ivd8SwCdGfpxxzMjd11KZWYezXgc1J2potcDTVrKgla8OCLC/xeADsMX7B/M0E18xbn2W5mhw7iFmRK928Ea6uQzADoF2Ukb2cGyLkoUCdnIsk7pXwLo0HTcMnv2FmXoBPR0VrK2N2u3kPrOx01CPEO/9Za5HJnMEoWNmI0GiGG/vsOo/W1A7hmpA6FP0gzFcPrzQbk3sslErWFxAAiE3VzI69EEd7iXGlXP6XqB4YsNteGgHVPf01bWRzM7XW9+KhEsU6o+6HUwYamObO5U+48ebzeiOD9WPTQbb82Jh2pz65T7lMmTZX4XGToAnY3ZnqED0EG5o4Z+7/33y0BQ7uPHq8odNfQOeLmDKtXoxzP0IOo3IPX/5kFx4ImJ2njB1OIPVqqMRmzqE0cSAswtUw+zc20p9NwCGTrA3FvW4JWMGjpod2boDAlVYqC1QvwdRuyVo1XV0EYn/zBKNJqGkQ7/lHVQCR7Q55+nYKzaa2sydAD6/FvmMNrFdKBCuci2K7Zk0OwjxcUKohxUNZS0caxfozV0bQlUkFWtAhTB6lF//4M/jO05jgX2hz/8gZ7eyNRd4hZWtvQB54aYxP1NSR0Ckro0R0CCbktl0rIhX5TWjZsE2W8tbmrImhuzKWnKpqWRYJ7k9aEnPsZnwu8ZSmc4j4HWLxZJh7YVRC6/6irqFD5vQIdrHZbv/AW1ZejoQ8d9znprZxJrXinRWjJ01tBHjAieNc0+wj/OhrkoSJ8B1IJNWWstocivYHb0eQO6m9Zgj6iFcgeg41xolWumIczQ6aUf/70qa+h+rbAHeVkQbv/I1gnoCIojzt/YTaByhzdGrfvFlmToWwPot8yaJQ3JtHZSUGiMcck63jUuoAc19Lvu0np4hLFVWFOmo7uXg5hT0P5zWG/Y/yqDzSigBwmk/8N+WAcadQ4c1P9Ff5DwZWUSEr+WRZM0t66tkBK38YT6BgFI83ci/ersQXdjGDOpiQ6NCRFMzWM88+d7WtnTk0mM62Y5Ans+bHGtbQ2MxUCI4iaDcl8oy1aslIvHT2ANfQko9/Y2bcneqzFbxubXUF8vpwLQ+2sf+qBBu8jYceM5hOSTNZ9Ke3sHN2Ft8dcRdxxObwuaow59Ko1luMEEM5wRbhCmsaGxX8NbHTIAShHUotXN8fCAMkFG50ILbDC4Eciyc9a6poYy2OQwUcl609Gkb8Dskbqb12jbWueXPpN+AR3QTYhnlA0sQrHIofyM07YTAPq8uXxQ4qqD3Yhh7ozp0isLJqQguVzBJg/BHMHsj0AhJ5PspY4L6JUq92BT93Y9C4Ym1yAW8ygUSlf0HX/n0kttUYeiRrUhQmSbEMy/znIGuboygU5KpTPyWa5d1rXn5dYFtVHJxx83XBrSSWlOJaR3SzMz9JamZtl+u95SKOiIU7hIQemeSEHxnpcP1n4m6zsKMnf+Avqhx6XAAbB4YQ4xgo44ZjQQAQ475pgtBvRsQilMPlVJ3XDhvwDFfNzAJ1C5O5Lb8lcPCDx7WlvH5snsJqX2MgiCPDAHEzZ56lROR4sjIvS2Sqyxq6+5hoFTnN9D2yasS0nR0lwpfh86AB3ObQB0tSoRlgtyENAm4gN6typ3F8fZ+2NfqwQhTSPgeV9m8FXzfmGU+xsxuwmwX8DCFbqbWmvvtH6FsUxCa+h4gWzGva6Fcu+kco9srWrhFXYqYZBMlFb2H/WvBWCrkKujldWqPSiaRxOFQLQYBW4DdLUV33yvr/ws/xGNZ4xD4DRP9wqKgDk+h/NJoi3Y6jiHEyNrY7atbo4DTPWxsGHYZ8YxPiXORNv4PrsC6AGhKEqmmKyCGtag5x7rfPKkKbJw4SJZvnq1nH/RWHnn3XfkF4sXS76jQ5PsvZoU0LG5aR+6AvrAQYM5nAWA/mnrGg5Qh41eQIOQngh7BrH10LsdMxB947AMUKeYogFQXX1g+oCYhlk5AJ2ewiqEw8bv1Lv5DOhNRu8ganoAdE4lUzDndCYMbeHXsRGFN9OHvnCZ8MuVN1ozefadG+DTLpaZpWboDuhv1ADoM2ZMl3lzblEr1WW1TUG66dqp0rsuzTGNGP8HP3I3QFBjhLJ0pEBVS2xA3yySiXxBx0L2kSJZl7K8+uqrsfrmo++JhYTrM2H8eHnphRdoHARFMFpIsNEiEKRLkzk6OaBnsxlZny/I+lxBbq0BqECDf/WEE2TH3i2yXX1Wmhrq6AO+8047ym6Dd5Hmlmbez3XrN9AHMplOy8effCqvL18pb61cJdNmzKoJ0KHox1q6+5575etf/3qscaEuAsTTgAy9FlEcMvtMIsXsiYYVGANqTom1AHp3991HW15x6aVKuVr5LJ1J03iD6w7Pts0UnzR5MgE9DqPhtXA8af95441sa6pmxoTjXLlypey+K1wYTRRXE6BjOItwaArYH9SzOYfc6v9xs/3urpcPUTr68MO5R2Hf0palSAHD/DLaOP61zEA+bgIwY/p0mQsxrJTl7eUrZPDgwT09svwe9DQQW15//fXcyGupvQPQaSzD66W7Igqgav0a/716OkhoZg4csi+H2CBMVAo6TKdV+KZ7ctgapqhMuLAEMcjiI+CNSWydmED7LX6VEq2u+8nDLN0hNlSVaBDhLW72kxY5KNLZH3c+5bOp1w4lGCSm7rKIw1FPejxFekYaUJibHfUFqjdgeVUwcyIpmbSKLYGV6oWiWicwj2ixw0jzKZOmym0LF8rK1e/I+RddTD+Nhxc/IvmOHI2gAkCHsQxqogGgD9xFxk2YINOmhYCeSmEeul5ZvUF6qMwjrNUAmbqHVd5Trr3kJmwjD6u5G6MSA3MHdNbQKQZSalipDg0ESAuRctcxo5qlW/YC7+YtBHQ1k7EikNH1Cj5laS/qZ9XywCBqnnfLHLbnLVsVr/YYNWJozCSYfeIiITLjaNpCqNxsS6KdTs0r4lDuPT14oM36fWEn8FCcZf/DH/6INHqcLLTyfeGQhoExF55/PqlvTPCqT2UkW5eWckcHqXBtFdHZx9lsliMm13XUDuinjDxZ9ttzLxmy20CaM6xfu1b6bN9bDvziAbLbbrtKY2OT5HLag75h4yZZv2Gj/PF/XpVfPfOsTJpybewsF8HDyJNHkMG64667OQwHfgzVXgC2A/fbj9kGBH+1AnqW1q/Y9JA7OQslsqAGG9nujtFdvP5z6lSpT6YliXnxeB7TKW5SuUKB/dsEdHgETJ4UW0TogI6n6ZZ58+TCiy6K5S0AQdqgfv1UvFpr21q/fgSmRtTRU3QWITi1mUJ/awHdRwx/FVP5TCRXmRw464XyHxjDuL3c3t2iYtiyrHg3XmkD+wXcCy+//PItBPQZBFp2Exk81nrsPT0DCGiPPOwwdtU0o/kALKup1KlctxY0v9+dBJtGb+v2D2CzMhHZ1zJZvs7pmblaYAIoZoxQSLV5lu64pc6lpn+wk9C8uIJJ8Dq7tfVZ9VcxKRJgoAslzTxd9zYXzQXucXYspNstSyXgdwHoCXRPBICuSVYnQJ88VRbetkhWrF4tF1x0sbzz7rvyCwN01tv3bq4LMnQA+s59PUPfRcaPn7BZhu4XSjsSVMHoQ1j0gvhl8T5yc3uzPnMtrGq9BeeGelSYnYtgI0M9lMI0r3ug5xMtSBZFUqwDOtUod3wdGbrOQ689Qwf4qBUpbkao3sdBYihLzYA+c6bMv2U2M1UkPwAVzG+P1oQ8Eg3oKQYxao6STZUZPevknSRvKiI01p1TaVnbkZMNcK/bBoDuHtUw+8EmXiqW5c233mIvcVDrqYZeke8DtPEwn/v1/09Wr1hBoxfUuZmVcwiDBiiI7/Bgbixoq0+tGfqY0aPliIMPkuOPPlIyybJ81rqG66lf3y/QMAYBajZbx2xtTetayRWK8ve33pafPbpUvnvFVfLtGqafnTbmVM7cxsby8cefyoYNG1mXdzvJKJ2oxSQNVnVIUanmc0OGjucAzmcaQWs7EYLXbQHogc/2tGkczJLi3GgIQjGVCsOIdITplgL6/kOGmLhVqVwGByF72mk1ucca21gRwBr9+95773c7cTD6BlSmY3yqiDQlE1KfghgyScMpeEjo+NR49H13yxxr+re//S0nIuqEsjBj89/ZKkCfOVPmzZ7NJAb7F5/DIK+LHJVtIHyW7I8Ppaol4dAMfSYnreFcrIgambYWz1imp22BcxWGDpVmtKlC38LZ3yBpDfR8DLa1qAXrw0ujADvvcjIlvKvhKaJzQOXD57+tyvqIXWjFISqH72OB6TQXuZedtfiWuEaz88i7cW80Vh76ILWNNUfUzVT9atjkGXxQX9cB5Jahw0gGlLsBupmvYe9H9o6/maFPniqLFi6SlatAuV9EQH+YlHtOygD0fVrqA0BH9rFz376k3AcM3EXGV2ToTrnjZBBZaXSltKB6tmu+jguME2S/K/FbK+/Bv/l9N4+x+jnqelhgAHRrIfMSCkGgXFQ3ONTGSLlHMnSj3LcU0KMZelTcAdqnPV+kUjquUIT9oRS3zZYmSD/BIACQDdQrdrOw9x0bGkwYEiVJY9HjWrDmnFU/Ytad0/TT/2TDBvmso0N+sXjJVmfo2BAHQlSEeg06BYol+cZ53xS0xPTt23eLQB33Cw5GMGK58/ZFUpdKUhBXR0GcTlOiR3ESXQRlWV+oPUM/7dTRcuQhB8uXjzlatu/dLPXZjAri8jlSVciik8m0NCBTLxRl7Wfr5M9/f10ef+rpmgH9jNNPk3333kN6NTTKp5+ukc/Wb5ANmzaxDNXW1s7zAeNAIR7XNcyToJ5NSnuhIPNqLCegZl8HoxzLSAB2yJQ3lco1ieK623C93WjerFnSK1MnKQzLYCYEaq8oHYU8s0xsdqir1pqhA9DhqgabVJbKaNu8OQji/anKSagKn94EDAAgwqsN0LGuAOh1YBElQUBvKxRttvrWAzraPk8fM4YiL7a0BZSxXuWtAXR2t8yeHcxYx/VSUDfCNmBF9XMY2NswEuxNtSYcBHTU0Cm81OP3aWsI5F6LOYq1J0CnnfSwYdKC4T+JpA6zMUB3mxngB21YrdVNGXgDa8tenXp2QxpuGBA1AAAgAElEQVQl0/Wgw9QtAuhB8b3ro6OSHr9PQRxYA8ctZQ30XSPUfyfRo35f2+0c0LWLi2+J96oAcwbKVl93u2t1qdMnAmcbUO7AC1LuRe4fvC/M0B3QB8rUKQboK1fJBQD0d96Vh5cslkIupwK6rgD9vvtQQ1dRHIwDNq+hq7tYmUIBMwFg5GV9UKgJwDQgAHNTVltWjuPWVhrrQaewQIVTPiTFa9o8KetLLLCWqK5ZUUDH5lNMQAG/ZRk6wEyjJ3Musho6ygcdOTU+qQXQ0SsOQO/TkJKGstUlGZSgHq5UD844k4H3sNXi0CNdKkgyr2wEgBURWyadIahTRIbNKpmUNRs2SGs7AH3xtgN0MxOBGhwP2pdP+DLFFxAqbanvOkQzcJG68frrpB4CtmxaetXXB7QU3veDtevZMjevRlEcAP2Igw8UDGPp3ZiVHfr0kYa6rGxY/5nATx9/IOTM1tVLU0svaf1snfzhz3+V3/3przLp2too9zNPP12+dNjBsu/ug2Xjug18cLA5dXS0C1p3ULbYuHGjtLau4X1Czbgum5UP13wmH6/9TG6ZX1uPPQAdXu4NYG3QIZBMSjtKBzUGPtUA/VYDdIrvqP7VoKStmGd5C9vNlgJ6YzIpLdkMmSZu2vYcK2lqMiSydqFkCIEgBpugi6UWQNc55QlpRhkH2UxZFNB9tvo2yNDdx6EeLICBOQKPIEO3fyttraK4WuaT4160pFWkpsM+aC5LZg9/zKNFEmXrEGFpIUG7a3Th1LI/URQ3a5Y0ot0T95ntnGqhDd+BuO8VB9B7pVLSkoDpjAZ1HI5iPK6q2QHoqtnQlNc6o2hc5nM1zC6WbnA4XrjBhYFUGCoGfE9Ph9ap1u2MIZipYFiLAX60gyFwvvHM3MEC5wTG0caHe+kgegAAdOzjFJUbQ0mWkk8YkFA9WTKZzhm6ZvwhoA8YMDDI0FetWiUXXqiUO2roxVxeRXHVAB0mKZsBumfodoCsiYC2s6lqGL0IkZLGGNoP7n19yF7qMylmMbgp2tup2TtV7XajtH6uKr8Q0BOSgyUlolITxIGG3FpAV7vXENBBg+B4iwD0jvyWA3p9ShokTYDEQ8qNjYCpzkKpZFoyWYB6SlJFjHssSIoiuJK0YxgO6tARQEcGhdeatrZtBugB5c62OKvZm8MSjve3Tz5J97g4ivCuniIA3l133SU3fu9aaanLSp/6LOvzQdtasSTvt34mN0+fWVNd+/Qxo+WYI74ko74yXFqaGwmg+Y52WfPpxxzHCGEXriE6BXbaua/UNzbJcy//tzz5wu9k0tQaAf3M0+XYo46UIw8+UD5bs4azDTCOcYcddpTtt9te1q5tlVWrVstHH30ovVp6yYD+/aSxqVH+7/+8Kn/826sybdasms5t+LHHKqCzFS8h9em0bCwUa2YyutvVnHKfM22a9M7UmSGIzo4GvdxWyrOEhXW7NYDeC6yJ6pQ04wwAMKyYauuoluqw3jYW1M0PbXJgiKq9fAYCetBbMhgDC2ZEAR0ud7W0rXX3WU65jxk1ShqSCWkkLa4tcV0Buma5tQN6b7RfcndQYxUHdAVBq74YoKvLWnKLAV370NPs3S8XUdLR0a9IXl7dBsNZQLkfN3SoENCTOm4WojMGJzTO1e6KrgE9IclSUdsDLdkCi8pzZgCiTFiYpUcy9MignO7upyZH2m2j+iTV9lDfo1uzJqoBSIvOWucH6icz0zfKHW6Uzs5FK/e+OgjW3MfTmqxZW61m+zoJDviTBqBr2BMo3KGhAvOIY4sC+uqVAPSL6A/hGToCs8SejZkyQBMb9skjR7JdDRvwLoN3lUsuvYwjED/6xKatpXz6S1LQBkYpDY/aKtccf2qGLm4aYLUe94imHWupQAMApd3dLc4sYEm5mBjOxHdO5yNrQBSJ9rX2YlHaiyXJ06FJ+6g95vELHvTAB2WV7lXuOofWxtZZ6wweLVDutVJaTrk3pPXcsIgRhDDmCcbyWSQKehg3E+CNbAyjBpMA9HZT3qshAjZb+ABASNba0bHNKHcXxbHMAdtEBA2pNF2TsFCxqcMtEKKuHXfccYsoeCiYR550ory/epXs0Nwk/XfcXnbaaUdpbukl63J5+dOrb8qkqVPl298+P1bgADoPWfOwI4+Q00eeKH226yUbN6yTz1pbZcP6dZLLdfA64VxAt6ezddKr13byl9f/IY8+8Vu5atLkmgAWNfQhe+0l/fruJK1r1sq7779PkR02hSznqZd4vRCsNdbXy0477CgD+n1BPl2zVv766uty3Y031vR5qKFD3EVKNJ0iKG4qlmRDsVgTk9HdhuaiuJumTpUW6DQKmh9hfWFzaSvkqFeBiWYuUZKrJ9UmigPlDqBAmaU7yt2fRNcbQD9SSpYlV9BsMa53vAM6Muft6uu1Da9YovOhUu4lee/9ePR9d9fLRXEjTjhBMD++DnoeA3QtM7qlblLa0fsOQI8Jil6iA+UORgZAgfOnSZYdkFPE7t2kFK4mIdhXai0JIkMHoCMAgiYAGww6heBt0baNAB06mqGHHcb11QR/CO7BuhdqoFImoEPIDP8QJ9G1DKNiPeCKqr/TAqMoispYA1cRp/6Iqeuof9IJZfgcBWn1U4jOF2cbmM0c94zZp7YVC3on3WuFArcgYgt70b133b8F4SoCsAhhE7Tw4jMA5FG6PQrouBaZZJp7CXrQ6aKKXZeRiwYZKEOjRNmv3wBS7t+//fuyetUqueD8C+jX8MjixVIsWBcR2ta6A/SJl1wqN954k3z40UeSy+dI+fp8Vpy4DpTzxWw93ZZpBwIGU6urwg/Cl5KkykX925zbcNPUuMFbGCy3d+W8Zel5ttFse0BnzzsvqLYKuLMdcul2o9xrEZ2g/kxRHOqoRisRzIMHNIwuWRNjdgxQT1AVWo/FCzBFNJfXqUCI5rCoM5msbCyX5bP2Dvn5NqDcka313bEPWy/SbOLUewEgBEiVER2KyNBhw+kzf9BBB1UdBlO5MaIPHp7v5559luzQ0ij77T5YDth/f+nTp4/889335Lnf/1GuuGayfPvb344N6Gedcbocf8zRcuqIE6R3U6O0bdogufZ2skR4iAHoeJDaQb3n8pJIpOXPr74hS594ik5xtYjioHL/wk47SmN9nbSil33DRr4vZxREThYPLVrxmhsbZccd+kg2k5X3P/hQJn/vezUBOnzqm+vqJFUArGIqYUI25nKysZyoSWDXHUB16qhAPZbtpOodjdYXuBBSZApAl7JcPfmamlTuAHT0uGNj9uycGU/FAXndma0/1joKrUktVrMO6HhuKgEdUxIBrlsrivO2teOOPFKaEHhbgA4tj2bONhoUjAZNgOLT1lS5mygO1yxgMzqJCL2IrjkpzZosUaKIcAsodwI6MnS7J9sa0DnKeMgQfkYLaWXTHbCtUEsJAHOU+LyGrmor/X8wLWR3Cegpgjo7kWjqsjmg+9Q5DBDD8++AHm0lc7rbAd1FvypSw1srmkWf6uie7X3otKW1+4OfpoLf2Brdz63f3KbKRY1qvD9da+h4xjC/BMlaWke/OqCbXE8BXXG3EtBhJ01Af+SRoOedKnecEGhQzLVG7fyuu+6WwYN3pfk7MvQPP/5IsCkD0PEBKizQCCIYrBJk22Gjvfq1e0+31UeYwRd0cAp9223amoM576he2EA9b/UXDmD5HDJ0F8U5oDMOZJRc3DJAnzFDbp07h8HBspXvxHLY8k322isvl+0zdZJMKRWU6yiwhxtrCBQ8Nt18JlMToHdnLMMo3yx38cjBnAWmNcB1eAwX87DpVUEehTqlMluwvvGNb8QaiRndv9HffsShh8qAnbaXLx95hBx79FHS0NQov/vz32Tpb5+Wy6++piZAP/usM+Qrw4+RMSNPlN4N9QR0tK8hQ8YIVhXFJWX9pk3SunadrN+wSV756//IE8+8JFdPniLfqiF4OPGrX5HGhga5+977ampbGz1ypGzYtFGu/d51NQH6iBNPlB236yW5jg5J5vIE9NaNG2VTjYC++ZjZUIEP8KBzH9ZA0bYwoyA7SqhpJun7AEC8alLtgA4wn1Nj29quAwaocKpGL3eIOutTSdm+voE6HM/Qa1W5dzaWMaMpzxjtejWlU/yMjiI8MLTWTZhlaon+d9X31JKho83VZzisiGmx621rV15++RYDejOEqmZxinu9scYMvXJ8qgdo9L83UWRjJiP1Ljwz+23s77jH+YIDuvdrK654hs73M8MVADpKkyjRwDgqGgyqGYsGOzp5MqE6FwvuCahgnEpFFY4F41ojZjFk7XVwS4BvkQRMO1oi4m+nS4yhwY+qW5x2J6EF1EukKAFqhq4UP7JpnzIJWE/BRAo/Tz2VSs0xRZKFqFJJMqmMAXp/mTr5Wvn+9zVDR0voe+++y4mXbmITUO4A9JGnnNKJcp8w4RK5IQLopOQM0Fn7MkBXpxxtu3KhG/5NkxZTZer1Vk0fyTy72B4QQOzhukVvPXN6hm1bbu/6OQC601dKuWtmoXRLiaNT8YDWaixz6y1qLPPW2/GNZf7r9ttl+n9eL9s31tFYhrQ3sgwTymkUmJBCJi3r8oXYKvdK61cVASZI5VBMWYBJT16SiYwKVozqUarPxCoRlfJJI0bQpWr//fePLZj75JNPZOLEifL6X/4sZ408SY467BCyPr//69/kp0t/JZddcXVNgH7WmQD0ofK100+VnbfvLevXrZVNGzdIXSYjvXv3YttaLl+gGn3Dxjb2okMQ98snn1NAr8Ep7qQTv8oA4baFi2oylhk1cgTv3/U31Ea5n3HaabLPHrsxSy/lOmTj+vXyxtvL5bN8XubftjB2cODjU4OOEj6fNi8BbEJSmG3q1qEBNMoGLA8R0JOST5TkmkmTYk+nQx86MnQsq+trNJbZa7fduKHiOGqpoTug9warQUFpmZQ7S3I1ZOhu/coMyzMta0HkONtUSstjJrjD+zugu+4Gg6IA9LU4xbmxDK7ZP5fH3y/cWAaCrFoCCHWKmyHN6Aqg8DIlhWRSNuRro9zd+vUeG5+qw7SUPeD1whpDZm2Oh8x+HVwjgI4OJleP4/sERuvnJntDLZHS0thT8znYi4XOnqFzHGrVUGUpoEeNrLibm/DN+9tD1l5N0dCV4sI8DRHCXJ3ap8Am1kSkQRihZmiqxPdxrsr40uG0WDATIgQjRs/bc9c9oGPrhUC6mwx99WoOfAoydHiwAJt3r1e3dAL6yJFBho4aulLuYYauXu4Kuxz2YK0FBHNzegN1S49wuzGMudT42K4VPs4A3UfO8dp1irlMPY8sWVWfjOgwVY1itW1cQ/dRfrwh2pepiv2StBXLpIZee+112ZfjHXt+dbJ+pcHEm7LXXntV+zVxodK8mTNk+/oMe7fVbQgLUVu9AMxYEB3pDHts4/ah+3CWc846k9POoEBGDzgyfimnZEOhXdpyeckVVehBgUhwxAroXYk9kAGedNJJsZzTkFFA8f6DO++Qc08/Vb500AHUZvz+L3+Xpb99Si6/elJNgH7GaWPk+GOPknPPPkN2HdCPgP7JRx+RWWhqamSWjpYylA7gFIeqxR/+8j/y8NJfyyXfvYKfBdCv9kK9/uSTR5DumzFzJuv8cUx3YP06YsRJ3Jxunj5dLrgg/rS1c84+W7502CGyz267seXv3XdWybO/e1lWf/RpTTV0HzOLTRt6DogeEXBruaysvcF8PFN8RkHrccNh+xg8/lOSl6JcdvnlMiXmGNSoU9xVNVq/DtlnH274tU5bA6DXJRO0TE5BNW01dPhUFBIS2xce41Phlw0wQv90FjOECC5u9Qq6XWu/AHMCerCpa3uSA/qrr71W234xdy7fqRaraFq/zpzJ67UlgN6IfR9Obii1JLEPFGuqoftwltvmzrXrhb3fWhCthzxM0sy3xDRXWGt5rDdkzSxZaNukG6/QKtwsiTmUKmPDl8Aa5dqD9rZgDoeN4ybom/uhao/C9i+nxTd/5rHfwViLpquWzFm/vCV3yO5ZNvC6ursFmnMgTd4i9Xqn8ynqtlq+Uv7QUnm4oGWIVCLN/TiZ0hZOTXrNUM1q6DAW698/zNBXrYYo7gIGvosf8Qy9JIk9GtI6ba2+noA+aJdd5M4776YozgEdGy9o2wDQzc4PxgTqva7ZOUHdW9DMPIZ0iJsFELPx32x6M48Z1KxNOYgIyRT0XnNRUxYTUCTKUsDG87kBui4Apdy1wR8PLWpl2Bw/7+EseEDnz5kl20PE1QiaBRSRJsn4N7P1QkHaIWApx7d+BaCj7ebs00+T7bIp6ZVKSAoUViZD326ML13XUZSfPPwI10A1J7Tly5fLHnvswefioYcekjPOOKNqXR2z3H/2s5/JTddfJ2ePPlmGH3aItK5dKy//5W/y2FPP1lxDh8p96OGHytdOP0WQ2SFq//ijD5jN4h6ihg7/djyAKYxVTabktX+skEefeFJGn3Zm7JowneJGnszo+6abp9U0BhVUPR7smbNm1/R7XzvrLDn+mKPkK8OPlZbmZnnrjTdk6a9/I6/+c5nMumVu7Azde4EbUwlpSpX5bPL5solReLbU4Ad0ZpJryx0JCxhVnEwL9O4ot9QybQ1jUPFEf/eKK2LPQw/Hpyo7VouxDDP0ZEJaAOgGFJvYBVOqCdDdkwHv1adORYmIcJnEGBWrKmUAX5mthMpuAMTUbdIB/dl/wX7B4SywjN0SQJ8xg+13sMvVUbnJYFJcXJW7+xnMnzVLtqtL0qkvyHohYEZOFPRsqyeHqslVF4SsF3s76WoOI4mIxwp4djXL5nAndACYzinI0A1AaUpkGgwkktS2OJPsnVJW9yadbp8ZBXgYUGHwFyVpTq0H42DN2S7Sn+61eewLgR1wZJIaa/0Rm1icI5lmnLslxfyadTtxxgU90rHh63hxFgTwfEatXyerKA6Afv6F55Nyf2TxErIAnF+yZ0M2BPRTHNDvop/wxEsuUZX7xx9LIV8gncGoB+pbzAw2dyc9KfSRm1kM6+I25CRyEVTqXzK/99DTDYDOHJB9AFrHwKZDwUfZWxtKajpBQE9GVO4Y2NKVyt3m7AbUSaXC3cwgaH5vvZ2cwtMFoBf/NeNT58yZI7fOnik71NdJS0NWM3LS7ap21AwdE+aEoB7X+jUE9DGC1phGiBJhWpPJMELGcJR1xbLcF3Pa2rJly2TvPffkBfzKV0+UBx98kO5sPb185OqEiy+U0SccLyOPP5bg8ux//1Eefvw3ckWNQjUA+pcOPlBGfWWY7LXnHlKXScva1lZZ27qGwQ/EacjU2L4GYVxJ5IMPP5GnXviDjBxzWmxvcgX0Ecxib7r55pqA+atfPYHB4czZc2r6PRjZfPmYY+Wcs0+XgX2/IB9+8L787JFH5akXXpap11+/BYAO0xU1ebIEST3bresik9U2nlw+LwVQYnz+ElKwDJ2AHrONLJqhbxGgW0YUV5kegnBSemXrJEnK3QEXXTDxh7NEAX0HM0EKXceUpWJgjTWFYD/i/qiDqJIUxUGDUOs89FttOEstmTbnoc+Zs8WAjoAFoI7zgjYJRHaHSM3ZPgC9dzZBQPfMFECNUmWJQA2wShFkmaGasRR7v+3zUUfWwFJbc2EQBStTqtLZ9mVZLDL0PEZ06dQ0jt6O+Iiwucya9r0Gz+TQfNU5uz4KtrZp0aGPLWQK6Ky3E3xDNzlHEP1sbaNDEEemmoFHOHaVgZ5NGPWyDINBt70NCsxqGKZDqxDAKKBT4W8iQCRfKL+6UxwAfeXqlXL+BVC5o4augM4Sw94NTVS5Z+uycsopI6X/gH5yP+ehD5BxYy+SW+bMkeUr3pEGmKDghtGKDmrsFOtvrIH7+FG2FYROfLwA9HG3vy2aLSULVDr6KwB0MxYAqKt4X2ecs6bHoQeYopSk+hYOXKyRwV6TBguullRqQNWGIeED+Z5PisPn6nHqgQU1dBOI+FAYRN5teWTpRXnhxRfZj13ttaXjU0G5O6D3qctKfdKUlD4sgzUh6DYS8hlmtAsy9KWxjGWigI42kkaIEqEezWa4MFtzOVmbK8rC/7pD/uM//qMqpQwF63777kviBc9OHHrRAf2ib39LTho+VE4ePlS22347efql/5afP/5EzYA+ZvQoOWz/fWXokQdLn+YmKRUKUldfL81NTbJ+/XrLAnR0KtinuvoWeXvVSnn8mRfltLPOkSuvvDLWsJEXX3xRTjrxRD68yIggRInTk/+73/1OTvzKCbxns2+5pSYv91NHnSJHHHSAnDF6hOy9114CduOZF16Whx/7tVx+1dU1KfRPOP449k73qk+LdOQkn3c6Tw1L8ARw/aNHFhazeaXc2cTIOexFej7UAuhDhuzLfaEWQMea2pfT1vSYagb0VEq2y9YDcRmYoP0Kgf4WAXoiITs0ZHUSGZMN3TF84AYACYOh8McVJtxvAIgcIFWW52vcL2odn4r9goCOeehbmKGjlcynreE82jnTXWI7xUUz9F7ZstTb9Gp6iLClToNGXDsqy1OY7w0xHAJHzc4dBSAky6TRaqpK9kKuQx1Ig0lkaRWOoRRUwFEq0HgLn3ZVWdeVdR3ozTEYdqtyrejYRDez5DYXO1V3af85evM5QCVSRw+LwvAOAZhbZxSF3vpc8TisRKPwp59BMCega5mLuastdhiIZdNQ56uCH5+NH0KZASwxkgnsn/0HatvaottvlxUrV8hFF10oH3z4gTz88GIGOdSA7VPfwlMloI8aSV/kBx74gQwY0E/GXXyhzJ83V5a9vUqa6pMqFClDZg9bx7SkeQO1OZ4D5K3X0JJiA3NtA4OjHY4fl6iYxJhTBSwFfb9UOpMW9Ad7FjFEFBk6s3Rk6JD5p0iNtCNKRg9jJaDb/eOasiYEBm2cjGQ2fQGga4sEpvegD1trIOrdo5FmWTbmVFzzwksvydFHH10Nz2VLAR2K0bFjx8oTS5fIjuinlXwnZyFk5ox34BTXUZD2Um0Z+mOPPSasoadT0shzVSOdZKIk6/N52ZAvy602HrQaYLnwifamIvK7l38vRxxxRNUMHbT/+f/xTTnuyEPlpGOHSp8+28vzf/ijLH3y+doBfdRIOeyAIXLUoQdIYyZNpzbQ7JjZDUtWdgjkcvxaS0sLR2q8uewf8tgzL8nZ554nV1xxRayxngD0r37lhIA6v/jii6sCOjb8p59+Ws464zQ+EzNmzo4N6CjtYPDMroMGyKEH7i8DB/Tj8/b6W8vl5T/9X5l8bfwWOLwXjr0ulZDmTFLKBXhd5/k8QpuBTSPIdDCYBRs6WCAE7QCwVFo6BBbLpc8d0P/0pz/Jlw4/PNg64gJ6tO7dSNtoMA0FJgBoucPWH7dtDe81YMAAus7BspTmWO6jYbVQzCOA4ArvXQnogBM4WbZLjfvFzTfTJhlrJW57LPYLiKIeW7q0JkD3ujdEu6oHt84H2vwqoL8e0/rV32vB3LnSlEIt3ueCoy6MmnSSAkUwZQD4NJwuwf4wS9f6uRr1wnU0JckMAF3XJa1Mzf4W7G8W9XWj3BG8M/t1C3H6pFvQkChLnZVzA3wxTTyPzp0LiStqduP27zTw4bOhdX11QtKQI8zOlcENe9nBEni6qOfiJWTLZ+nZoiY6Rf6NgjPnx5gXSzadoHiQYmwEE9jrS2WyjBzgAnFqoSD9BvSXqVOvlUW3L5KVK1fIhRddKB8S0JdIPt+hTqdDGpqZobNtbfRI6d+/nzz4wP3cSC6+8AJZNH++LH97ubQ0ZgM3N7/AaHch8NEH3NrMLOTi15mdw/UHini9JDidQqIgsFX1DN7yZb1wXQC60u4K6PnNAD3FOlmQoW8poGNBme1gOLZVZFNeDSqWLF0qI0aMqForRnY4d+5cuenGG3k+cbJX/JzTfQ2ZpHyhoQFnGdBXrs6ksW0iKZ+252VToVwT5Y5a93nnnccBEDTRMfhFgMYOgnJZ5s2/LRY1DMU/+sjVr7wsTz39jAwfPjwWoH/rm9+QLx24nxx71OHSp7lZ/vLGP+U3z7+8BYB+ihx92IFy4tCjpHevRsGkNwD5oEGDeN2Q1eJrmIsOsAedt2b9Rvnti69IMZWRZ597vmqZACf0yiuvyDFDj+aDOmvOHAZd1QIeZyP+/Rv/i9vBDTfdHBvQoUwfdcop0tBQL72am6WluUmaGht5bu99+DG7TuKyBHivkSej/q9ZOGvBVjLjnAUCt1BQhjYbBNKk3Q3QKYrDPAN0ecSc041yzJ577sHr9Z3LLpPrrrsuFhMCRgPz430TjAvoUWW6tg1ZRo3s0CxG4wJ6Vyr3APC8iwfUKuqxpKjdvc0ZwaTR1iVZXON+gdImXq/FFNN5/73XhONS9a5Mv/uuuzq3flk9F+AWF9CD9zKVu197ri2WV/GvopRp2AJ2UfvR/aUkJBTmOvubNXbLanWtah2ZQk5mw3rB3RbXrQc5nROKek7bQ/cGQN1eFH1qMueA7oY2pL8N0F0USkCnFbJ3+Oj7uO+pdzMoVqknAPxDsK+y9l0J6ERZNQAqlAr8m+UuIw8gpsswGIJxDhXJHDOuGTpE6IqxAPT+AwbIlKlTmKF3C+j7NzTyGsPxatSoUf8/dW8CZvld1Xmfqntv3bq1de29d0LYAzhAHHEZliSgjiivQiBggChBkoCArwMhhAQHWXTeR4UEhCSAgqgskmAI6qPjDPKOMoso70AQJUt3et+7q2u/dW/d9/l8zzn/++9Od6pDOj7PFE/Tnapb9/6X3//3Ped7vud7lJkD6Fu3bLI3XHWVffSWW2zn9gdsqL/fvdaplastgX5lJ5xSwAaFUogcSn3lmZ1zkAB5qzcAPcG/iKDCUs/Sic4zdGotytL/FQDdZ6P7cfC10Gy5ovxP75JgzPscz/zFxnvLLbfY9ddfrxd9+9vfVnvXWl/33nuvofId6qvYhoFB6+kJWil64t1hzlfBkfmm2tbOtqHEttEAACAASURBVIZ+uj50vVWUJVhIlE7f8ta3ntUGfN9999mTn/wkNw7pmP3d179uP/zDP7wmoP/lX/6lAej/9ulPsWdd+CTr7+uz+3fvs6/+r2/addff8Iio5Je8+N/bv/vBZ9nPXPpcBaGo6Gnh2LJli4JTHgSCK9rlABn+u1ofsP/89b+3+3butvvu335W/gBssM94xjO0zXzgA79hb33rW9cEdIKJT3/60/buG98lyu3dv/aes6570znwsz/7s0V9DtqNHniCsLmFRdXxzyao4GaU+9CTyub72VrE9lpj45C9rAO6MnQm+4mKr9p8tGHdc5ZAk/eAz7n22mvtfe9735qeBQRABB9Yq/JF9nK2orjT9Y7rHCVwciDZs/fsRhif+l75jCSoo37HtW/AVXJGJdenh/lca228ZOidtt1x12O/X6hEAUg+gra1k3rHy+AarYtcr3/67tkp9E/tQy9fL+2eMQa1SJjTv6RgZjPzFZ3qpjFFTpxlWvc6CTQvXuOxQGTPmtrZ44DODIFaj0oJAkgJ0PwOpjaL3FIl3JwREkwArEFR+y4J1xzQ/StHzSaDyzEA6Dkd1CfEebrkmjEX2nmG7oDOXpvdEQ7m3mmgwIPkF1V8GD0RXMAGoAtJQNc8dCj3q8nQD9gdd5ChLznl/oxGQ1DRX++3nwbQt2yyz/zBp23r5s121S/8gt36kY/Y3p07bQArzTbubqFqT/FYMXkoJorp7nkmqfpTIJEydEVEHVspAbrDpisg4ypoY3FrWXfhydrDYw3oEjicAuhLzbbNrazYB2+5WS1La7U6Aeg0/kPp8sUmgcBwra9vfvOb9kMXXWTr+is2NTQgNz0FS9o8vBzgQWPHDi8u2fGllt1516Ofh85xAYYM4SFDgV2YmJh42MNF8fzsZz/bDh48qNfdf//9dsEFF6wJ6Gzav/S6K+2H/83T7VlP8fGs37lvh/3dN79t73jXjY/I+hVR3HN+4Gl28Y/8kG2YHhfFDnNAhj4yMiLQ5bwQ5HCcZDRLy237n/f8s/3T/Tvsf33jH86qrQgK9MILL9S5/d7v/Z5MddbqAiCQ+N3f/V275ebf1nzmG9999kK2M11E7s0Tn/AEjTN+4xvfuGZQsdZ6K9z7fu5nNeWrv/JQQKd2t1Tp0ZATVNs/9mM/tqb1L7T1y1/+ckNMeMMNN0jlTgvhw30RAH3xi1+0X3jNq7XDI0w625r9md6Xe4/m4f3ve/9ZA/pa14w6/7Of+hRNdcPJrNlxgxS1Jan9qFf93POdtgyYcCN8LPeLH7zo2c5oPoIa+pnOkfXwmc98xl5/1VUSxZ1Ni+5a14sBIrffdpu984YbbHBw8LQvP3r0qE1NTNihI0fkHHm6Lxg27LRf+tKX2jOf+czTvibd/C5+znNsuK/X+LQEdM/QnR1Q3Z4giMmS6CzQXBDExrD2iBFO0kZ06fY0j/HvpEreBeBeExeGyIPe9+w0SkrKXZM3S66JtEYyrEwK/gT0NGzj988A6OCKA/oplPsz+zV12fr76/YzP/3T6sP8zGc+bds2b7HXXflau/2jH7V9u3Zbg6I9vtgq+jul4hGIY7HGg6p5Pwe8B8WnM++K45ShV1atE5JbF6d5DT2rFYpqsoYegjiJ4zpEwKfW0M8N5Z4RkgvkumrN5go15mV7/RuusV9/73vPuOhylXGTAecrrrjC3vCGN+jPmRZz/k4Of3jpS37axvortm6gX/2ursYEz6GbfEGyMI4uNO3YUvOsjWXWevAAIDIpRHn4rgOKa23APPxs2JhbvOxlL1uzF51A51Of+pT9p/e/1y75kYvs2Rd6T/8/fOef7b9+/e/tukcI6Jf93M+Kun/m059oE8PDAtl77rnHHve4x4ni5UEAxNetW6drxwNw6MiM7Tp0xL79ve1255fvtuc+97lrAhS+5x/+8IcNDQIgfaYNpXy9+NwXXnKJ/OUXl5bspkeQoZ/pusMysMkSeGHQsxbtv9Y9R19AG+FVr32tDdGxIkDvUSaAYMnZm4o1K722uNq2z37hC/aSl7xkzWCG9/3c5z4nMOV6veAFL1jTfCg9GH7z/e+VAfQjUdWf6TxZ09DYv/1bv33OAB1/8h+56Nk2XPFJeOhYfEqX51uaW12p2MJqy6665rHfL17yUz8Vbb5nr0w/0/XivuET8eZf/uVzBuiwjrCVDPgiyD7dF8H2hvXrbf+BAzY9PX3a11A6o3Tzile84ozC5PTb//eXXGIj1YqNVDMvj2mWJUDnbpGLywcfQMfqODReZSYrmZlu17Wz06d6wzOMzDVbYS5DHl9ynEuXTSWnKcCLKEHZOf4QAHpovDSoLD6U84IVzgz9nTe808jQd+zYfvoM/QfrfRp7xgYBoG/dstn+8A/+wLYGoH/i1ltt/+491o+ggV50ZdNBGASvoiikpOYTBd/liEPl7pyxVH81aLUQ5DiPXMgO0k3IVe7Udl3hXtTQeyoC9q4o7tEDOk5EHiH1yJXI+xqdNiGiml9esqWVVbv3/vsFGOf6SxndRz5i7/+P77aJRsWGa4hxiLyp5cQ0NhSi4SF9DEBfxMv90c9D51zYUN/znvfYhz70IfvGN76h7Ptcf/EZH/rgB+1zn/mUveA5F9nTn/xUW20v2Te/+z37L1//e3vHDTc+Isr95S/7OQH6hY/fatPj4xocg70s94fxpdT3yBb5IqBiU2Dz2Htszr5z7w77Tx+82S677LI1Ff2P9DoQhLHxv+Snf8o2bpi2ffsOSMh2toNnzvR5EiI+7ULR/m95y1seNaCTFf/+7/++veVNb7KhXrMGbUUB6PKZDsMZlO7zqy37tfe+19785jeHwPCRXpWHfz2+Bk98/AWi/lnvj8TL/UzvzHq78cYbFVScbQ/9WmfFBLHnaYJYr2q14Dh6A0RUAnSuYaVqi6uIVtuP6X7xkY98xH7thhv0uYRfj3aGOQE3ges7rnuHfeefvmNPfepT17oca/6c5/GDH/ygEoWxsbHTvl4lms1bbPee3TJOOd0XQuO3v/3t9qpXvcouueSS074mk6Kfe/GLbaRatdFaOsl5OyGBYjF/PUCctjr5nDxEROcfkVl3uoeyJzs+uF+K95q7XwmgLmb6dKI4TedzttmnoHu3ElioGnoZ0GXY5oGDG9E8FNBvvuUWqdyvvvqXlLTceeeXu5T7c2qVDj1w1OqooZ9//nn2R5/5jG3bvNmufM1r7JO33WYHdu+V5WGn2bIaDvI5GJ5DSlpBAhSn3U8WCIaBTIlSb1c6mqzk9Y2TAV2Zeo5nBVA73o5GXQ8HX2pUADrT1egF1fcwMVCN3WsgaQWYg2MURkigEYr7ksqdn6kGolm7OcUoFZNOqc0vNyWM++JZGq+sudJLL+Cmfetb37LnEPnXazZWr1mjuqoWD++qc8rdexyg+cyOLyzb0YVzB+g8MGQzZNts8pdffvk5Bzo27Wf/mx+w8zavt+f94LPs/AvOt56VFfvWv9xrf/31b9g7b3z3Iwb0Zz/1SXbhBZtt04YNUieThTNyk2yAc+IPGxXXEl90AqcH9x2yb/7zfVbpH7S/+s9/rd87l19k9FDzf/CpTxiGJ9+657v2tkfgU3+mY4H6f/rTn26/8RsfsLe8Ze06/lrnxHX55Cc/af/3W95SALro42SG5H5Bb663YQGy3/7Oudnoy8dGZnjXXXfZz7/ycoEk4yIfSZvcmc6Tew/d/7GPfeycATplhIuf+1yNBG1UmYDVkdsZNWw2fYRNxkCg9orNtVv2xS+dnVHTWveq/PPcL579zGf6LHP2SLWand241jN9FuuB5/+d73ynAuNzAejoh1Dv8+dMgE4padvWbTJKQf9yui/U9JQwAfQXvehFZwR0umhe+pKXKENfJ5e/HIvtXT0KFumMarVsmS6YoL+FQJGaF9gRVq4C8xBays0uOqG8RS6pd1gadwDLFm2vPLsmwP1UPOl1RX1X5e71cwZjRdlZc+CZwMn+XwL0VXeKu/6d19vNt3Rr6Pv377M777zbWq2oof9o1Tr9de//YzjL4x9/gf3RH/6hauivveIK+8Rtt9v+3XtlHGOYy9DKIRFejiv1Ar8ydDTsMuJ3kM56BC/wC+Adaq3ecnefixag3QXGqm+URHExYg/JvwN6RQ5E3Izlzqr5PPSO3OM0tef7ULkrI48b54NauoDOUS0ut22xvWI/9/LL7bd+53fOak7z2T6kLFYoqVtv+ZCNN/psdKBqtMa4DWLUfcKDWBtsb8Vm5pt2ZGHpnGXoXbva37HzzzvP/stXv3pWdf+zPUfqc9TPr3396+xJ522xH3zGU2xyfNwGBhr2jXu+a3/99b+362+46REBOtPWnn3hE+3ZT3uiTY6OqhTCpkSmPjU1pfWGwj0tcwHzg8eOq+b0P//hHtXRP/VHn7VLL710TaHj2Z4n1CuWr6+6/DL7gac/1TZsmLb/9vVv2Ft/5VfP2tZ2TUD/wAckXny0lHsZ0IeZ8ofwJpzPCGwxknKSrSNAb/b02Cc//WmxGmvVhc/2erFhoXt4xtOepoShXuu1FTwWHsH41DUB/aMfO2eU+8mAXpVRCiYzciOUb3lNJYm5labKdD93+eX224/RfkGrGIBOaZIA6P9sQN9qO3ftOmeAPlztsWG1ksG4+pAUAF2WxnISbHntvGRxLSAPl3KwtWhLK4F5ur8llvGc8Do52qWlJxi22nWj03wE2vASzAPQBe4ds3rNRyQD6KynTps58D4/Xf34rVZBuW8E0G94p9188y22c+eDdvU17uV+551fsXZ7SVbePRfXrFOv98lYAs/qxz3ufPvsH3/WNm/aZK999avt4wL0PVZFANJcsT6i0IjkE5a7gO7Wdj5SMCeypVrRJf7qL+9xX9xCbFDqQ0fNmIDus5RjZq7m5vbYCjOuH0NAzxq6bmjcTGotyytuZPOe939AKmNqs4/2C1rwE5/4hN10/XVSt4/V+2yo5m5UsAnVWlWho0CJKUEsykrVZpdadmh+0b705a8oYl1Leb/WcXIc2M7+P7/5m7on7/uN39A5nqnutdb7lX8OyP3v//2/7dIXPM+edMF59tQLzrOpkSEd8/T0lH3n3u32tW980952/Q125ZW/eFbMANQnoriLLnySPeeiZ9hwva5rRL859yWnrbmvgJdOENagCN25a7fd++Aeu+feB2zvwcP2X7/23+xZz3rWmnXetc6Z84Rqv+qqX7TV5UX7Nz9woWr5X/u7/2VvevOv2JVXXnlW53amz5ED24UXShx0LmroSbn/ypveZMO1msxnCucu1NrLKwWgM+DEJ6+Z/cVf/ZXq4o92zQHm6AKuvfpq+9pXvypRXrXaY8tN6OqOZs6v5T74cPeENX3TTTcZ1DSbHszNo/1i3T3/R39UvuUcL4ABoLMRu994TdcF17UTiwtq93vPB95/zveL6972Ns0XR8/UJs/qnL0H/MNl6Fyr66677qx74de6nmdNuW/ZbLt37zknlPv/9eIX21DVbDgUWdim4sSmDF1dCQjhyNBLgB4mLySqUOBK6hQIhKZdnvBueCPsc+/k4vRFoPJfWWYW++4/9xa7KM0EqKc+jJcA6MrQlShjLIPrnA/O4gtA51iyhg6go0t4EEC/+g22b99eu+POu221veyA/lP9PR0cw2r1usBh27Zt9vkvfME2bthor4kMfd+ePUbPIICuDwrhG+0lRcuaMnR3dgvnvaCMk1QP+Jb4/WSHJXdjigBAdEQYy0TdoUlDPhFVZuhk5Y9Rhp4q91QpagiNrGXNFlpNjU38zd/6LXvta1+7phr8TAteSvXDhyVCwdu8v9ojmmi4UbW+jg9gIahh9jl0cQvRRqstcMdP//hyyw4vNO3P/uqv5S/PDX80X9DEPMy//u6bYhpwj73t+nfam970JglVsoXvkX4Gi/Ef//Ef7fW/+Iu2ODdjT3vCBbZ5csJ6e9o65uHhITsyO2f/81vftf/wzncr+8MIZq0vgPOlP/Ni+4EnX2DP+7fPVI0clgEwh8Ll+gLqCeZssmy2gPre/ftt58699i/bd9oDe/bZ6PQG+/Sn/0C6ge/3OsJAoD1gutqG6UnbummDPf78LRoM8//d8y/2q9fdcNbndqZzp2Tx1Kc82T508y3K9s/mOj3cdUxR3NVXXikP9P5Kjw/LIJhk02qFM2GYM5GhMxiJWuCf/+VfynfgbIbUnO4YCH4IUNDs7NyxQ1O5MAeq9nRsnolf7VXbd/DQ9/188ZkwMggICYDQTsDcPNov1t2PXnSRYWAzWGR8AegKSHIiWI8trK5oUuPSauuc7hc3vetd2o9oocNqdbHH98J7z3JK25muAeuBUhEdFHStnAut0FmL4jZsUC34nIjiLr1EJjeNECo644pHfMUBHY//1oqezWKevVupyGelVkmb2egLD+pcffUB6MqkC9FyR2NPXVEfvcUB6Em5qx00TGUkyAvBNy+Xyp3PBNDV4gGgu8CSLxIVjcwu9aGrba0E6NTQ2+2mA/pLh2sdTCXYAC++5BL1ut1x5502Pb3ernjVq5ShYwAPHdHSbGZq6F4nV1DCMRDBR0uA96LH90vqdgeFzNJL0U28SRnQlaHLhs+FBP8qgB59gw8FdB88QxQsD2fomtWOPffii7VZ0GP+SOhPMiPU2O+47jr726/9jTVqFRussqGZDagXM1TGvXiteylEhv4xbKBSrdnMYtOOLbfsr//2v5+T7DJnsd/wtl9VtMhnUMKY3rDRbvnI79oP/dAPranUL28UbNgI0qjR3vw7v21jI0O2eXpCfxgQgqsR2f/Y2KjKKP/4ne/Zf3jXf7Sf+MmfXFNFzefQPnTZz/x7e+oF2+ypT3mCVO5QyLwnNHsaQ/AwcL3ZaKHkuZZHjx4Tzbv34BF7YNdeOzwzq433Y7d/XCUn6PoMBNYCAB5YwOLP//zP7fq3v82mJkdtw+SkPX7bJpsYHbF9h47YPd97wH7tff/prM/tTJ+JsOvJT3yi3f6JT6gtbK3WubWOPdvWXvOyl9lwvU/1a21yK2TmUH/+jBN6E2qTodPuQy0dUL/pPe8R64AG4WwDId6XzPmrX/2qXfbSl/pMiErV+ms1Y4AM3N5SjPDcd/joo2LBWNPUhG9814125OiRszK3WeuaedvahXJbxPqJTE9jOmWkwgTDqspk3o9OvXZF4l30PY92vyBz/n+/+jfSLwHoqOwRES739lqzvWrb9+x5VCwE64Guh9e+5jX24M6d50RbctZta5OTdujw4XPTtvbDz7FB+tDb3qnhYmen3GXoAuPLvsBoavmiOFUMoOMwomxZvvFk9ekT662J3o4dWWwpQ0+q2bN070krAD9tcPV5bnd7KqC7uYwHEKL9w/wpAf3UPvQPf+QjpwA6Xu4AesV6XjVa7/CPwZFhe97zn2fTGzbYXXfdbZNTU3b5K15ht99+u+3dvUcL1jN0/GXdFk8PvM7PawQnUwveg1e0rIWIQLWK5NrVssaLShl6DI9zB58S5f4YZuh46EoHWXKK62boGBa4TxDOUERKXn/xFoSt552n3mCMVcgCyFrYbDOrZSEAKqiuEYlAbf/t175mzCQXmNcqVq/2WMNWjWmmhDJ8hjHSMlsfwviXKBP6aGYB0Q1ucTmCsLjMa+1J+vlJfZUaddurzYHjGBxaZxNjI1ap121+edmOz8za6Pikvf2663SObOCnO0cifDZrNj1a2j77R39ow0MDtmFi3NZPjGuQz0DdrTTpPaXXfevWLdZTq9i3vnu/7di73w4ePmZLjHFdaRWDGTIQ5KCpMw0NNmx6fMw2rJ+y8zZM2kh/X3E8ADrHRnDKGgXkYR/4QvnOex0/PqNg4+CBQ7bnwBE7NDNjMwt0MbSs2Vq1N7/1rWqPwTuA9yMTLrepsPERNNDe9xd/8Rf2vvf+uo2ODNmm6SnbvH7KsHHcsn5Kx0Gb3Lf+5Xt29MSszS0u2+Lisi1r6EQIQkvDLBw4T+5vdUam1wbqDeurVa2FBzZTlYLqZZocQyROql/FHc72G+1X8cCp9idVrRQx8HlW7awKUMmSNaK4xbVftfYKmXoX0GU+RDmsF6BykRyvf+lll6kEwIhgSgxJO+dC5HrJ5W7vXsNG95de/3pv72GzjRrnIFQ1wlRr28IK2hjPnrKm3w3/H355ZxnPW+7Cijp+JbOlh7xD8ealTylvUGnAFBR3vZcAvGbV1Y6CH9VP5UGWQ0g8s2LNoAUgIZFFdYyA3vZ97Bf/7W++JtMQ7UKrbWXnmm5Jptfb49cqAq1kTCPdKp1uadM95bv8BFV1rhXRxMWksPKOUdo8znArsl9JguSYt+UCsZPvR7clzPd5oa2wJNuXQzGe/eQJrlF7jlyxsCTjqnNdaL8kOcIwKYdugV18vtY3w3X0xw1eNOAzvEf6NOzFJ7tlyVVObQQCK270lWK4LMcWHV1ls5wQcrmHCBtsRSXblba7MArbwnQnVe4I0wv78fCg5bNISvhblDte7u96lwHoiAhRuXsNHUBf8Qz9tZMDHQ5+ZN2I/dhzn2sTU1N291f+zCYmJ+1ll11mH7/941KJMg1ndaXlXL/mzXbnxUrdHlm6T5PxyMeDGKcqdCHCtD6tVbvzWR4K6GUvd9EVAejNx6CGfjpAzz5CdyDyljZ3PkKEx5yLpkCdjY3zjxG3pTniueK7I5lkwUkkL/DstaFKn/U1KtbfQQixKupFGbpq5qmg7WhxJZ3HjowQEKZgoUk9CFCPAQDh3OcLz4Op3KbUWhHDc/IR5RwBSegeFlYDlf34mG2ZnrLRySm1wxydOWGHjx61I8eO24m5eVteboox8A0ygck3MNp2YDj6ar02NjIi4J0YHbbxoQFrt1atVqtoc6fcQPBDDX2x3bR9+w/ZoaMnbGZ+zpaWWxp7yudIOazgiKyHboSKTU6M2oapSds0PW2T48PyeKZtCLod8AWE+R0oV8Ccvwk2tMHKDnbWmksEWEftxNyczS8t2Ym5JZtvNl2jgcpabmltnae2uWjPzOvKe9EV0ujvs3WDg7Zp/bRt2bTBxgYHbHFhVsEvx8L57Nqz32bmFrxmp+lvft3UUVGtFNQ5wxW4VwRsWX9DQ6HstdHQ5n1i9oTa73g2enurtrTSFPDmNCc2fZ5LAQprSesg5t6rccf9FVzYumqt5WXrECSsNGU3qdbQM1DuuTmuxsQj1iCskbfjuHrX4b/8dXIPix4hNtoA9D4ButeeNSJTttAdW17BGtNZKQZ8dN+zNF7pdPhU+nCO173AI6kQk1ige1ED7c58LLOGXhTt9h874Mkpjnvf22dVTQzz4Ke4n5S+SsGTSherqxoU48OlvG2JDT0BqbhaRRfQKQG3cK4jIxveO3udBTyqoUfGF2Omc+BJd7Crf4IbfZ0c++UlVGbK9Qp2AdoXoZ0mjuUUkVPjnWLwVbx/yeGNFi61fEVtWb8ao0lLpymTMj87Wv/87qyWPcasV1mzZprr+H1eON0F3ijoN5d3kKV1D4xP7K/Q1nk+ZOf8Tg5IYc+M7NwBPX4HQIxgrKxsl9qcJCt+lvp2Xlt0hWTgx16Vymz/BT2vAHqTZ00T6E4GdI67VmUfjixdvLybFfE8ciywwwA6rZh4ucN+YCxDcsJwlgLQXzfdEKAPjzigjwvQv2ITE1OKvm+Hct+7zyrEzzFCVQFVbuoxcetkQE9PXs/AlX0EnVD09J0U7Hlcl3ikIfNRZyCyPRXQ1bZGDZ3sFwUuF/wUlXtv9rnrhnMM3WlriqGjZc5b2zya9A3PH143zokHGZVk7OaZ+QDq2shaPnNZxjrpMxz1m67wz6M81iUm/PxhchD95oC4PwBt6wNVaRFaaQpUMLWhvdFB0utAPginV+LAFoDeWhEIQSWR2fIzgNVHzBBotGLT96ylWqtYpcfta/lvqYsZi9vHtKMeq/fVbHJq0rZt22pDQ2NWrfXa4nLT9h06bEePzdjxEydsbsGBfRWFb9jHovBtDPQr0xseqMvWdePEmDJt7jnZG9katW5q2QA6wweGhhp2dG7WVuaXbX550XOdSlUub4x3hSrvx8rVVm1xfkHzwUdHh210cEhKbM117+kRo8TfA4ODymKby007MTtrdBEsL/uwlsXFJVtaXrK5mTk7cviIAB4wwQltBWq+3rBOb82WVlYUvCwsNcVAKVCpuLsU95/jWTcyZOuGB22gXreRkUEb7ndmZqXZVBDB72Aqw0awstqrcbWUZtaNj9kQ1r6Aea1P14UN48ChA1r/Y+MTWndYMWP2tAzLcOy4LS0vq8649+Ah611dsYmJ9aLYlpvLGnrBV3+j4RPwVjvSWiCwUXC40rJGf39MiOq1VrNli/NzdvT4CTuyf78dn+Ge0BHQCv8Ip/66GbpnJgnqWqMR4JK35DREgolsy0nDzczY9Dyttt1SNhIX/VuCIGZdOzvFs9iWGClGKEeHBwGpNu8QKuUsAn9/z/e8PunP4QqSk3YcT4xi9nd3KMUci3/FfMgCjpz2LNVEtb7JvlE0+4x0p1PdUIYMXXtJjNLUMx+gnoCuwIJMPdpq8SVPcxMnO4uwW893dt144sQAkzQa8UBAI0O1Lh3E2Ct1fYR5AEY3qErmx6d2J+MSnCj7VGSyapuKQVfEhApq0fKEF7ofo+9oXCOBZY4LjZsBKOfgFJ/A6cchNTjPD+CWQUWYk+nWNZu2oD2T93XmV4xExcf66rh5vd6T/n+uu58z40Z9Mppv6Fi/ch7eskanULefG2tXZx8IXotp3dZb9bYxDYAp8CD5sggbFCiH4VhqvmK/d1+WMJcpJa5aB6EHA9BplcvhLM6kENjDPLoaX1R/uMVp3wRjWli/9uhebN4KoLvQkxq6AH3/Prvjjju1z3CNe67ZPCDKva/eb8+/+GIbHZuwL911l63fsNEue/kr7FYAfddeAUS7SYbuGYT+J+tZzw6hL9pphVi0wqTmjwAAIABJREFUrIV5TGyEvs6dXilHQAnmet8QxRVOcTltTdOTejTir9VTEaBDZVGjYlOBesrZtYG9grRiHAAUdvHod+klPdgdv3iy7YtBARl4KCKmqFHuO4zB874GfQgBM9oVYUa9m+vSJPOhpYWFqXnxft7cPDoLyPCY1MMELKae1VFIEKC0lq3VcnGXNhf558MSOKgrKuR+xIO3CFsAuOLLzaAAgoR4yNstIlO/7Aoo+ipW76/rOJLOgaIeGBqyan+/otiJyXG1kIwM4cDmwQcjZAE9sueVZkvZ7/z8nHt/I0Rrd1QTH58c1wN6/PisrhvXg/cHuKg3A+hcD/pSaVsbaNRtaXHB5ubnlb1DjZNlz5KJdjoSygDWHCsgTzauiBrlKudP9k3JaHDQBgcHrKKBBquaH7y4vCQQnJ2d0+sWlhYVBc8cnbGZYzMKMOqN/qJetlqr2VBfn1VrdVskAFha0kVjrOO60XXekjQ/Z41G3Rr1QRtsIMY7GCpaWpB5NsyWlxZtdm5OQQVUGuBcqVVtYnLCtm3dKvaLDF4Av26dAgsoNM4Dkw3uz/jYmN73vvvute333q/X0LOLf/bg4JAo7jwvPrde79f70VKGmJIVDpBT6jly9Kgc7gj+FhYXdV7cv0OHDtuB/fvlC33s8HHNY5aWpeXrjj1MphzKdp2VScdCd3J2UORnlNywZk6mys0gPCiW2Eh/OxB6FuQBpW/agBg7bEuvdaBAq8M5uKYkn2kmI2pjj2Q4g26Om+eBzKsploXsnr0pLJNLNLoP/fDc0EMBn6udNGtSAuov72JjlAeDMYgfJBgno1d6ebeOWuYu9MGE76jTnd1LRqYAzGAwujloZD9kncFqyAwrAF3nIXq3o+vFsVRq7mNBcKMxn2ERqyw3zhv6XlP3xOgQUXENOTbPCOmsUcASKVH33JLtMY0s1p4nxsJ7sf1ecXxVQ2XOMyCwYc0Q9FFLjnnjMhprs4MThPq4UCZL+j7mmgT2NV7P3gdrlfGPsIdjjM/nde6q6UDuBjC+B/GZOV9dQVSEJ6xDuitIssjydXuCnfEg0tc5x6L4hyBxNZ1EQ4zcYZAWqz/XVQQDseZyFLjYPyb1ZaCZxxCYkG5x+ZlcK+4ruMQzgIPnTTfdaB+6+Wbb/uB2u+baazQ+9YtfvMOaTQrCZj1v3NTocDP7+hsB6OP2pbu+bNPrN9rLA9D37N6rGhEbOfU3YTLD2Cu+YNpYIAagayRdqQfds9+IiiOb40BPB+hhCyPqJ0VxxfhUes6hLsL+lawckBGgkyFnhh7LzzPuswN0t8/3yDcjS2UjisiIkGIplzYF1YTUt+sbBovJbW+7daA2oyp5XwQWMSTANzMy7po1aBckXTFolVXVS/ntVrsZizym1SmcYtOjVcYfVAURgAfXYMXrzgQ0uA718WzGQWtMITRvRL39/VVt/NmWQa0XcB0ZHbMRssPengDahhZys7kkEJ2anBK4q+TC6MjlZVtaXNTxzs/N2/zcgg0NDat1DLAAuAFRNhdahvgc1LNQxoA7/811GF03bHOzDt65kPkZgKcsvVoVyPvrHVwUgFZrev/jx44pwAHQ9RoAouqRvTL0YAR4rWqeGBLNL6kti69aX18BVvw+94osv1bv0zEB4lwvmIKhkREFHrATZPwcC+UDjhPA5XUEL3yfLJ1rwCbHuQyNDArIGe/K9eZ4HXy9PEAAw/fGJyb0PTEHMXBmz67dotj4DM4D4d6WLVtt167dup4eBK3TpsP9JhBgLjzHwc+5H0+98EJbaq3Y4tKiB2GtlgIoAoQ9u3bZwb37dQwEOb1E6m0CvtzMYaAQ9PgoRz3NYuY8sPe/PfvzLDjy5tCkeDIfoFPMjU5Ad/ctL3uxKWpbEqDjg8/mrkwx9g7P3JgO1914NZRC88rJzDve1vpwgJ6lItXFee59VGpStApU0gGuUP+WCwo+qwKwORXAFdTH1K0uUEftNa2ydQ0jGAqmM69lN1fvUpj5PRdLRZlC6m2OPbhHATqyCOC4x3oBRwVYcayh1paoLrNn9U97N4NHWOy77CvUbLPH3nflcuEjM9UMyDyJcce0ZCXZsfp6KaUEoOvZTWbXwd9f72DLz7wVkt7rtpI+ubLFDHUFk2SxtZrvswJaZ0a7gI7hiQeD2itEESSbEp8XIJ2BJ6cNMwmgK+UTmMcVJ9nKAMV3ct/rFbd4KCgGoSOeyqv/yTyUmBrYBI0mXjXV7gF0L4248Ltc688AUp8bfwiKYB23bdmmVswP3fwhe2DHdrv6mqtt3/79dseXvmRNkg8+85c3DnSYM1sA+vi4JouhcH75yy+322673XbvclEcgC56TxGOUzxSop8G0CX8yYgnQL2IDBX5R5acJEdQ84VL3Knz0AGXUoZ+LgFd9DxAoTm3ThUB7k6zQ6X4xtZVP0d8L+U5KnSPFDWtxzm3WLxkk+6J3R1Y6gtGWXoffat8Hhsl2Y//DJp8dbUVw230yRFcuIWhB81IiEwCPQG6MvS2VXs7XkequgCNxc4D4ib/FWWXKWoDaMgQAZmJqWmbXL9B1DDRHiCwMDdnc3OzNjc7q4ljgwNQugQybW38LDpo88WFJTty+KitNP17x44fU3Y6NOzZ9sT4hN5v165degBGx0ZtcWFRGfXc7IwyWo6jMdCw2ROz2hDXjaxzmnxpUWsPjcfw0LD11ftEVVNXhvIHUHkNAEgmrA2gs+pANj/v5jxRy+TvhfkFO3r4mK4o10F9w22frwxlDTgC6CwCfgb4ArwcNz9nWR89dkwCQK4BYAwwArZcY4AfYAbkE+y5FxNTEwJiSg3JQvC+/B6gyvvzM4ICzoXv0zd/7OhRO3jgoMQvBELSu4yMiFI/ePCQrisdKQRSXFOOixUzNDikQEKDQ3p67IlPepJKV7AU0PB8Hue3MD9vszMn7ND+A7Zr504dc7vZttbyqq0QJEbmhZivLSYr1n5k6L4lJ6CLeCyQSDAbCuKkMjO98lqwe1jDAGn9q1cmIYF17oDuVKlnT+yflaqDuj8vXWpXKua2t3GdCugJSd2M22v5yiCz5SzofM/oYHlaTuV6EbhQCPAv14vAmMX1gBWKbDEVBQ72Wb6L/UNmUVFDD/o3y5dlUC+VrIuYIdkE6Q5OC+i+D6kNWPX8LsUtWjqy8zTPUgEiAJ19V4COVkodPT7HnCAujysPxO9rlwX0JCaB33lQBR7oNwL0FHRpzfhxKGMOD3Tfm2AP+1wARq252faZGkGZ612jP9wBPRKp6AvP8ofCm2BbfP9OYPSAIwOTjNMIilS/BtCDQVbepn/HGFX+1WZ/9n52iAiocAIHkhzBcgdAdyW89FalL46JVmxofmXorOlYVlxfvtye1r+00kI7wX9jt05xEzv2d9/4bvvQLZGhX32N4RR3x5/+qS0vLvqT9+aNg52e3qr1NZxyXzdGhg6gb7DLAPRbb1fT/8mAHosbQNei9PGb/rdf7IyiAKgiZi/5t+dJq86QCshiPm1MqQn1fGbpAPoyjz1ucecwQ8950YqUwtpPog7tLV7t8PXeNd1XzkF9GyomNAWpXi5KEpqY5vSTC9IiqydKluCLBRGbk6JBaCWPEiX7iHny2kR1g+MBVTHXa4ZQY9RmUG6yYEnyqcWnUrNMhwmUAjD4OQ8QgAWVMzW9XoBOZgqtfOTwYdW6F+fnbWbmuDGqkb5x3mO13bIVieM43h4tbjJ0AIAaMlEjgAZdvnHDBgERbSkzx4/byLp1AjyAY2R4yPbs3mknZo5LwzE5MaGNFMEhrABXHrBkoQKGgCUZtc6jr09uSgAfIAbwDAwNKsPmdw4edrDTJoGCO9Sic7NzduTQ0QLQ1c8dzoAA6eT0tI6Pcgmfhd0iWTfvycZGfZ+sH6U+70/GTODBcfMazpU/fB50N4EFm9f6Dettev10ESAA6pwHAQHAzX9zvVg7fJ9zIivn9w8fPKR7wbHwh9fu2PGgzcyc0JpEkd/XV7cD+w/omGSkEdtDMjCPu+AC61R6FOTAVPDFWpCRhfUoeNv+wHbb/sADNnPshM3PwESsKGhRZ0cr7nfOllaG3t3sc6sMwrUob/Hspx5FiziKqEm7C9BFu5MfEMRGUKyCMCwBGZt/T/Q6gK7MzZNKBxZP1wToqyFsbLuZhzbOh6Bj9yjdRMRLOLmpJqATMCbtmm+Sb0U2T1CVWX06EmZpIl+X4JfOY+7+6EGmgC3q6ymuOjVTPwkZojzwcIBe7EFiEOi9dvYQ/ZPXwzsKoMSKCD3yHpYB3TP0BHQ3HOpexALQefbDxz7lkF3BmAv4lCRJF5CAnmJqDwMdxFjzLiRVixYMkkSxDqzKiotEKX8jg6KuMM2Dy2SHnO0MqYcL6spSxDgdqcyjrKjfjOTOgd85J+4Te5wb1GD5u2ot0m1YCI5ZCd+K+7l3iZXi1rntuJcyCDQRyGYHh0o2SnwDzlNsnExzMMcA/7bNW+2mG2+yWz58i23fsV2GRZQUT8rQ37xhWJR7rR9Af4GNjk/YnQD6+g122StecZoMPfrQoyjrbm448KBM9fnAqn/zDV3NBPSg3mOSTHHjpfgMQVwJ0OV/Wx7OQm2ZC/IYALraxUJI4YKUYBB00zmPEM3xGoG64N5BNmrnWpa+BkL5GLIXvcYn/ogWhG5pOz3jHvosCqimVVttr2iTkgCroAVdoCSVaKEo8QdVKmDU0y3odj9Gak8AerbOaTG2PUPne4CV+hXDRY3MmFa0yalpqw8MWmNgwFZaTdHoiKRo1zhxYsYGBwYkSHNQ75VS3FXkJxRokLGk2cnOBx8UmAFQmzZtVkYOPT9z4oQ2Tt6D+u/CwrzNzs7Y/NxsQVcrWg0qM61bAVQAPTNUnU+7LUBPah5g5dxgGKgRowgHdJNezqxUAcMCgj7PXKHwZKyE0rpaFVOwbmxUmT7HQcAD8LHJcJ39/do6d96f7xNUZH2ZYyWD5ncR5PEaRHnT66dsw8aNOo8seXAeADWvA6TLxjiAPN70J2Zm7Pix4wXgM6YWkP6nf/quAigyc+4fGw5ZPNehVkOXsKhj4lhgYPjsWn/d5hYJvOgiWHYL107H6rU+bfj79+5VWWT/ngO268Hd1lymTc7rnWqPI+tSnbMLRP5v35y7+U+XcveSWxd0k0pMCr3o+z0NoKsurpql/3FAzxq6v2ehy4lN3wHdwZyMSAlGCdCzKSqzoWxZgr1K1jDBlmCnUHGVKNRco2R1uVYFQqGE1q5R+lAHs8jQMyBScJ+uml2jEr+SXcajDOhxVb0z4AwZuj4bxjrr4uyXIYzkkFJR7UNGlGI4Xc5+JkU2gj1+h+vnVLqShTKgx/lwTgnonrh0M1NnrTtOY0cgUs5AE/kSnqU1iWCdDL2NLie1SkqYEmK7FX3fbl3oGFvvSWvQATpYHOVm+Ru+T4vxCcEx9zK/WVDuJe4JbQJrBBBPQJdOgMxe+NEuAP3kCDKFcQB6r0pCyyv0pHsg1Y04gjworZskCmCReP6ScscpDkCHcgfQv3jnnZpVoaDllzeMRA09MvTxzNDXF6K4PSdR7m4a79GPgwyZOcYrRCDZZyf6ufTAZabOjXQNtt9KFlUCugQSqs97zSGnrWWGvmK91oS6OMcZum6IsvNUmIY4IgC9p9fFQEWUHRl3LopiA4j57wUdpcKEU4hSr6o25XR11rIA83q/C7larWW1G1Ffd5Vj/C+yDB98QzTrrICy8xU2XZ/9B1Djh62HPQCpe2zQ433KNos+SxTpw8NOuU9OwWUK4PRAtVpOzVd7lXkinoLmHqP+3V/XzwF66GKOst5Xt4HGgICRNkfqx7wvf3IzA7wAQo4BUDt48IAtLsxL1a9skUE48/P6XPrUAR2uOa/PMkEGKu2ohxf/zQMC0EedTkB5/LjNzkHh53Wr2NDgsERu1NA5L00z6qsV9DsBzcTUpD6T30tGQyY1zaZEgWRZ/C5BC+eWZjZc1xS68W/AnOvDa8fG1tnmLZtt69Ztem/ODdBlPQD4und9dR8csbyk8sSO7TuUofOVmTn3iy/q+GSIvBeBzNLSsh09ctRr4L1VMSUADD/DQnXd6KgNj406zcnM7vn5opSgOd7Ly3b08BEBOmD+ve/ea80m7XuufM+AhTX0EEAPijpB3QWk3bqxngetYRdZZc1dlDeZWfShe4buyupktbI9lv2kYMm0gaYwyR8OV9h7YsFe5IB0MqAXJb9SFlWe/ZBZUm6kTlH7l2jkkm+A9rGou/NvrnuyQHyf+6rjKn4/SnEBQsHpluIFf2WWMBwOH/rFzvlwgO6UsJcoYJO4aAR+qViXy1yV1kUHdHGBUZOGpu/0srdEgqZebXq2vSSVX7m/nQ7QuzXnGCcaAr8svyToZ8Cj/R9msYpQ2HUyCeiFNiP2PzGhce/K1ybBnL8p2uRrXEcVwRT7e6zjrijShdCUDUkOvLU3MmYxpuyrWSLwjiMEcbq+Il9dF0BShku3XpC177hYTiwQrVIidRMgupcIkgoD9ChfZZKbwVEcisoBPMvnbTtPY2QxTHpgxwN2zdUJ6HcowdJz98aNo6Fyr9vzL4FyH1OGvl6Ue2Tou3eLoqTdxUUAfgmllC5R7mTq6kOPDF0XvbfbFubxlF9kbw/JqC7qIdHPnYCuVriSyv2xAnQfl+o19G7NL01voFlLZv0C9qwSedQNuKllA/pSUZsLs9qrTsUWVSWuCxk1lLLqRj3WV0ehrDEL1mwuSg1KWxTgJJVmKevP2cvQq0TPTfq1ZS7i9XHvW/aapEwGwq5QG1NkCBKUoeQOyp2sELCAch+bnJIKmqybcyIjhxZn0aOwZuGTqXO8/D5AdezYUTt25Khq5mTQ0OKAOZRx1oyh39nsuFZk5jwofCZAePjQQduFwjtqw1nv5hjJIBPos2at+jPzzxHFLXk7GiDMF2rupaa3onGNAU1a7DKr5LVjo+M2PjZhy0tNgaWU8+bATQ0e6n98YlyBDceShjS8FiEg7n1s1vwegA2g8r4ZjACgBCMcA4APoBOwoBegtPGEJzxBQVSK1Ti2NB/KjRKwxbiGP/yb65oCugwYzjvvfPXUc188O2xrbUkU1eP6ANZQBkfU/6c3bbDG4KDOCVYgBYf0hkO5H9x/wLDr3PHAg7Z75x5bWmo6UAVgc3ycl5TumaUTRAlQY+MrJh5266y5QbmIyWunHuYmoPepM0OiuJKaPtkvwDrBUpqUYHASHLqfHUCksabempRg5aCccr0SUKpTp/A18f0pWLpgQ4vEIwHdn6vYM+Ja8CxyHTQLogItGxa6ZS+I09CxDql+dA7iZabj9IDOs326DJ3fhClTmWJ1VYwTpTmVwqAtwsYa8Mlx0eUMXRS9koW8jrwP5bxTAb0brGnGxCmHmWArv/lSlpz3y7U9HiRmUq+ANoaEqYaOJqV07RTsdCs23U8sGbcloDuX5Mmvj0CNZC2CSsSFiUXsbQTSqbB3mt/Z5C6gO5Xuzxh2rP7xid34bvQxrjXWblSA4n4GixuA3s3QAfR4n5OXo6dxiY/hdsd6KgM641OvReVOhv7FL2q/0yq6etOY+tD7BwbteS94vg0ODdlX/vzPbGp62jP0j91q+/buVTZAFKAxo2rzcMGVZ9Jk5hEZx3QZV0w6GVKo3OWERluMN8sL7/VwRGtJ1EC88T6sX9O0BuonvNzbPRX1Di9Q3yMql1uS9192I+KO9YaiVicquqQUSJRrFKdQ7sWDn1mFHhQH6qyjS0hT8UwoswincLr1a2ri2fZRqHBVZ2bcRUcAXKlGgCDxHcGDy+do+SAT55iV1bd8w0gLQ24wm0gagXBcinLJ+FGji0JyVSn/BhBSPZ62htnjCahvO+9827hpi+4Z7Wjzc3MKKOi3BrQQxgHeLDTa07hvvI7/XlpYtP379uuzaHfjc6CM+TuBG0CGvubvpLIBlrkTJ2zPHm/H4rjSIAYgSao7ZwJnbTOzUsoBKLN1jgHA8wsLCjScIl/xaUV9NW2wAPxAY9Cmp9ar9MGxH5+Z0X3gPVPhDgPB++U143cJUmbFHvTrdd72dUgBDMFHWdWOuA3gA7R54PianBy3iy66SGMpAWkxGz09OkeOl+9xPzjvBHOn65clloNWB9gJGAgIyBKwsQWAAecByiX9DV2L/v4B3R+19PX26neY1LRp21aVP7wVyAGY4FGtfEyi27dPzMDOHbts394Ddvz4CTfmwd1OXgmloRUlelXUsehZmr9JRjyYTDpWPfGiz2mFyiHHvuny2QowAXTEoFrnHuzmOs37fjJLFqCg4qrvMwBRGjKJckfUFRmb6rkpoAv3L+9bD6A4qWaZ9foYyBGbqvqa47zEBum8Azii6doZMS+b5Zdf65M/pwvhCeW0v3qLVEHDRkCukkMp84SClZBLve/RyRPX38HAFevlej1oqCBDXgCuIPf6f7f1WApx6sSVmpgOkgU9Qx2vv+uYI/nJ86T+nEF4js5OhoMdly4CiR6D4cwSoAsII5QJfZK3MLrnx9LiUlFDz88lSWJNsO8VFHuK4rLOXvHrqIAB3bYyaJ9cRmttZtFcJ5nzwEqGBz/aoDw/mFLE0PLxCH2SApE2bAzX0q+HKPs+jsvbMvO+FsyoSojVULm7WJMauroFlRB7sOC/12W2PBpwB1MYLFpQSQjI0Jlbv2PHdrv2jdcqoGf8MPsR+1XPL24c7SgrbAyoho5o6ct33y3l7Csuf4Xd9rHb5OVOmxBChWznEhAHVSPKHWWp+tHDslGgnFFOrFEBukbPFICuqK0siiNAOAXQydK9nu7jU881oGeG7syBLwLVIzKSU90uKaoQTlBPjOg8h9VkTUbRLw+0KDfP0MVTZM276Zm7FnANIAbU4xrJAtPTBhaCbrrqWJnte4uJQF7iMX9/WQeSdcusxssDqWSWYUH8Abi48TmZLLP4gcEhWzc6bkPDwzpaAGxxccEGGv2qwyKSO3LksNbZxPiYHgT6x7XuVlftwIGDAmvABxBnQQNObNb8SeEY4APQj4+P6XtccyhmwC/r4AB9ivkkzFtcLDZ33hcKSrR9X12vYzGLnq96OYh/A+wqBzk3pro6x0Nr3cYNm7zvyswOHzmszSHb3rJlDUFcMgR8hgRus7MaYsT1ThU7IJt1fGrYCcAcX2bxjUa/XfC48zXPHGDmeDmnzHb5b84/jXfw+mcYCz8nYNiydavAnHvGfeQzULjzh2uYgD6IYY2CBG+dY33wHtw/AvSpDetthH76qFUWZZlW244fPWbHjx4V63Bg/yHbuXOP7d9/QOJF3adC2OSBfDnbUoasjIt+dJ7tLqBlnVGucmg9gmqMQpQAXXaxYf3aadMpQVmATDdZJu/U4DPzmDVsI8ZUevuT+y04kDuYk6Xmxp+C17ApKehwAboWcW6qpR75bEvreEabYKNzKPU+O4A/lJHIjToBT8ActdvuJl7s58WxFrVolSOdEu/qE1yZ7xO6AKVu25pEqioLpGLQFfX6ivYuQIvvcm1l9xqArjybQABA7S0Dunc3JKBrf0TjE/R1dlJk0FV+HWCOm10CdWBUBEIeBBYUvZTpDvzSE62syP26uE7JMIrR8uvItVHQxp8QQAYF7PpLAF3T06InXy193SvvniOUGd3QxfUeIbYUUHF8raJn3vc6z9DLgA7lrm6l0wG6fBXQJWTb2ukB3XEwg7ti5Tigg72tlm3dQh/6TQ7oD+6wN5YBfX5OJc+eV04Pq20Nkw+Gs4xNTNiX/vRLUie/6pWvtNs+equ83OsM7KBtLQUeIT9k09TgEvV/usez1KXh2uS0hYOgondujOwf/dKKWii3IGT9vJSha4KbHOHcVOb7A3Q3nCwLNETFBO3jjpYPD+h+rFFukBORR7jJBVGbKRyOhNBhTBCfyqbHxkTdOylEAW3NjRAUWMvfodc6K66oloc+/u6xibhQhIXsDmAKPHo8imNjJDuXcCjo0awBJ8CTJVPXzhYpABMgZuMdGkGhvU6AS9YowFYvdlUbOz3fnN/U5KScx6CSs1bKewAGnM/Gja5sp84LcKkVbKBhhw8fsePHjwkAR0fHBGzcEag20eMApn7mferqMz9+XGDHOfJgcsG1qVuPlO5iD+h7n5lxs5ZGQw+6yhq09a04bcx5ck6YsqwbGZP5Cq8HqFlbgCXBjL7oxY9MOOvdWCxSk4dyJ/Ph/bkm/DwDFrJuMlpKDYCozmluzsbHRu0JT3i8ImyuBdkHmwgATDBz8NAhXVtpFQ4e1PAeriev5w+BBUY1KW50LcK81hL3lXMgQ6etD1anv9/Fbhwj958SAD3wY5MTEvxxbimOhOWgln8Co53ocz908Kjde+/9UtKn0M7BzCXH2YNftOfokfDngrVa3kS1Uam1E5bJaWhe6TKs2FDxRq/gMU+aRTYIoPvG6l9dUVy6JeJqleBR0P9RMxeYq+XKPyuDEdHhQcN6+xReGh4EdgWn3df78+57VhrPaJsPC1HOqahNA64J+jmZK46+aEsLAENLU5Sk4x95TVQHDWm2WL1sbSuZoWj2QlicYt4EcDpVED3nMlTxPwnobL8C3QB0tefGtVWyEfcJFzt+T+1/1N7bPi8gSyTqYY8bw3VLQM+yTJ4Yb4c4txAcBzq7wDGso4vuoKLq7Y+fhpWcim58ridKXiJxJsQDK/7EPQwGQe1uSorcaEbsEEr/kjZBLXW0H0rYhmumt0+6kM4Nzf1YvZbul8uZIWdm4pikwYIRPk2GLsal0m1ba7lddzlDL4LjeL7KAkTuUV+lJh/4raFyzwz9TW98Y5Ghzyv5aljPz0xgLNOrOuSll14qAQ1TdzZv3GivvuIKu+2jH7O9u/ZYP7RZq+2RTKmPXGYObB4B6Dm0hIzdx6R6lhrrxQVxYZCQgK4MNowPnAbDo9j9brOGzsOJir7VU/2+AF0LPAewpGNc8cB2a/v+LHWb+hVBShTn0aNtG7XjAAAgAElEQVQ2hLA+VPmBhykdkhLQlR2TobswUFtXbEBSpcuo372BRffUnHZXeUKag16rrLrNKxfO7Sx9EAt0JP+WTaemC4SynUwYE5S+WiiBnfrngQMc2dj5m/uLUhoAS2MRQBNatN4YtLoczNzGlJvCZDSAYeb4jNrLuAYbN3jfs5yXIgNm4QPeABp94oAIDxV936r7jq4TzcxrAFh+n0u3LGqN3lNXi/MFGJKZ8jrAnD8JIl5rq7voq0nGPaRjor7N+7GOJdqD1Wi1pAkA1PlcMmaAvNEPoA0J1ABDeqwBZt6LwInnYWx8vGgx45ygwQFenOgAT76g09X/HkKxbGVD3U/pgOvL505PTdl50N2jowoCuVacI5/JexMsZNbOv2lX4z0R0eHERXeA1+JX9HkeDPZaozGg9+ccOB8HdK6PU+/YxvIZ3Avc9gB0BH+cW9b+6UNfwKN/YVEBEwB18OBhu/+BHbb9gR2i4AkgMnD0Tg3PdDIYz3+7UJbsz9WwPujFfeu1ZrU5utjVAT3MkipsqB2rh/1rvk8PM5vjK/u9xSitsqmmmVMCvwtylUzI8ja6wdOFS1apTrPKGifEeSCOi9lTK90F9ASnDAg8hwvVPdmhghQX+XHOEveF8r2s/nabWGcwBDKEo8H+JXVdfDp7krILT3j0vAc9nYKvnAchYxkyUDUTsXfkPfHA19ultMtGyyyfz71zhjT3Ob1GFqX+J41lFBRJB+QsV9HeG7R4AejRSZNahvhIie88AAgSPtXqAj7/XvocdE25/HP6++L3Qq+gjS5o+zQaKsTUwRbIWY37qwlrnmylARB7LlS9t+DllwOyaHeYLdlI+3rycmlecU+0hOd+sbzXP7qXfA9k7OnpAd2nh3oferrFJaBn25r0UvEBJ61FylKIXFdb6kO/6V3etkYHzJuuvVYCZCj3haUFOVf2XDJW7RClkAW88IUvtC2bN9sf/9Ef6Zd/4TWvcUDfucsaZCZtosFeH7AQmbW3rfmBLsn0nlo3Fowe1QnUiW6yHSwAPdzRg7or1dCJuk6l3HlAJZBj4lNV5gePtIbuD4jT5oUoLxWYhflFLrOurNKP3ylEmc3w76yVazGQKQBsq27TF2BPDSZNFAToOF+FMh2RCkYwXJMEdGUh4ZyEU1fV3GqQq5gboM+ad3pJUVzUiDCSKWfoEuUFXckGD3ABMIAoYINzG98HQAE5/nAwbE7qC1aWj/gxjBJ6e9VDjqqd67d+vQNWu+VKca4BwhIB/8yMNkeBV6UiwGHhAyD8XHXrsH8FaNQWh0mLaF3XC5D9Q03z7xywgmsaDz9Ah86DQUH8DHBP2ptj4Qb1N/rVa81/03edyuo8lr5aw9atG9U50B8/H8I5eaGjJ2n0i8FAGc45ANQ8QPsPHhSDMD4+oSAC8E1XN46NhwvQJWjKzJ5zJgBaPz2teyQ2Bec4rHajFk/Aktk8GTEUeg6ZkYnNrP882w5dH+G1Us6J6wmgYybD9xFNejC2ousDK0OGPrl+2tZv3KB/8/1kZ+ZnZ211pW1DAwO6xgeYRLfvgG3f/qA9uGOHgjneiycIurfIzEt1P6d6nYljQ1RAFeZDjONV6SjEWq5Wjk1dVD7PFoZI4XwWBktkRSebsYVwTC6NaZriWXTBWgWouzuXd6eoJTHmMvA5DmS+tvEXTx+JLoD7Zk05K3UxPtyk1F7WG8kGgM5zWLEwinLRYBfQ00EyasbYiDK9MSj+pJzFEghXT54K46OTnZ6WyC+uOf7f7ufuQjzABD2Ow00lMm4y/GBCS05x7g3QTVyEQ2IUw/ZVJYtoZ5OoN81PYh+MtlcBujpyusfYpR7UNBProeu8r8RNb+eArvNSKabbesY6atSik0HGMgHACnZC/1Fidb2k4TXz9EX3FjM/L+6l6wGgz6OTyrkb0eHyIejptQFNPHPDolUAfZWaegao3XvviWE25HnJ8eEA3d0Te4VfCegqGUSXmFonQ5umIC4YjNQiUJZCQ7V50+aiD50a+huvuVYM2pe//GUjQ9eMiB8d6ZHKvb/eby960QvtvK1b7Q8+/Wk7b8tWu+rKKx3QH9xlA7U+q6z6MA+KVdkOwKkQFUO7Y7nogO6TwlRDD9tXp91DQRoZuh/wyW1r2ZrgWXo8NIqGAfVea3+fgJ761gR0z6790/U9KO9iYIvC/27ULvrPrSELhytEO9Da9OW6ya+3okWtRxl31Pa85uALoMjQBeiuGiZDdyodwG7LerPaqUmdysxlyYiwty2NDuRAVKNC8ZpRplqf3Hs9RSi8P+AB6AESABUAz2bLfSeQyweCUakyEmE4zDJ+8i3r7++z0XWjEp9h0cr7rp+eKjzI6SPn+pHZu5qWtimyR+xlfeQnoMNnZP3eM9l527xpkwPmkSMC+xSFKTvdvFnvA+hIkDY7q02SbN+ByzSsBaEMgQHnyHuQkXMtNbYzKG8eXW8l4gH10ssoavfxcYEnnu+AJNkwQEeWPzg8VDi2cbxJuTPzgAyXh46smaCAa0wgA6Dzb4ImNhECCs5708YNNhK6ANZQOs9lj7xEQEtLKhvgDEe9n/Pkuh06fMi7GIIa5jidLqeW7swD1wbrV2poHBfCvYz4OW9l6Qjrtm3VnxTtEcjxeceOHpM+Znx0VNfh8JFjtmv3PvvevffZfYjujh5T8OYUuRvBeLSeoqbuMCNJZOV26KNYVSqB7ZEhB+yUD/SRoUqW3bRBAnRuXYymxLPNaFWreCbnrL53mHjLkPcFi5aW4A7DDsAlvbp9o6xLme+iOGfYVjVtzkE0prJJtRbGIEF7YywjsamiCgcfPevUnTFVYZ2F6Y1o4hCjngzoHmx0aWYmp7kVdFKrYh2SCs4ib2To6XnuJQQHdEG2ApQc7uHaJAA9igQ+sKVwpCv1OJesXzNDF30dFL3Ph0g20N8hXDd8kEjYKvtzFC20hVd6ySqVwAm2UZLysrNcnGBcbgf0YDC6uO3BHUQD2oSsfJfsdn04i68zL0V566Km4UWGLr1CTDtTO2gMkxKoh85dcwM0Qa/XBpiSKP0R95p2zVaIMwki+O9uzT8B3YV9fh9Ol6G7cZDfiwR0TXqLe8PPYQRVrinNA+HcEh85H/Y25jwwPlUZ+vbtdu011xSAvgCgDw5Zz78dsg4RHhvIi174Qjv//PPsU5/8PQH6L73udXb7737U9u7YaQNI+zs+ShSKOfsKpV5VRm4SxUG/J6DnrPTM0B3QmbqE4UAebkbdvkfkKEZXudNX6HU50Wk8VL1Va/dWbKHVVbnzcEH1x/PuS14XpNtS4SxPN0MvAD2nqxWAHlYF8YA7xe0iEjlaERlr0Xg/qKsn3eEqh850aabsOvNsSjeVGopqU209dLSCUU/1ITter5GaeNU3bEZkQu1prGAqckO/wjH0ISqKxcCGhbWrq/ERynmfMpk5bVPeUjUZdDsgawIkfoYZyYGDhySEOnTooOrn3GN+Rl2dh4Wecd57w/r1yvqazeVimpmuifQA2cfeVt2crJfsHve58bFx0cKANHR11vEX5xcLxzUiUYLLqekp/Q3wA5xMBONLYjiU5tm/GgELwQoPBbVmPsvBw61Zlf2HgJHstVrtk/iTczh27Lgod+kP+vtlMVvX1LJeRb0cO0BLFg3Qwh7AEEBn49SGqp9z37N3rz4LD/XRsTH5sBNc8DM0C43+ujWj3xxAT2U7x0Mwwu8iOuTBpaecaysGZXFJLo7Q/EtLi1oTHkT0FZPrmCI3NjqmQEST1Ri3WqW31jsdFGSsn7YLnvgEO//xF9jk5JSAm/tAsLJ/7z5bODFnkxPjoW2Yt+/dt92+9a1v23e/+0+q74vxDHbLg1jfQH2FO5WdGXoMyPJ2Pk3acjtRGXLIUCNaxUr1TH86Vq1ecQfFrGNKk1J1QyZls/GQdzpdgye9d0yW87JUmq96AILFst4nRmxqUkSMPYVdVLaUAq1s8QwRqwA9Ahgf8OFRP3uOWMOwVPXnjf3Bn71UcDuL6oGA6FXYzRi45NP7yhNBHKx1noXC3bPfBKHc0SRsK01cU6CS7m+Fm58Py9HeF5S/WMRQuLtyLL34nWtmn12mTzoYVnd783yaz0jxbdZ9uT4uYA1NQhHkEWu5uFFnFXMyupk57mt4uicTkP3jnmShqYDY8a4fDyn0mXxe+G445d513JP/O/qCyMq5Zk6p9irw0gS5GPcrv5NgubCUxV61oXnqUf6k44Kx1iqlEIy6OE5AG6ySavihjpMmIcooOoNoy3NAjzJyZOhk6TlCNzs6aMNN0WW3NOMRDqwY+8JmAP3Gd5mMZR54oAvod9+t/UYttj8y1NNh8UEz/sRP/Liyps985jO2ZdMme91rr7Tfu/3jdmD3HuunjapNnavmQjI14XvbmgxlOj0O6FFTlxNO9ggG5a76BlGy5PgeTaYgLrcG2RQC4iUvd/23TGeYalbR6MZ52taIyBUpO1VbxHJ5YSVscCB0M/34/MJEJnzbpRZ1wZwEOZmdx0PIA4WiVIDF6NMAc4BbrQ7JI4W9oM4xMqqiPhVCGBaWMgn0CLRGDfR7pN5LpAn1xACcPutZdYMIaroSxDEnXRuKWa0O7UntnGyJcaxQRU6F9jf6rNrnNBJgASADdqi7AVgfoMKwk353VutFZU57U8WOHZ+xPbv3yNMbwIJehlLj91Qnllf5mIAwAZKe9YX5RW8Pw/t8fFSP37HjRzXylWAgs0gW7cjwiLLgY8fcIY6Jbk4zodr3GpdodcoEI+vUt04LHKAlliQUtmxEXDsWMcfJ6/n82flZfR5CFx4+slCAmH97y2HFhofXCbypBdP6JUAPX/ehkWENYUGQiKqd+rTbpbpRSwONgZTuJhaDB5rrSx8+2T5ZP9l41v6VUYcoEOYDfQEAR6AAi8Dv4k+PGxy/nzVFggG161HzHxxSDZpr4G1pru4noACUoQ1hURC78X1tApWqOhRUaOrttS3btthTnvY0OcYNxT2Qj8DRo7bzwZ22f88+O2/rNjv/vPMl/vvOd//Z/sd//x8KvOTrjyofqlVe1aV6X5GhpHDMBUICvWJ4SwBLtKX6QKccN5whgQNGgkaaPUl4HfuGq+kQdnUbkj0M6M5kl5o+VOFcBwC2n/7mBHNofAGru59hpKJNngBbYziDqS10Nt7eJSFY0NYcBmCO7NItrp3l07TGYP6yCyj7ndlXlEnGdDN3vHONTIJSkZOVvucA6AELSQtNZ753esOw9oGYp134pUeyVGTpypTSy9xZ0hx9GsS7z7aPVj9nLYJBgDEMMJcLZZTjkmbnecyeconHyvQ414Ugg+cumBCPVZxGZw90J0Lxz05khk4hSzfq1Ik/KaRW8BWS8Pw4ldUYTCQP+ZjslraxGm/tSaEPEfMSMfc9mR6CgAbli6g+aFZNEKv8zf7kZSVnXnGazEpFBk3JWmdFJ7N3p9t9+l9hRyyNg69jHxBTUbkg2RB9n9dQ9qlWNEUP180blKF/RKWwa+QU5/PQmytekut5/nClo7rlQMN+4id/UvW/P/7sH9umjZvstVe82n7/9k/Yob37rJ8ezJVVieNcgBj5s4C311vKcnyhDj5sDbn0Xr4OWhtA784hTrl+Bt+iUML2FUlCtqypjkwNXW5xPTa/2taflhr2fXEUgjutD6/dK6sNmkqAHg9qPnjaLEqAnvW1U2ky9SzKA9nr5tnelsSWSPMAdn9PNwzRQ6ohCR61a3qUJqC1BEQDgwz88CEuWMIK0Ct9mnUuL2seYs3vdVAn8qvXPeOAandQrygqVb2wvyZATzFcir0APjI3/gB+OSCES+OiMw8WDh08JEBnE/faEMDZEBDz8OZwEbUy9fYKMAFdskru5RQuaw0ya2rpbRsabOh9AB9EKTi18V5kzbRKuRI2JzF5yqagqdYn0EVUN3NiVtF81pe4rjwEADoCOMA7DWCoN7t4DM/3XmXpSflDU3PMfXXPYFF3E8RwLAA6bW+DqN1H1onSPjE3p0EzgBkucW2An9+PzDc3eonpNPntuG3euElZPBQ8WTdrgrKA1LmrlAy431wP78dfNzKi41XgMEdff68YG7QFrBcFGvWGzS8sKoBwZa2r7MneYSMoA8DCyMrV0yF1DvTzgAcVSx/6E578ZJucRoHvLXALCxj7HLLdO3cL0NHPYF7Bsdx73/3K0DmH7GCQmJogg/OP8pTAKAyVnL0SOZ2JmGNwbKIJMCmQy3pmYJyLu6inp3gtwTH6feX0lel9DNrg80WfSqeEmr67cTugY7JTKwBdNXTpXRA9mbUxgZFXt69/CZoju9BzXnKIk8AqWmxXbNWWw3deYlYNbHGdjTSBSR9rr5NCRtdOYr30pIciL5ms+EDzdMDz7M8zW3eeY7IiaQsTF71I5z3lDujet5+I6sr16IXljmBLW/jk+xrx+rJzI2TKGpmqkkKIcTU+lh3Xy3syUOnDz9zd0tir0ssig5I4bc+opWPzOrU0FBIQulMhX7kPsg7SGVCMhl8tHSLlDhKpZCEJKPncrLin5sDFigRrJnzhoHVtY0RtMr/sw7AylBVcOMk99iStZiuoD4QHvtdHHwAzOdRm3KuyBqUYdRjFs5Wqe60WUa1d0xnFjnGuKRjXrqrgIKh6lU69/u9dGN4yDaDLLwM2qN2xTZu22PU33GAfZh76gw/a1Ve/QQE3gI54Wdf6hev6Olzk/oEBe9GP/7iGSHz2s5+1TRs32mt+/gr7PQB9915R7b2tAHTXJ5r1OG3MsiJDZ0a596MHoEeU7u0UXkDXA6I5r/7wFl/xoOSFl0vcWQD6StB5pwK6HqHeLqBr4ZbU9f7guQDC6bhoaQuxSFmsouxO9TffTDW+MR2lIpIjK/HJTK4glT1r0IunAroenMjQB8jQJf5h8bmitNaLiY8rhIvNz7dGLXc34vDN41RAr1JDrwOGddHTCeiAOP/O0Z08/Pw355OOaWzw/IHiPnF8Rn3oOMaR5af7mcxNBgYi43Xb04UF1NxLArXBoQEbGaYf2j3reQgYEzs/v2BLi8tuctOPs1uPALW9EmZF0UVAbcqHb1S0AQB23hpEXdxd9riROOzV+hgR6SNOodB5eDkXvqd2mk5Hx0dPOr/v9rGo/h3QeS9AlIfFAR2DJZzwGqLE5JpHz/jykpvVaO57SwjFdeH60XPPvxGO8X6PO/98/RwQTHtXZ2BcpyGFfgQZlLn4g0ZAavvlZR136hq0L6Es6q2o9OBOZDh/MdecvnpX8RNwNQYGffKTwNxpfNV+QywFkG/Zts3GJydtamq9aHeuzf59++zAvgN2+OBhWzc8bJMTkzqeB7bvUPlFr9m/XywJgESgXo8WNgF8CngIeJVJ86y424pah6JW6SsXFbWX1RSgioI/2XBF1fFSN4nT/A6QRY0yJlGlLzsA6T7kDuje4uk7i5iqoobuPdvOMDqgtxCwxVxtJZgB6BIAaqRmpHmRFGgH66G82BGgu4VpbszBUkRrnDoDohVW1DYJSAA6GJe96wIxAXk4Q2ZWfiqgMypaFLgDuidVnlX6kBH+lcY0kf3reH1Con+OU8D5pUlgMTfdVe2AeKrj/TNkF6v3R2CYgO4jULlG5b3yJEBPzjSBNYRvOUFNk/SCBXXNj5eIgFnWh9hy9jh83jUNjYCKpMi9CsR+iAHI7gPP0CtgSWBOGdBdnE5w1An7VRgPmem6mK7Tki4B0HZvBL+eXDs+z0sVJGacOwGSB4wetPq91mo9CdA9KZOzp3Rg3VnsClhYB+hG+HxN+gzNQpjKqEukgh3uqoy/rr+BDB1jmR0C9AMH9tsdd9xlKytuxNPzk6P9HS4I9bdLLr3UptZP2+c//3nbuCEB/eN2cPdeq3ExV9o2UO0LYRijxoBdB3QSyocAetiqFJLObBOLPvRTAd3rDWEd+xgAekaNLJoCoAPU1WcaTlK5UcTqcvBK4ZzaYDwYUABXEpnooYm+dqi+UwHdZ5PTThXDUtQ3TYtVy41oDKBfsb5qn62uhFK4teKmMtFTKwVoo66FBbXEolMJQJkNGXrdav20nvlsbjIxp9w9Q89/K3OMsgB1VGrJ/mD2COTmZ33wCm1NLG4yb4ICbFcJQjIyB+iaSz6Vi2ydrJwxqyPrUHH7AAqVKuSC1hKoe3TrP0sxYfZ0aoJVFGH9elGGULVLv095wKlorG6JpzvFeUGLQ49ryAMK8nnOYVbZdYoDafXq6+uXoYQD44IoP9rR8GOQIltTpOgXpS3J2+kANrLmlRiVyrVChEKJKifTcY3PP/98mzsx64FFp6PeenlV46gVjlgEPjx9XE/ODzDnOJ1Od5Dni/OUWrcH73in1Mj2KQVg+5qGIwA6IO6MtF8PMn9qx56hVySKm960UeuBQTzT0xt8dOvBg3bsyDE7cuiIsjjc5rjGCPwoVRCYYHJDf7yEolyr6KBQG1fUMAWe0RLmYrZS+5XaoZzLcjrXN3IJ2BLUC91zgHdhwRqAHiKhbpeKb/3KhNlUNdAoTZiCxo26KzSxi+K87iwHSYGxZ+jacyTs8t5msjzWW7VS09alMkb0PavVDs3OKYBeztBF1ab/vYSETiRLABaADnbzfGQtWh04nEehAH9ohr6E+yHPLTl6kcl1B9bKTzy/spFf4jo36fF71Z1OlqyoAqwwZ8l2wqRYqta2WnQuuIHKQwG99KnFeiiXU3NfV7DEuhBb5VqiDC7cMMjfm+el2SZ04X45oGsPYY8OckEtsyE6Tq0WawmckrgsZpl7GhTyQyWVDujLzXb0gwOgBAskaTiCxvQ1tSC6zXl+lu6j12W9lU+OhlxX70KAvXGMSWV+sLKhHeHeOfvcLTPV+7zDIzHF+9m9Y8oDMZ8DD4MCoF93/TsLQH/DG35JgH7nnXdZsxmA/rOTQx02v/6Bhr3gkoul0BWgb9xoP//KV9knb7vd9u/aY4LxlbY1MIEQXUCvhtNHUu9Fhi7zeUXgTrmrthH8nPetSivhVR7VOrzQXqbc0/b1XGfoUdiL/tmuFWRm6AnooePwdZqikqitcOF9frLXPNjkpf7k/6LtzKkmvxlasEG5i24nyg76GMEYk75a7WbM/UUl3pTtKxfWNwCo9u6gG9HqfUg4YpZzqHBlikBgNjho9Ua/AMTr5IjaXOHO35RU2NRT3EGkefDgQTty5GhkW664xvxkdmZGQi2CDOxeR2l9G3STGECERc3rABuPVr1/kyh+ZGhAx9BuYY27KvAi4545fkLZPANSEIrxO2TyXBeBgoweGEvpUhwYA8RgzozURI0inFMWXsdMx/vm0QsA4MwEr+vYwkGu2ZTwkPoy19sFTv7A0cqytLwUokcyYVebSjCjvl7Pclyc5v3zvD+AjDBP/u+1mrJcata0AzICNvvReS9scbk46lluQ6P7w69gCzFcTG1T14Hurfvku9DI/fwBcsAG44jealXmPEeOHlMnSTXMdHyOvVsBc9+HhwbFpLCmuQ/0oU9MT+n9R9aNqdbPNSeQIAA5fOCQSiB8HgERgQzXhraY733ve3bw0BFtMlrnenY9Gy0DumfSoYwO57Q0oJBxSQC66NEAkcwKueZJU+v9o6U0u0pEcmQvdAxRCiG4t1wloCOGjLqswFmULc+G08aqzQegK8BQya6rQk/m0HvkvV885zQ4A+dMI6TvcuFE51mVlwq8HOe6GtcbOKC7PkclNN8STsrQnVp3F7SsQz+Ecg9AT+ttiW+53gKXonVdl9y1O6FRj7KiuISi7dX3Nu3REch4e6x/+QTFXoF5rYfunW7LGj+HreFcJOSKG+FgnNcyts8QLHqq4Nm0vDXU1ugdD1pLeBHI6tqPcZl9IxT2sJBk6FKv+5UsQNYXir+nkhTeLzRUWpslQPfn2YV/KysEFO2iju6lFWdavHXXAV1rMseihqhbWbtsxV2DhQK+swpzFyu31JYnrcDDAHq/9FD+XGn9iG4/GdDBZwB9w8bNAvSbEcVt324AOgOuvvSlL4tyV4Z++fp1HYZSsAni5S5A/8IX5BT3yldcbh+/9TYBepUFI0DvC9EBLksuikN9jsqdPnTc4qAWXJrfnZdcTDUi8o06djlDxyxCC4WblYK4c0y5J6ArqC/60bP2lVN5fH10wdyXYjwfvshls0qNpUc0rLLlNJIJ/3gX+zm35WpMV7gnoGc7EdkTggYFR6uYHyyrx7FDoafY2XpU35XiU+1w2e+eWbpn6GwetFv1NRpalEnfZg961s4BE7UTyRe5KUCXaxsgSn0p5pFDiQMeTi/3y/GMUZsAKMI6vr/cXJZHMm1rQ4NQ+DyQXq9zoKaeXbVGvaHMnHo7wJ5+7GxIGs8ZtqBsmBLCAOrq02bE6myh2Ode5PEB6KzdbPtBIEbGze96BtDUNaMW3wXJVWWwiEwWcUZbdkc56nxcY37XqTkXFWqy2vKSaHsGuhC8sHZQswMWZOAcH3VzyhkEItDvmqAmhypvleNZ4HgykKKtD7YAP3xq7+qf74c5QJHb0vVgBRCA+Oz3is6D52jmhDvjLTWbVqXGTmeBjH0YaIHAFZ3EgA3QvqYgwee8j2jaGq54GPfQS+/e8YtzC3bssE+Gay4tuwlRo1+MCyY3DzzwgB0+dESBTPabOy3uJbPMYJUAhbmMgneXqodpScxsiEfLNTE+PIUgRD3fGSBERiV2IQRZUbXwtSGRlQcPLo7qUT+5ukhCREoWloFHAejZusaupeC7J4aRZMto0KbKBEPbnQAV5i6Z5aqT5yQAjIChBOgpSNSzqefCAzt9cjHLPQe9eK3c1fx+kU4H6L4qvPyHnsMtc73U50rzYuuK0Co84gXy3jNfihkKDZvvU93fFUMB1U2ZiJJg9PRLyBfHxvEloCeoZ4DnbmphW6v2MQIeunkksnBBHKU0PXsE0rAo4ZW/ipvmsovORPdTNunW0dkjXfzZUZmMgNXNZFxE5i3H0ZaoqGb+2dAAACAASURBVM5XSjfcjNkjTYJsxzA//27bYgrx2Nv58np6uuv5dfJefi49JQAo1cCKAPTUJ6i0Q6Apz5aujS+PRr2vBOjCJF+bSpAiSFGXyKo5oL/jevvgzQ7oV1/9eu3df/qnd1ur5fPje145NdJhAyBD/3fPe548n7/wJ19Qhv6qyy+322+9zfbt3G01ajwrbeuvAegKQc16XaRBHSwp98zQaXvwvumuA5OEjIiegt4WPXFKhq6I6l8B0H2zcApFNfH0qo562Ekij6xtBQ1Cn6xPO/IJOwWgR+SWtbNuXHAGQAcUKpgeIGjgQXN6F2BeXfG6ukCcSFF+72E1WyoZcC+0+OL4+/ob1qfJYV6LFU0+MqKsPGvqTml7DzzZL5Qv2V1m2vnAtFaatiwf9YoNMjp1jPY1ryWtWzdiHan1V7TBSg0P40AdrwNAA+Zk565+5zPZtGVX2uPAmcE114/77qDuohmOjUEqEt3NzSkDlqUpwSMCNbQGcsWr6Pppk1lt29z8gqJ3aHa+pNRHoR/bFTXperUuMJe/u8RCtEYFM0B2HKMnuV4cl6xWsY4NURrZOWp1mAJ66Dk2vhr1fr2WDoFUm6sqE73YqguKyQnVLP2lKiEQMKFxSGbBbWol4KtWrEFLHUptDCbaLVvAMAfmAoDFwbG3V+dDXZ3XZFmFdhd5TDS8d572N0SCY+MTotxF0xMIoJ04Ma9zIRjhxmRPPxsGFreo4fmZtB85K6Cs/FbNz3NwNQSVAN1zdv8TKOuBQGSH7o3ujEhagyad7qWxyNjTFzwcGgvjJqF71IIjQ2dP6gK6P6vUmZOqJkt34RhEq2eV8Rvh4eCbqAuRaU2N1rHwooc9zMEv2tyL4CM6ZyJrdVe3LqCrZlzq+hGQZCvUGoAO88DnspZ5gusArnzInR302rKznS7UiimWZJF4A2h/KuwD4ny7QO6pvT8pXHcCcZlWRd9+CjLLgJ7fOxXQVUpBSxaEA1sOrJwEdaH419jnwACCdxgKz/DbnqEHayN1vTJ0HAV71aKVyVIvYkCV36Dr3fRM5xBtehqOFTy9vzdUts98V8dRZOm+arv0vAKmGI8r/4VoUQ5S3cWpuscA8Io0Gd4a6G/k1yPalWWl2/YaegJ6iOJoicsMXUJrtVT6RWOt8n5iDVcjQy8AnRr6VQrCAXSSJ3U5/PzkSKfC2M2Bhj3/4otFzX3u85+3TZs22hU///PK0PcC6BzcSlue7h5xuopcCnMNZ6GGTu0jrGBDnZ0T1zL64zS9rSBEIBkVljN0+tql4XQzlXRLw5JQ9fqSyn1FU918LKlok6iBKd46RRR3KuXuivcYeRgbbToodQE91KIR3yXtl32tLHoH92iq4MYGjZR1NFF7+ExrdKq3agByBFIsFPySuZLZtuaRpgsuiM4k/IDCjBqOBCQ5LUjsQAJ6ryhYMvTMgKnrZoaevuNJ57KRAkBkmH7QiC+YBtdUlAvA0juNwI1WrOFBxHBE5b2ii2XpGDQXG6S3yjEgBnMbt79lsaq/PhapG/R4PX1ZVD1tag74WTPnUIjYySQJAnzeOKI2r90DNgCT6w58FnVm6QtL9LRT814SSJO9yo4zGAuy7pUmLnPzxQAXZbG1vmLwiqhETahz8Z80BVDtas1zz3yVG5iSxnz3mHLGsc3Nzvm8+/TtjoyGGj0bJtckDW88K/Vef1zpANj0tOf8pJrW8+LGPaQEsrBst7yFiXqsRF1mc4uLtri0rGAOgSBZNmCkPvfhIan3+X02rakp3AI3KkDifpOhLy0s2QnEeYePaIY8GwXPbPbL04t++NBhlVi8pSfZIm6hb6IFbDtvXVCxyVA55RubXVgin+TtjXGUdDTR71uakOb1S+8rV2Cro4uEIUAoa+gyoQrrV34HUCKT9WzWgw7WK/9ynXhmxclbZymw256nOnAOAgmvjayFFoAuF8mwOw2FvWj7wuIl1fjdJCf3ikCdACJ/HD3IiFIFe6tGSTvgSnUusZi7m/EZPFOeH0VXTZq3qA1YI088HMgsPoRc2aKmcKtoi/c2XQG6xlLEvhbrWaUjRHu572X9I3VQMSQnMNuTpqiRJ6AXPfJBuSezxn5Iz3iRoZcBvceFuCnuU7VFtX3mYfRGj3/qBOJ8o42yAHQxkey7ruyXYl9Y42ZB+bnZxZLtaGUwdyreywOVHsR07mbUjR9cQJ2DchBqKiCLkoun0zjtsR96ucYFm0G3F10kbhgEw7t+wyZ723XvsA/d8mGp3N/wS69Thv7lL39FwZwA/dWTwx02sPrggL3wRS+yyelJ++M//qx8pOXlzvjUB3dbnSxkhR7pioQHsjbthVL3NgBq6E63uzrdWyyi6T8evly8nhlnBPPQGjoPdQK6piFB0ShA4N8VAfocYLTashaZn9ouvGVhLUDPGexeo0unuKDZT1HPZsuBK1DDFCdoRX8qqGvW/aEq/I2J/fy18osOFSdGGM2m+wlzzeQqhfq2gkiIurCLvaR8VF2cVhuX0KPYVD6hReD1eY7dM2NmoDOUpc9bdBoD1hga1IYO8PB31tAT0FNlDZAD6G6O0GNLy00fuYmXcr0/SgrLttJcijGbWLzWfESrMl9XgkLLeRYFqAM+PuOddqHsWxWFLKtaEYQSXjHPfHl5URk0m4fqqpot7rVPMnQecpnENH2cKiBEvzpzzlnE5YxPfvCAfcuH32iamaZHuVuZWALWaAA6rxWFGzO+qdGLvWCDISOo9inIAvw5XlHx9J/L/MVV/XzRX8/x85ly2gvhXuyPhRCI7JkNAMW/2gLppW+gc0Cw2O91/WWfCse9FtjBgKDkh9GI+j7Ph6ZiVWs+DKljfu/ajIqti5XgJernHxiy4ZFh77unvUmT7iakcidgQQNCa+D8DNT/MTsQE9bm5mf1e7yG8yJDp55+6MABXY8CFQIgsm4pCAxf025t1elwH5OcXElXNyMqNDKX7OzwGmXUzaNDILMiPVul1rB08FLgXFZsBwOKKh/miEwve9CVBqiemtmULyUlWJHFuhNdF1y5pvJVZ66CZkt0s1tXmvNMukeE9AZSZpNstAR+bpKDLSv7mc8Yd21ION6FfamOIw1TIusTXa+Jk47GfBYtn6q9+i9E9unUvavXfQ2p7bUYZu3vnZl4iv289S5KkeGMKbMcSkFKFZ3CTuYlj8+fqa6DWh672o9RsWflUMG9D8LheLylN+h7jXhmJoL7K1CaYi3zq1LYq1Ohan3h1qnum1DMc9DVmmfpKhnS5hX33WMMb4LzoC0CpHDtZNtLlzqeKar2OaNclZy492qlTCYheuq7WoFVq/auhp9+MEnRXZGDYUiUCFAQNdIlos8IMTaJjwLNAHREwurCiMeIY6wRUVmvTa/fZP/h7W+XKI6xqVdd9Tr1oX/lK38m7ZXe9vKRuh6xfgD9xwH0afvs5z5nWwD0V79agL5/527rrzCcpWU16FIBel4qKBQH9OUY0MJCb0atKNsGUrXhiyZqYKW2tXINXSNYtQjdkYnb8VgCuvoBnSA5KZpWlJxzdoOez2qLRC+rHRsaAvjoA+8qIGO/8Rpftq7R2oega8U7AxJssCMFzN0xyCf9IIrr76N/m/XphjISxkUQoTIBfejQ0PSy1/utoZasmg2vW2eNwQEHr/BaZrIZFDkUPIuMBwZamGxQtqIx0GB2biF6ncOXGqGRzG5WFD3Wa27SIeGGel9r1l+v2VCjbgMCd8/a3CjBgxbRdtBhPopDOEAmQQZNXzXnLu946MZUj8YULsAbapv1ybXj83joAe7Z+TnVtuPZ1WIGeHKSHRunjBZC2Ja1PyLlpUUmsLX0M7LiosUQpyk2YZUIgNEe0XuArwJGsuHVVgj1lqL8EJbA4f0tNzEZlEQAFhszGxSba1rrsnGxiWXgxe8p2FOPvStnVd9vt6xfjAeagppMJpiIpT90DmjCWMz1lhc3cTelkJatGxkVlT9IgEePejAWQ0MukORngM383LydODojyh0fAtrW2BXHxsf0Os1sX1y0++67z75zzz0Cfal6Y8PTRh8bd9mKPAP4IvuM56kkUSn6rlVyCTGiCwfJl+Iaav/rgokDu/ueq4ap5yJU9OEElqptXtD3MIAu07GwXi0APdqOXNJcVOrdDFJCV8+UM1vulo6i2ySCDY1R1rpgTTigqx6qOdtdgHTf8Qh2gqnsAkYEPiVAV7mw16eZic5XDcevgQuNTwV0d9t0I5N0pEzuPbnTsMZVB4NfE5U7BKjdtrdTAT21KVmy0LUM3YG6MIJyV2Ct5z9acbkm+mjvFU9A5+fanyR8PT2gE/TKpCcefgDdKXtvGQuCyMMtLcyoqRfhmYsFfciPe8Dz3CwGZhVlicIK3K+F60fSEC1KG6ttq/byJ7ojCufRVO17W9vpAJ01TYZ+RkCX+JCA5WRApw8dQH/966+yffv22le+8hVv5+VqvqzR09FAisEBu/THX2TTG9ZL5b5p82Z7DYB+6612YPdeOcRlhu7OTb78JYqToUw3Q/fhLD7D3Os2WdBy0PTaQ1flHjgV0bG7Pq1QZ4mJa+pJfwwzdAF6aUPqqtxzk/CKnh7tbFaN9H1wwHvCfQZ53HQPwLw1JhYeD1kCOhEbQOIK6iWpn131mr/HxlAPpzj3EKYGlqwW0SmLADqMTLnRV7cBhEwI00ZGVD5hgfNweYbOYBa3Rk0WIGszHAeZtmb2Rt82AK5ygcRqXgfn/KjZ8bly2YKWRjCDoh3Htgaf79OKfDOmrOBGDG4O4cp1GVhAGy+7iY5vcvFgR+uQlMExNYwsM0U0Mt2gpSwycdnnlgZmKEPWAAb8zBGL5Tx5f51G1zZZnWRm3m/ralavv/FBACFfZBNsUojhaN0TgGmzaisQcnYgR+h66UGWlAFuJ21slA2WlwTY1N1Z/xwfJQSCGY4rx7u6qY73yPM5rCEflVmVAK6GcA4hYMUtkJc1EKmjbL1a75dl5yKBgFTx9Ka7pS1udQhfMaFB8Y9joJcfmjY7M2szR49L4Ae4o6ugxJOz7OXGV6vJneof/v4bEsmlEK7YI+O8062s+L4/6ZFrd4WihX4m+6TT9llCKto6ndAuB2yFxi5bSIOG9xKpMwDsNGku4zXajns1nC5DJ4t1mXXBvoh3C0BPMEpBr1gGicqi5S4CCZHcCrK5T56hu+o9bKx0PuFLX6WLIoldv0q59rSjFj3MOQwkVOhptlW0xXrmqiA6kovCnKXjrKWuRzAW+Zl+flEtjmw/j13HHy2J5cTF9b4hGNMe1+1uKGfonuV3Pda9CJMdIz4BTZ076sd3TUJ+adpjHZYKBm3Zlh4G0MlGNW0yrwXZuY77ZED3eCym3EUpNK64r0eJupx2wxRtkeRF1ydr8PFq6eq8DOOT9+K+JuXe65R7rkMftRsBBmUklaLbAvXM0NNY5uEAXY3MAehOuW+2t113nYxlaCtNQL/77ruLSZUCdDZ/HvaLX3ipbdi4wT7/J39iOEtdccUVdvutt9r+PXulbkfloD4/9UGGMjREcadS7m5TGIuSv9NcJkevnqaGnpWlBHRl6BhRhHWfDyfwGvq5pNwT0DPy9ywjWiG8yu53NhQPaTTAboCCFmDjxmS/dVFPFyBiZ8p18D5qhBgsPDZ0olYWr/rQAT48q/mdFUQ4vdZukQVk7SqMOuh/BdDNrL/Wo8x8sL8h1TWitL5GXSIotcRhLRv1dP6d4Mf3HMi9X10jOQMIPNKDQoqaTsw1Zk41hX3VeQojDRZ6x/5/4t68yfLzOg87fbvv7X1WzGBmsJCSHZcrLtsVx+VFEkmR8kcQaQIURW0kaEpKJX8oEQHScj6BiwC4ikqqkjgRZZkASPpbxK5yRIs7ZwcGA4DAbN2315t6tvf33sYAJG3KHlQXZrr7br/f+77POc95znOWRwu1vjyu1WWNbsVnxudAgBLfaGTaEI+xlc/CFEbUcPNztkL7zYxARGkH9LEni6l1SAd8onM5KDloipc3R3YeUhTIoSCuRWLzQ1AGVgBOcaQimw+3aEocRqhvE5g5JhSimT3W6wnGe1DXqratg8tZFlW8aGGUDbDOSa19aDtYp/awG9osewBM7gmU7ugrp3ugJ7KB0sc1nCAQwquBmsU1RCkEwSBKEXgfSxOWtxbGAnsEwpjkR93Agib2QTyIWe/rxzYJ5mvrm7z/pJz39uru7bt1B05+U5RXNJyHYzNNjUZMef3atfr3/+7f1be//e0WvORAZpnE7ZoJPAdQd6ZLNFFWzRq7M0qjmkRm9lVP76/Nm+codgZcAHPbpyZnEuWuhICAYUAng/Y2gN4ydJdU3HbO52HmHAvrJjjTawyANAA6Dats4ckaaosQFBBKx9A6o4djxZQuyxIGOlHZQ4aOoJ7hJli8uMNh3RrQW6Z/KF0RniuDakLxD2mYSob4UolPOiD1g7sMmrGgjFcFvvLjOALodgsc1oJnk5P671pAWQKYB/RAOs4GADr+/DhAJ5hzrKvGTVI4bBU6ACOMyXyGPmib0JWDi6i+d2XQLFsh0EiZFJS+gyvcQ7lZGsx5NkZngXuPIF3TIimgY1AXB3wJ4mgsY2MmlY51J6Byf6sMncnRAVrnFRA/eP6h+oM/+J/r2c99rq5fV4aOMlgAnUzZY8eXCeiTtRWK4s6eO1d/9uf/mo5xjz/+OFXuL7/4ksan7oFaWKS1Hi092GMulTu93F1DT4bO+jdrY24812fgxRkiUy8DO8VlQ+JgYo3KU42Sof9VAHoiagJ66sHx7QV95Vpas4W1RyQ9hQFcoL/RVjRxzdgOXbgbyCaVSaLdap/ZGLLhADoEILhCyGTxMGR+8FRYOETPtTIBCuLkYuP+zX1S2qASNQN9uTZW4Qq3Wmuba7W6vkqgjrqcVLGzWajdIZILqOP/AHZEzWz7wYQsW4Dg/aNGB8p3Or1XeGO0mrS6FkwNaz4HuzUBsHPSGxvRNGQm9X6XBxi1clPYmpavO/Rm5wCLvgKbPK2NvDdobQGtTNYDgKyJXmp7knOV/O7Rn42hN7DIBe0x1EkRVPF5cNh4xCjuierfKC9IrSqBnjJ7vBbo753pFltUoA3AGoafs2wopcfAteP7gHGQDwYq9zlRSjoF3BO02gG48Yc1bMxsd0sYv4dIfm9PwkkEfuqjU/Zgqn0GdTt8/NfWNbSI0RNsQEQfQg8AYxQyMfaTB6DDQGrFmXuu7R7a8ba2OZseGToCjK3tuwwEEvQhuPne975X//7f/b+k+5hx+jQOwxb/hR7QQ4crBRZQpLYuT2gT8ARolDlSP1agpy6ZwYdcQanaoHDQUSDqA/Z+gE4nwZ8C0BUADna1PLI6QFdwLuaRhAzfcTJydctoaIrOOGZtuUB5Lou0ehZHnuLu5Pdr5LMK1CFsk+8H/sQqlC18Zgvz+ENQybPYTUu5jcRAfKqeQO9OVj8Bc5593RTKlPhEWQ8lj5Sv8L1k6Pej3LEeA+jKhN1/jgmS1CIkpFB75vJEgI6ulberocvIRWcMLV7jiY9rfWh77/j3dpR7dFComxOH3PuOp0H5ZBcBk30iqJXYx3mrFZokLSUNjdJ26Ydgji8xezGYURlFaylOcWiTYzDodYM+9J8Y0M9dYNuaAB0Z+m9xCiTGp4LN4z36jbPHZjj4xqvL9a73vKfOgHL/13/GfvQPPvZYfenzX6ibL91gu9oCM3Tk5/DL1YCD+4niAOgceGAVag/oodx/rCjuCOWeiDhe7j/LDJ1KSUZsMoXQtDRbJrIdRlz44NeeFgVl4ABAUFWgrulKxb0iVyrUQDWRCRm6pgshM+eBDsEMxDFQ3eJAYy86hkSg/WLCnlROekMPOmqnsESkh3rc6rSZEQsC1NEffvrM6Vo/hvGaooz1ViQ2w/fOnDnDuihr+KNR83Xne1qeGEx2and7u6bbdynKArW/ujJhzS7UO/eQh/QswuJ1dlDLtoZETYufxwcx68KmqxYX4BonpbhaTdwq4gyANTrX2vMZsLk43tQqd9aiocBnNikQzmdVf7MOGtbVMhe+OVzJSx9DT/CH1rJ+DoC2WlTUnw/xGrJWHbzqNx0tqLarg9/sgDN9BHgcPYtaOAC8lQMAxOiX1efGdQ9oh+Ln+6WbHtgAifUQrLHPV0bltDTdQZCHd4nnQUbDvbtWC5NlDzRaUNsnWJwlCCUxFhZK902ycOyCgFMegyWViBiYoAwy3WFr2t27d+j+hJZHfGH9vHzjRv3FX/wFa+jICuYBXddDjq/WkrTadvRzctAapEZYP3HU0sG+ABtRRgOhmz3C2IdzAr4IrRCrYb/KZYvKjjdn6Bli9BNm6D2gt/7kJCbuqw6gayymP7v75Y8COtaAYVprhnal6VgRwIlJwJ6RD0QAPICeATAcduXqBYfYMLPGdZVDDP0O1IZtQZyyT7Jag9yLDOuQxOgagmmz8No+LboPQv9hLCrPSNbI9L23FMWBaaNgWUldAJ2BMyeXuYXO7WIU146XRbnv7bZpb/cTxem1zexFS2F7WUQ88kdQiSMMYMoiWJ84M/DRkDAsjhT0olR1uAQLc7sXwvQGnRLO0t3voCzdpjvpwV9chD4CYjaXT454uceSmG1rmTXwEwA6BZXEC7Et6UP/7Oc/zwwdojgA+lyG/rsXjs+QzaAu9wvvfledfhCA/ucc4vBP3Yf+8ks3WKcloOPjkF5TTwSzOtfQYf0aezuoMROJ9IDehh04RpQa3I4+XJepoSMgwOFk2h3qeQpDRrWzUKbcD2ofNoJvoXKf0ckutn+WvTlD0L4Q6FD84doQnbUc+fMgd22uKR7bjtNdA6AnG0WvJEHKdSqwGbEF9OXi5o3oioYqyJw9Q9oanJodgO7VV1Noox5MlS0yTNE6PMg8FILU+/panT13ljX0KK7xGaSihef5hJ7soFABJKC2IDxDxs6scRl1e7kewTBnb2erZgewoh3VGij1CWj1pRpBqIfaOoYzgJKvwxozc3fb2rLr0gb0DFYRqAO4VF9SECPRI+kqT1OLpzVEYAI4eMKjDx1GKQpUOIkO2bl713Vm4DmUd+j5nYdw08u0ggMyDsFY23zGYhJ6MkMUR2DF6FqMhn2DFrhgBQjGvIxQse9wtrrTSTEDaFUDXTgFoIO29/Q/13khFGAJYTImgHIU6lQGGbgGyITxOqDa8XzynR8b6UTfIRCBWAjtm6DXJ6vrtb8wqo2TJ2u8vlH7qPtjvDDazWyvO1qcUPy2ibGw0FYwK8HdSt//Qc3AROCAxQTDrXvUDDA4hQASk+Fu3aoffP8H9Zd/+Zcc3IOWNrBH6fSI2Mk9aUM92kFasx9zCxaDzM7dhMCVMKlL77Vz3UZkQ6VmD+3QgMDmgUmtF92HMvcW+4ltH8rZ2hrOotKRRFGh3LXXVR6TKZzKbqRIMx3OqvG855QEdLqoJTeDnIIGPQVMcKPaXcyCSj9yekttNlmtxGVhBMwU2M1ELIBa1hQFOBBogJ4e8F6CqCmX8+edZX8MzhOc6JqQene5tKngva9SVsL6iAhO6D8o9GXoYkB3OSUTJKNdCOAj8GQ7KEtGmmlB5ouiRg1E0oCWYeKZHNzkX8DEgJGQdFr8PpkQme6EGcLnIvPGvS6mjnsLrzdG26TYNCr0kVApLm9/FJKKZWSHAoKqJYCu2A++Ml9S3gWslUM7RLM1ay+sB8OTrpBy11mIMjaSZOhm0imF98CJdjMZy/wvf/jJ+uxnP1dXr19tgA5RHM4rBtWffHRzRv/qpaX6h+9+dx07daq++rVv1OmzZ+tX4RSH8akvvVQT2JHu79cyDkbTbR5n0hTuEOgge9jHRaPIRZPCZF1qygYL91CLPtE8oy1+SAM7D/m0w7nhn5QT6udVW7PD2jo8rK3ZAevpcTNGQz6+MpcWgD5z43jGp4YmtF6CG1wRqlWdtuBLhk6aJqP0Qli5RkpAJ8UqZzRsMPptB0jc7uaEXRkd3h83CqIvUbMIAuR1vse2Kx4yzhSZSXX1m5jL0B88vbWLI7q0wXb0oYcv8Pdv3b7FDBPXmD2aCyO2RiE7x2tT4X5wwAwMDmcrq2u1vnHMLS0obCDiPKzZwU4d7k3r5OYabSBhlIkQCj/XwjusRVDzAHUry5N9K0uXiI3XwEYiPOAInFL98twkuKv1JCI1bX5F8xSgOYvlAYws3fR2ZjGrBahznGLmrhY4vA7+aEzkARkPtsjQlEYdAz6NWB9Gpg2QptFNgoXZPoMcBDsROWHzwoAHWTUPCruetQlkHB4hkRLr4BYU8V5PNfccr0cGAqDu8giuG0E+NXIEh1TJSy2PvnbV09dqCYNZNo7VwspaHbK2HiX8mCOHKTCkedQ6AxPWVn1SkZFiO5f0AjvbW1yHuA9qF9ytK5cv17e+9e166aUbtUXnvrsc9bq9NVXbIgbhZCY2GRdlntFstJvvwz1UbndOumzh9jYDeWPz4gwXgGVQlrYmrTF5CciHX+OJ1RZGfQzuAa1jMS9btLIGyWhVIqBuimwuNU8HM10KQOdIVqvwBYFezzHScYKQgxh7IVR7o9wZdSo4AKADpKSCF9ODFyAkMJHI82teOJL4tDsxceD6VRdNNAkpqyWjF7T5+oT+b8KusJAKRNq56J72CJfl9on+dgUGAW8BvmyC8725+63d3tzXYnQj0WICOIlTNbfck98IzBLdZm3i82o4iwIyvjdeK4F1258RDsfH3aI52epKBMd1mcPIlHj+OVuUiktBlq57MnS1XEagqKKkyH21lXkAo9acRZq9FwN73flZZenMoUQwowKj6yRS41Nl/YpSbvQ42LN43LnzFwjoTz/9TF25dqWe+PhH68WXXqznn/9aE5EufOrhtdkilMQA9F96d22ePi1Af/Bc/er7P1Bf+tIf182XXtKBt7dfKziAyemkFuZJawczWr8C0KFOV8+kwJx1sAbomGojA4CoVtmvzVqlZqiTLAwIiwAAIABJREFUMqQATray2WwHmN39XxDQZWChue/qsx7MMhiMcKavbDpDK7Ov2S0ayQpF46n3klGUNwdrrvZDxoEelTZbWij8EcCl7hxRBtTjUpJrjCgEPydPHK9z5x6kIxieE77mOIwVNIFmUq1abVqKqvH5kJ0jaweYr60fs+PbMkclzvZ3a39nq2p/p9bhOQxL130or8GTHFCYg3YNgjn+T8tWzYyXuEbimXzuHAg5DEhZqWlXIimPihTIK0uK1zeuRw/oApDQYs4s8niXSxhsmZ/FewHVj+e+N71HbQaDSDrX6XDigUjxncCNdLg1HzhAwVZM791hGaUvZ7BOvu/gwDS7yqShVtnYO0zTcgmELWy4Rwgocs3scx1xDVrTdrBsrMuAoIeHxkitdZP1zVpETXzzWI1W12sG2hLWt6Ol2qXqWwEF+tNRZkDwHpaDrA1EnQAPmBuB/WHL8axe/9HrzMzxhXodvu6yrXG3bt+6Q0DX4BmsIwRDYtpYaktgfqQ/eS57a7m34ygCjkxe+j9NfMRL4DIYRW8aoZmsSPdXwa8mubnGysEiOnrTnUNQdyaNU4bnDtdp7LiVv6eNjmCKIKgZ2HAXO05RQJBiQjL1CON0xvmQJ1jjMskyFQweMzpmjEMWyevUAXrr8GGwgf5zMWBHz5SUnsQeJNvWFYqTZMosUW2HZs9lV8krZ1RAWf4YR+9fv8eP7nNlyFbTm3ocJrsp6JPtrwBdo16RieKde8iVp8jJqMqAzkRmcQ7QRXVrHGn0Fuo713vWuhGgK5hMcDJ8JvxtcYJAzgEUAb1jPXpthUXOeh6UtsC4DCWKIRkc8IJniu2t2UNv/QDuJQEdjncdoGdoFX4PgSquEwD9Dz/5yfrMM8/UlauX62NPfLRefPF6Pf/8NyjW5TX/9CPrsxEi26Vx/aN3vbs2T52ur37963X6bAfoN26wdr6ADB2bJqoRm/9jsUN5HUBHhi4wVz+5HIp00bmxkDV4DGFawQZAN81uBzoKfjxPGYHCzsLsv1iGrhuDu3ogy0hHeln02ARHD38JS+SGpsNTtG82X4AU38MNTm27p65YdiAVr2OiqStxzWhLGqMbHFYwEFmiz/rZs2coeorOKBtO9eB7dlwTqLOdaXmZGTsGdWxsHK/F8TJbnc6cPlEbayu1v7NdO1t3aglh1eEevwTomBuMdiqVJ+B7oIlMEn2F7o7opw9i8veAc9IDnVXa1NkQZDG64Q553oBvao8R+rS2Ha+10JkUIuIgHE9YWrg3hT2sR0VmkI6FbwrUlAnH8Y1GMwzuDurQw2YiwksQQNESh6l4JoBvQuhc1jdtSUnaP+UCGu4MPetxp0rwyKCWwsyMEdWaUNl0VKPJSo1W1mpxbb1Gq2tVk5U6hBgJAfjSMk4pBjGyOJWwkOp/XFeUi2Chu7RYayvyi8f3tu9t1fVr1+vO7Tvs9YcCH97x9+7c09/fuMVe9dffeIPOcbjO3uAuUXUTvTpg0WEaEn0A8gB47mOAuv9+giMN7VGnQw9cbBVygCjBZAfoBimKvzySk5oZnuvqCe+pfGZjbDeS0Qhq5QT3oarcaQHSWmf61z9RSa83ahHVrQrjEGTQLpTGTs6U51T11iGR5tfrYx2xm6Yb4JPrlGvSX+NcUw02sTI7XQJNIqcPpuvRdlOazsRyyDHItWuf5fxm9A7D//lJ+BjzGE20ltZClRpIQXMuuf3UuUeU1SdAAsghYYEAmIwfvSLMfojbnksOOSiFotxcFV0zndm5KwPboCBFFx+ALiGmWh/lYhidh3CIP2MQ4oobS566PgreMmLbjoYu4zArd3kwSQZeW3V8dTgF0Oli2LUWoqWvB/Snn322rly5zOEsAPQXXoD1q2yOFv75IxtvBvSvfZ219F99fyj3G3TpIaBD6h86jSKNIUOHYGePPuxQvMMMRYYGEkXow3pZEdTnM/SOckebmqf9oh2OF5LZev3VALqHNmQyUkRxat8AdYhasRWgriEZahvlTirUQ5jl7Q41s4Zj5LBPVqea9qBmZnbhucI8pDi8AGI6ZbchzVK3UiYsW1VcQ4xTPX36VD149ozsZJF1OQtHTRbGKBz/SetSzUGHur0fsbq+tlnHT56p9bX1euDUiVqZLNX2vds1vXurltBatrdNQB+PMKIQrS4Q/YH+mgnQOdd3EBMmkGmHclcbFTWu9wiB0HDE+8BJOYb1cilPxVgMYJ8ACf39Q7Zh2q7tZkXkEc6hTsfedLBHVJ8jUNNOJN08nZoyi8mHd62OMrM1OLikZB+y+JRIbDJjpbDRS73RZAsO2RbGVjj40ZsRyGFOtsZrAcBFkR3AhK01MbbQYaTsZlaLy6s1G08I6vhaQC+vM/QZvLOX0LMOj4GF2kXLJGv5mujGlkoP3jl94jgFnXdu36ofvfpaXb9ytbbubskVjSNkJRJ89bXX6tVXf8TM/bXXX6dtcKYH5mAUINrEZHBwH07Yt/jb/OiLN/9SqPUwXFwD9rgg+clOCAvBYlLELFHZuQDdmbpp5sFFzKOb44MeZlDHpEdeBmacrjY2QZmhjnjHNlG+t3U7eBbgt12elg7J44HT9oT9H+MZWuHadEc1ZZUWsHe0pmyTSwFV8zl708XDemrv3gevKw4GuxD0fv/J1M0Cxp2PQZnbNNmPbkBXDb9HUbBISknkdhkvf5VIWVPm5MQAunaBUr8wop5n7+mWvD4woYmvutSDZhQUEKE8EN8TEfTJnNVDjjNAAc9wu/g0OEvh2kkzMNHuYW30qVTHxu+SMY5AUg2CjYWRsRb8N8RS5tUZxKcDxgEwnrcBerMmzrS1oZ0XgI5rdf7CQ/XJJ5+sZ579bF29eqUB+vPPv8CSDQPhP3p0c4YBD8jQ/+EvvYuU+3NfRw19AHSo3AHoqKGvGNAHerwD9NTQIQ5Ka1HMWCgOUP8e+9idoWu7uF7xVpR7pP9/pYA+iEXSO62DA3TYmwFdYr5B6UwA3rNtqQemLK/AmU1mCqHDEsHh+1E6B+BSg4qRhRy/1O4UlzUEDYhYsXBAkeImbm6s1iMPX6C7H8AaixKAgUMXmRTAPDVGZOXpTUf9i61RMB5Z26yHH/n52tzY5OhTGCXsbN2tvek9Uu3707s1Hh3U6mSxVqAYxmZlreugJouzmlBIqDr3kGHrcOhLDaprKpOXEl00l7ItR9Jp+aGYxK0kVtQmUIhgKN7wodXSisUSiAUvA90lgIaZC7Jv1uk8JxrXC5at2MQyiNDs5fxhiyKAnAeGqHn1C6edBx0AUo6rZ1UHBrNyZoyi3ADo6IUnoLdSjWpxWCP4PwO+sD84RGDqRKZmeM7UVcdrGwTw0fJqjVEjX9uoEfrUR+PaAnMJO1sAPNtKUSfD9DWY2qCsohGRsC7GHpxu3atbb7xR927fru3b91QO4Oxqrac7d+/VjZdv1tVr15mdv/LqK/X6rVsMLLC3NRCj8wrvrl8gcAA8f6f7gZzrh5LUHFh0mX4Cu6F2624OPNb6FJZsKKzSzzglsQG6qzxMFPJYH9Jxq3NGLNJYYBPGTC1mHSII1izuDdUtgKHkygIzlfCUDfJsIaMtcTGFanbO5HqJ29qRUIGDi+BNYEBP2U4lKgf/XfA8h+zB2+6aE+RdVw/g67zRn6aAj7jT9zfAxXq/gXXu6X19mtC39YYItKFJyORJZsMONyKERClPOiLtK6xTBUGajikDJ9fQ/Rl4SXnPLUgN1Z9WRxpWRSsTUPf7xxlEQW10AhYjOqYXmFs7Yeo+roE4DxLMqVVXbJHOATF2DA48cpZ1fE4j1QjsZOhgPGUCrM+lM0eOksACUO5PPvWpevazn61r167WEx/7WL14HTX054bA7o8ePcY+dBwKoNw3Tp2u57/+jTp19sF6//s/UH/8pS+zbW2CN4fhLKbcKXbDRVgYyccdQ+NTQwfwuheXdafOtpFRkrSWztC1EbAYNYkIHvGiuKCen6fcq2D2+bMWxdEc37QMleNdpqnWq3lATx2KtKXFRaFRaRFqQEd7kCZIzQN6QI81cwqQlLE2Wh70D0ebqiUL4MIZ6TQ7cY+3AR0L5fixtXrHOx6uRx5+mI8DgN++c7uBOZ4bIJ7e54xVTaSPn21uHK+zZx+qE8dP0PUNYA1qfQQKa39aBzv3arJUtb4M73jU/9CnuU8KGn+foI6Ea+fMu6936jNEQSwAzDWQm1soW9e6MtgDPecZr3kfQNfh7/IGAwl96TDPxC+BBO+BBzFgW/btYimbkAr1OZ0NmJq6Ag4JhJQJSREvpWx6jtOy5ROTB4kNcXxA07gFwQMFd0PNnvc+2RYtHz0HAPsEmTZbmpDNuO/eKuwlmOTgPSyv1vLGsVrZOFZLq6t8zBQGI4sTGtKAE0RvMrJ1ADyydM5zn4zrYG+Xtq+vvXqztuAxv39Qi2h7g+hpeZl0HybT3b5zp1688XLdfOXVuvnqq3X56pV65dXXuE+xZxjfUKzU56qtAtQTvE1Hkmxb2fcRQO9cAHl9DK3KtIb73EZlGvTbGpgNDm1tepZLF2CDQ9mbGCYok2Y31R4w7AFdpZAEnqqPi4wIAITVSX0/+o4hUCGT4OAik7VIBkdMa4EwHfOa+E7vhoEJWoidkRPQDeQJhgIi7f37fA3gzmXSTcxnTZNLRQo9LBimklwMUZ4juhOcb70YTgGLaXv32ysY0jVSqx/OTY3NZdbqLge9X/wcvfHSKOFMwR4DI6l6v9TpUbi3DN0Br8DVJj5uk8weVNnGKgfXsB2HyRbXHVGKTzz4x7oKiqoTKMUvIME6TW66skkcDJnExqt/EBSqXKfVDG2DGFcIczUTg17ufG57agTQLzxUTz31VH32c5+vq1eu1sc+Ksr9ueeeHwD9nwPQ4U61NGGGvnH6dD1Plbsy9C9DFPfiSx7OsifK3X68+zA6gKoUtq9HAR29vd34VKnFBeSsRf8EgI44C5Z8fQ19WlC3/2xV7hwsb5pUfx+oY9TQAW5RwTfBgw9+9oWnTmLRgxbiEjOhgEvosZ5uTuYYgEudhW0tcJGLohn0PUcPorVKmd7KCpzXsEjQL7xa586dpcodTmdv3HqDNDtHsTa/clHcyYzjEAdQx7jNk8dP19kz5+vkyVO0eN3fm9YSVO0Y6bp1uyajQzrTrUxGtQK6n/VkULa7FMmRgsfmS+bdZeq9gCyHyf0BXROTciCR6kSQ6AE3YTcCAtr+6ovV6+prPnjQ52bdnTQ5auNSqYfelrgOY0HxucG0SBDH2ns3QAObHkY4sG/FosS1Q5bL14s1rHm5xrY4e8F9iQgvz08AJ32XFjBlIHys27qgT0ELKL3lDw9lugEnPqwx7lup2lFLJ6Cvb9Z4ZQ3S29qZLRZo98XJMtXyENIB0PHF/j4fghrQcre27yEr36mlWdX60kQjQ2cCcwTbCN7v3LtHUL/24vX6y299q65ev04qH/ee3Qbo4rgPoA86BwU7Dch9SIrZ0L3Lz5KBJ9CNfSlWn0yHBt9wKKOtX27Pg70BUMQf1mKZNWkiI4HUOuyAlMxiBkAfiPX8bQBz7eNhSAxjGQZlNsGJXqDjdhsh3WxiB19w340h+EyC42uZx6aT5iigay9Yv9HvIQNTxMk8tizuM1nQKsvDvy2M4zOqrBZtSIKEo3sx+7rdP7MQYhszfEfsjWrTus6aUzGo+/n8bXKfkgS1kmrMKO4pBlHp9UK5myXjQxVsaw3JqndgcvyQBA5daQ5BgNT2cohjINXpJlog59HBYQLFviHIV1dF/6fR7xb5Zr22ejrYQgI6zk0wES4HeeLafQH9U59S29qVq/U7v3MfQP8XP3dqRoXheFz/+N3vqc2TaFv7ep09d6F+9VeRof9xvfLSDbarzXZ2mamjOY+WrBhuc8TLHb7SULruAIwsAFGftUES/tmLHMZqgYgUjRHFMQhwK1pTubtu8ZPU0DNtjbUxjngN6fb2fejqzXRfIUVn+cLBr9m0cyp3Azoyrdam5kxcrSQLtYyD1bXyIWOcP9ByuA2LTlU9LODYV2KdwDiDoIXhKugfX56QesdCAKBvbKxp4lcOfbdW8TDjKFA5wuFzBXSxsPA658+fr0ceeqSOb57msBe6vUHJvTdl3Xyx9mt1CTazi7W2DIEKm5hrb3ebLVtQN3DWtAE9/ui9VqCBdFTgvr7I0PWJEfC57tQ5CapCNfSy9teLcJ5+0CMZeqh90aMGCduOogc8B1QDf6uMMxkroMrhOq7Vkg7EmuIhp/GwfLyzaU6Ms8nMYCojwAZlzWAMgW7rn49BkQ8Cg38DBr7uqA5tTykhn5znKPzCdYGQCOA2Xq7ltXVm6OhWGK+t1c7CuHbRaCg1VY3GK8y4J5gr7xnNLfCgodEBAZ0Wz1Diou8do2jZdw8v6oPaRinn9p36y29/q/7im9+sGzdv1taOAgz5iqdp4SjJPnfW3fcfAPT+UOwzv7d7tJgT1cp1zkQ4pxljzH49RpWtlciwnYVxPnXA04OUcizj+g6DWnHPh5ZKZOYZ6apWJ08Q86FOWrWrK+dz4bkTsEQ0B3BQbb9T8R/CgEVBShgEUvjUWEhsm4SgL2n1QNsHlZmtkevI09Asgdb60Eed31ERLKN1hgTV8gj+mqYEDoI4wmi6EVow4rKThWaqQ0sz5WN07vaG+s99SxLE/3PUqGrTvonND4HPxcBa52dKbnRudOAsdi0amajNLWwkAzGAckosoeGlDDSOOfNmwsaMe3C87EsPSdb6joAmiMVMe34WCP3QxoiOE2XnEM0jJqHQFuOmXUN/8qmn6ulnPltXrl6tJ554oi5fvlLPP/887wG7mj79zpNo1CSg/8J73lMbJ0/Vcy8Y0EG5f/GP65UXTbnvYtoaX4WGLQfwHjeg7x7I4B72rxxFh4sYBaR7B1PnZCT+0wC6VZ4/DaAjStM89B8H6PN96KjVkO5pmQIEGolSB7OSlNBS90xkGeoULkNoE+rFYQPIdPRaU+QObkyJaiXKsAjFgg5OJTvcJ1UK4MUag0McxrgiIhT4DVaNOUg0DETjCQPk6EFH2xr60I9vHq+Tx09xchssbGlycIC56AD0gzq5sUIwXxmjZILsfKf2drbpbw6fdx1wytDzFTaDdrLNEEKHX2M6+J7tlGVTF6qyWWsfuZ1FNaiA+QDqrnV7mEsbVzgfJ7cDND7iCIiO0pKy8c3cdh80OKgM1vwZ2Bq4NvlQpujFgJ7hFZq05uvf6nFiVTTsZhDThWLngRNBk6n5DHqhhafFQrGTRTZKRyssDawHHCqwekWWvrZRq8jSV9drd3FSh8jQ2a6GnnZk6s7q7baXAE8KYpQl9mqGIHUfJZWDure9XVvbW/RHwIjWrelOXXvxJQL6d77znbp1566MUsBIoV8WnwVNtvf5cxSg35TRdONKj/5uz8ocfeqUQ6SOR5ueDYWoWNZ7QW0TNXQZlMCJ0WYx7KaRUVGoe4GMDnep6mU8IlMki8sgDLUhCF6fxiROTJQ9uzYfw5cAvVvtGrB2LXRqT5WqGlatpKMb7+Cacg8kZuvSFdD2VNcznvdEyZSzZoK+gx8S62YW0ns+BB8WtfnNpiVvAHy1qs6xUQb0BMxsDz0S5Ch5m+92OHpPh3r+0F2kjFeJVzTm/CyRY9CZ0yY9blXLewugS+cxlP8SLOn13xxg+NSZlzs6OR20QgqI+qRsCAycKJplwKsMGToExlhP0kVh0BXd7ynW1dTKtwL0y6DcP/7xunT5EgEdZyqEqwtPEtBHtJL8xV9+LwH9qwT08/X+X/1AffmL6EO/URNEj3twipN/NwF9EeAtVTvGOOJLgF6MLqXW1Ipmu7FtA72cfvIM/b8qoGOBzLetNXFL6nC+mdkQyMD2dlHbUnasQRiq6yaaTnvX0Js4qFVx3RhJmhaN/pRqbqr+MXwDw2BkGgNvcY41pf0sDu6hvkix194eD1tMzcJXonhk7WhbA6ivjJdrc22DA17WPeMdwI3sHPT6iY0Vgvl4AVnlHlvaAOiov9Lcga3W8zX0BDNhJ7hlugydWYbbVNgaRgGXatI8BNzGlnaIoyBMYLcHdiLy1De1QYdjgc9ntSHtejvhEDe1aW++xlBsbPeMQE1vU217AmHXa0/g70xl2qFntbXodVH+fYZOJfuu1OYJCsMOKMuXjoDvEcEph4IA0PGlLB178BDKlPGkllfXa20DgL5Rtbpeh+NVjvGjFRA8q9kWpRY2mRzlngHkwCDs1iEm0kHgiQwdoyw55laT7LanO4XD5Nvf+U59/4c/rHvbU8/5FruCQDbDRY4e0kez2B44CLoWxc1nSboZYKje7o/mSiRLT3uWdQ8uAzTHOJx3rnLQ0ZKaBfWj6z0JIXRtJKJSUKrsUO8IJZq4qckcRmUJBZn8O3/Rc+273vDAJDNQKvBttOXsj6+H4A/3o4n2vOa6koReIxV+lemyrnuQlQ9Izl8lJY1CJ364D97703NNGzegqzpoIfr7EECcJ5v9+/0eO5KN97+fckz/vEf5nbSEcX+SUu/axBqbqjGv+uxD4i7BojQBuSc9YzK/3t68ynrQ1+rw+oife+ePcD9QZ5ZOF0yV/pJUEaxd0kCHycoEPqzoesj3JezEGuwz9M8882xdvnKNgH7x0iXW0PF7mCS58AfvOD6jQ9dkUu967/vmAP0DbltDho4REaDiJgZ0zukewb1Ng1lSR4dABhsEKsamUnVNQ3XoTKF5e8pdE2kguNOcZNa2FtC29vZOcaHcf1YZOhXNyFKPtK1F5Y7bnw2RDcXxnlPUWg/ZIw7lOW4kfcN9cEc8hgWQ+jprud74dItzAKRr5voPZs7v7Qi8MZ98BdaeK7W2KoETPLuhHMfr4CDe2tri8wPoAd7w6Edmju+hNx3vC4B+fHOzVpYwW31Zz7cyrlVGjRibKjEc1OxQvCM7P9id1sEu6sLSEDDIsfaAB0ZnvZqM/CigM5NBjZM9q2j1gHpX5iDKLEwV41DtNu1waKWGnteTIx4BwK2BcghMIKFriLVLsNQPtMlzAri00sDVVB0OCvUrD54K6Rnn77bf8yx0nwvZ4DSjgaDNgN6L4vh3O5uFqsebk6gXzmf2wqZ+V3XhmDahm0SuUyNm3xi8QoOg9Y0arR+vg6UJRWv0gAfYQmcwXmEdnXsq4jvUAWF0g0lrCDB2diiKa2wEOmEQuO/v1yuvvFaXr1zhGNVXf/Qa58ND78FraKvkuUO/1ZNtc9rquPMZ0f0O9hy2APT7/ZyQyde0I6WzdGVPYqu4/jjXG+U+MHAAdK0v2HFQUR4//pZBex6Ap3hFK4MAWqVbCD3j+uhsP/34zEptvZo2OLZe6tOEv2iA7i6W6HjwOwrahrls+F7OIGbUc+YxApl+ouIcoPt15c5o4ys1xMsDIWuV2asn0/i66h348Jlb00Mp4H6BVsKi+3E1Q6e7HjnoK/JMem961Vy14VU4FMqgHjm+Wnv1/expV9H8GglIXFuf+0yRAN7/3aY1IYxzrkjeN8/ylAE6zxElK7oSDNruk6WnRQ/ZOaZVQhAHbRKCFgpN3a0zR7k/+9m6yAz9EwT0rz4Hlfs+y9wL/+MjGzNMOYKX+7vf+z4ZyyBDf/B8feADH6w/+dKXVUMHqOzs1rJr6HuwwVzAiFTX0Q9HnMuMw4Xfcx9fbjtbEEhlvz2gs6Zl+8jeKY6qd7TDjf5rAbqi89As6RnF8kgvaA54ADzmfe+C0UDkRQ9yATrbpazYlsXpIOzRz/cZwFBEaBEbJ/g40kfWtLePrBiirBHBF/VzfK2vrXE8Jp4fhiDpdcZrIzPHpDUEF1hY6E+H2xdAH9/bXF+vY2urtYJMfn2NrWsnNtfq+MZqra8s1doErWrIA6F6hx3sbh1iLByMHcK8HKGi+iz4KOUeloDrA3UjZkNqx8GHV92a/J0NQ7pyh6+ZonWPNTTFlgwd1zbHRatlGtyR3arfVGmasvdBkNayA39P9dBhIEQYhwQt/P1+QlZXj+wBPRk6RGgN0J2h43vKzJ0leswwfcUBxG5LYiANtbv/D7odQE2GdwTvg9VahRXsynrN1jar0JsO7/aFRQbe+DssY1Fmw/oElc4MfBcllB0BOvwK0N7mAwj3BKp4rEMIBafTnXrttdfq6rVrdfXq1brx0st16/ZtGWdEHewUrKfOj/79KBCo3j2fm/XZ0P2AQ4CgPxLNKUPWemNYT7DG74xpfIR1rAxdY5o1SKpd9yYus2+GdRLY07jfdCkjSZm1r/JcepPFqoWyT1daNEI6DTNpS/Vpm2154IchqVlm9zX09NEPmo6scP0fxknDWu1KeAZG1upZJoDAzIBO9jRUv/dEMnJ3HLElsZWPohcYSgw9KAeEh2sQ9z8tiKZdyXXOLu0mIvKxmUmuO9hR3lCGR20/5NbJ+Fl7jqCtowFSYohuTWeTVk5c5OZCrU7Uzj56JwDMrg3UyfI1Mne+XTdZOANKzw1gWcpnPhX+nP+gnnsAesvQPfFyAPQRk0P0oaOGjgz94tVr9dGPf6J+GEDf368pHvfxcxN6uS+trDJDP376dP2b5wXoj33wcQE6VO6oe+/ukXrnwYQhFbzUotyRoTObNqBrwtiwqNKfFzcwCVisSuxEcYpKbf9ao0KsInMRZOgL/8UBHXR7weq09Re7vt5FljkM+sWKBbk93dUhYBo5NxnXJWKJgF4ELmxVI1Uvn3Mqtxn9qR9YtVopK5EsYGQqwPzY5kYdO7ZJ0RNU2BRhQVwBH+QJsvg1/h+HdxTwvVPd5tpanTq2SUOZzfW1OnF8s06f2KzTxzdqY3VSy0sQahwWR38c7tXsYLdmZBuIJD5APVKwM4DRhplXLufz8+CVOZzKALZmbSBI1n3xTYA+9/g46R0BdGXoOer9f/KONPtsfb4DgDpT6blAZ+3pr06rTAw88rlY94xZRFc/z/f5eUhrKkNH21quPQM0Z+h2yMD+AAAgAElEQVTRXyTAUAlHlpWkX/F40+38DPipbSFpBY6gecnT1JZXawHufxvHC34ItTiuPbQKAdRRR19EbzpidK0VAPrudMr1gfd6bGNdFsa+d1LZz1hKwkUEu/PyjZfr0qVLFOa8+uprHDgD7UzsTfossVGcnRL4aAkljnMN1Hu25K3QPN/3SFM+p2vohHOAPNuABqU7NTIdoGv4iqBTx7ydGFu9Vj9nOyoDRdxPHcaZy6CeZIODwSLdOdLCJKuWw3kCEVLuFHfK558lHQ+AoSlXk2nZGIcWxVFUJycVsKFfu7/muTRMGpwpqubcZ7ODpW6fsfN3OIYSrY6DWU/bm17naKPsxcIE47AHmYDna9sDerqGeL0dfM2VwWiqJcEitQ0N0j1Mh2yQPmHicfwd4lz1q9vhzZ9VLXeD9SvfM2dNDO55DPxay6zFi3yDTkt9Hzmi2cxPzjeJZDWTgwGfh+5wAFfrtMBZDKtXALS6bVDAQWAHQdzKsjrIWEPH99G+bVEc8JTGMhbF/fDq1frtJz5RFy8rQ8eene7t1cJvnh7RKQ7K13e/71fqWDL0s+fq8cc/VH/yx3/iDH1UFUBHvaj2NZ9Xy1o946jRWfKPua8DoKvtgTVgHrymz+YAXQueAhV1Eg5e7qRJZxz6gmEs27MDDmfZxmQe/67DYqls/Q/WHDNtLVv1TdPWfrwojsNIbP2aRcfXCFXbZJ+eUuSIDXOuOdyj67vOgm+RYde/KrGE6nCMpCMSI6CrBYN6hBG82Xf4njY2Vmtzc6NOnDheJ0+cIGjv7qtuzszKbVVhAuDsBcMZ/DtDNQD2Z2D/urpcy+PF2lhfrROb63Xy+HodX19Rdk4/e0xVQ1bbATo3HDtWW22+Za4dkKeenjXRwBCUZiwT3YqUA5ADG2iha8Wqswr8PNdUx29vFzu8jyF/SUAxDL7gYRlNg8E4MXsfBvCztaw5/vHpb3aE77XA2n9fi+fprCAMc+5RG0t2nvJLRHeqv8v5izoLr2NlU1C57nPS2t7BngISipy4UNwCxCIpgyJkamhjWzx2qkZraGNbpXhuD7Ep3PJWVmt5eZUUPQMFqtt3a3tri9PW8HdM7xOg6ypi79JgZme3xkvL9Dp45eWbdenS5bp8+TLHOMLECCydXMEGvUQDmbZPhiCvB3UwET0I5bDE/6M9uR+uK1gwSLL0E7tlHbzpVUaGC9qdlK3bp9IWO9CjmsKG9xVHRpbFQGfiOnhyIWqWaefiAZ6arZ0H6Szm7oxmI+osL58ylHvORk78i6GMfQ/k/6VVTtEparCdOxzeJxMF+PJzumNMmtwH3wDKp6KD1HZ+uS9fSzhtYKKI+VkB5hRAJcxKHVqvQ21BA8cw3vHfsx++ATD7i8kR/T7UtqdymrJ3ZXkY6WsGIB0m3T0erknq6GJEeD3xPFo4c0mGrpP8HbLmYhXdkiqYePXBRXsOleBb7RtBNUpoXfsfJzJaEHy0Ts7JjOxQ0CCjga3dpSYNuwUCZ5y9lMCypVaBF0XXYHcPDusCneKeqqef/Wz94Mq1+u2P/7O6ePmyAJ019N1a+LVTizPOwiagv69OPnC2vvLnf862tQ9/+MPqQ3/ppVqBWxWoONyzzkc5CtzUujmVqKPcuZkS5Xt4BobQ82OExrQ9LBYUbhYntfFrRNtLjk3FYWJAx5jWKT4AAV2iluDrvHRDYhDLmPg7bTKP6S72WWKwSBtYL3/y3OTMR9d0uE5d6cBAh6+CF00HstHJaFTb29PaRd0cI1PRBzuBM5duoRaHTEdyYIUuk1WnzByosuWQEvREw7cd09ywcXGgVC0vT2pzc50+7ufPnavVtdWa7myzdh7QQwaGfzP78jCYgC6EcQ888AC94FE3x1CWY8jQj63XBuroSwu1sojrg5Rmt2rfVDvMFNh37zGiPgR5+Hd9sK1E0bKm+SMZYN10SEcOH6xLtqXRNmqIpCUEck9w0xmohq8brrWVDUsFd3v8Qh3SeNk+/B6ug0epZGKQVoHddHzXK+56KzZQsq6c5pjXzlp717qW2jyEeDQfQp/7PrQUmtIHVXgAKT9PoKGWKQW2aa1ihk7DkdDwctwCM8ZhQB5CA8OZxeOna2F1kxQ7etHh647sHO1rGJWLgS0UxJpSlHPhLmvpcLPj+0Nro1ul8FmQoaMHfPvetK5fu0alO0arYl767bv31L/bA0vH0iVLD1AfzdAjWux/ntWSvXFfQHdnRwA35RZcZ3lc61QASFHIqOK6gdBufq7VmhNRTRodL3YSjIEUgIgZNNujcPnE+mjC2VAiwjcD8pTmpfea5Z7hvGI4SqU7mKgO0G2k0wRpNJfClDgBOgMQMxjZPxziYUtjZuJu3+vZEYG2rkfydNH8CTPCHigBwyGD8wjvLTV+1aldovK0N4GpGYN+7rf1BnRgNF7jmoF6xtkQtgudT+puEeim46AFKM7W8TzgRliuiMVyhKrcw3F6dAcMg1JcV/ejO52Xg6NXhq+jOlRcs7e4sWmBfF7Q8Mlamky1M0fJs51srIMsAHnrnnCrK34nng3YX/BtB4gDHzCmug1o4ecLoCMYF6D/4SefrH/59DP1g8tX6qO/+3t16fLleuGFFwjmvK+Pn5rwSmO+8nve+z4ayvyrP/1KPXjhfP36R36jvvTFL9aN69drGQMd9jX/GqcHpqVlWdBsj7PKZRYQQNe1U+yUwSaLIJgOYO6QdqXuAjnjR8xH9SkWL+w/2Q53WDsY+4kRqjT2P6BffJS+mZuOmqL+5P883tsWuh+gx1gmEV76SwlOjtS5mO1i1DaExThKnWVUIkCXh+CU9clp7UH+j55DCMtg8rGASUmKblOPxbWSzStc4vCZVUhnKxr6mNGSAN/2lRUFSKYH0e6A2jhsXx955JFaWV2ue/fu1O3bt1t7GAAdNXNsnli/phQAUxnNSF+FlLFWV8Z1EvT92nJNRrOaLBzWBnrPcW/2JIaDSFBjQpFRarhI/2egogXCEQsySBpuC6+RAH04TsjgcJSqrqXEdv5el/nxOHLdKv2mhGCrl3WguV7YlQBIquKgs32kXNvQS6+OhLTAJKtrrUy0YrRQx2BAUHebmjQNGE3qeizq3i3j0exxiF1iWIPrFoFcBEB0sjOIinZXF8kOLVuHlkQEdzxMONt5n9l7nKwSyMDjfXzsNIVxmJsOkRza2tCvjsmKAF1cAw40SfudaUQEJVHes3ZscOABj0twWPXGj96o733ve/XNb36zLl28VLfeuMW59fGQCMsysHQ6UPOnMV2dEvoooAfYE/DeD8z5M4vf8N4A2HFE5AjcUMJmGeIw19oUm+xqoMFVrAG9Lh0B694wGTINyoydERQmrTo4ZLdUtCAIyAedZexRZZKEU1IUeK4GbbbiFkk2Ii1r3Xtido7TcwB0FTwNzZj7vjxxAqE2UZksaZhIxJy8hgH05s+gkkSYzVxn4d0Cu2YY1NmYJye/9sisRh77KqZBAkOYQQGE6AIXIanpcHZJs5Ys6hnLApMQAeosUzBhHHzpab7UyrI4+wXaEdD6I3Fhwgxr5G6U7H8kA2Q+fMElBjUTNnA7NeMglo7hsDqdzFsrmyTE0qsmSyeD0ih396anFTbBIgNKDWPRGtonvc7PgrZK+njILY5MLJJZTNWkZ8RhnX/okfrDP/xk/cvPPF3fv3ylPv77v18XL12ur33ta2wt5dr+4MkJewAA6MjQe0D/zd/4rfriF75Q165erWVEjwZ08Py0b12A+lgbijVuZNe+8LihGVenuo2EF8y4DjU+lTcagz86hapU81afAtDZNCVAx7E7RV0dURpoQrZ1gIr3pvYCHLaBXUWHPqT7ZugEdC/uZOSNlsHGxkLm+8+hlIEAim3ZtsWWlpjneJTkwT6d23Z2tGgnkxGpTixe/NFsa1FAPaATwFy3CqCDqsVrgE5NawZnsC8u1okTx+rhhx/m13iyVFtbd5mRJ6uJAAt0D8A/k9ZiAKMedTzvXp04vl4PnDhea8tLtXi4V6tLVcfXJrWAKWMQwu2hxqopXepfldvZ/QA9oBrF+f0OcSra4+zkul1AHFkBqXoP3cjjWw7h8s1A5wfQB2OJ2ICGKfAp7JZABFGae477SL9oryHCZ2ronWgqGzuAO9TXB7eqHJpNqYvNC6Ofg33PTVfmy3nr9P83S0Pvfq2JAdCrpqxB6rCh41fYHWcdbBF1hph2qdFkuVZOnK3xsVO1unmskLHDDbJwyGNcMtZgAhtn6AASBWjqpVfPNehPvV/YD0/GywRuDHD57ne/W9/+1rfr+lWMVr1LMNn1OMxh4tkwPrcH9x6ss3aa18BcMG7GpAf+I8iu+VzKGuMqhl9heyA8Ehoda5dKtw7xcx4ZqiKzF51VYOpYE70PoCOoQkCl8b8uh+EXfQYoe4tPuPb3UUBvwU1KRtgLyQSb+MrsAk1gFikIS5bYhcF8DwD07PV+z7yJ3bDgcnh9nZNpu836jaAr3SsB9GTqwAECurc/VwsB3S13Tu5wvqsS4XYzj1rG8+7vqWRHQSwAPc6JHKqjWjivpdc+z0nqGWITbTMe/rLKgmz9cueMzg+1fqZsM3R3xFjGV8IZe65rtAEpV2astRK/wQQoBjn9NM5enCjo9wwLulnK5vvtAF2ML963pm4C0C8A0JGhf+bp+sGVK/WJ3/sfKIr72gsv1NZ0W8ZEAvRRjVdX6z3ve1+dOnO2/tVXvlIPnr9Qv/Gbv1Vf/PwX6urlS6rd7O/SWIbRKx4sG3nNL7d6k5OxAMqyp+LNsvRAtE0bz+LaJL3SI/5QUADABlG23wE6AoYdZCvIStznzgwdrAAWOZXxiiizEIZ9n/DTkaipIVVwRLkLsGVSkAydgMTI660BXXPJtVBBzxF0TMsi+0QEquwY5gHI0Fd4KOKqRIWu9ykzCmZYHloSKpZZopXTovwUQOD/AHy0o124cL7OnDlTi0sj9RJ79joAAq+DfwO4oXbH/znEBToED245fnyzzjxwok4c22CGjha1hf2dWh7N6tjKuPa372l06P4OXeI4+KKzLE2W3UoVpt379rX+EE/AxPpgjHz6djdExxzcogMTa6cPCALqcJcjNY/XC93OHYT7Oni7M0iy+jh0fWqAMOqJNoEZD+l6MzudC1Y+o8osavlhUONrzazDpQcF2TpE8DvJ0FM71zCfeUBPht5KLzQ9qZrygIxAyL3oLtdw/redsDSwRTW3peW1Wto8WePNk7W2eZwlNUhtAOiLKyu1iEmAaEXz3mEtnSUAlQY4BMidAmAxyBCRhp7w9fDeb968WRd/cJEZ+s2Xb9LrfXtnjwcu34uzoLejyxuoeIDFXGB4H2A/guVKKFr9N2UT19DpE+5BHQ2otY70nvpRncPqQKbDvWzHRvwEbApr5ukj9gRALbmUegToWqf2tveZxG4F6hUkKux121jL0RepHh8RnX4rNWqcuayyxsSka4DD7y1NRLlzPZqhIhNwlBk5CuguH2pefPQHvofsHHBbKTPM+fMQ2WRa33pAbx7tvB7ZxoSa7t/qyQZgYB9DWxXKfY64ceCqbN+tlhYgNm8TPoDQJ1tqvmf35dvoJ6BOdhSiu1QOGtc8v7qiGsh3A/QSwA0TLfdMref3c061x1kkiLWDwTopNVB/wPWpDH1iC1heU59BZCvYLjqrCw8/zBo6AP3i5Sv1u7//e8zQv/71r9EAipqXx06vEtEw6hMZOoayNED/jd+qL3zh83X54iX1xO3utolFiOh4jvFA0ARbmVxYpR71oe02pRI3MFK5yyKMDOhbDV2PJZhTBIeIFY1SMKqZ1S6o92Y1iwwdgK6AQgNd0q+ryO6nAnQfxG/ycrcY5a0y9PsCuqPBxTEiTjj47HCj8YaOYa06YRWo70vH4kskivtB4LalJBcqghBnjAg6ZN8qI5lTJ04QzDePbTJzpte4H9PAxvPP8R7SRoesCsEG5qG/49FH6sL5s8zMOTkNs89h/bq/w0x9dLDHHvQF1s4x+tNzvAnIkZY6NOl6xkMlCmMNw93PjZyNcuTn7LPyNnnN9TwfVIqBVGNv1Hw3NCGgnah5WAvRQhhwCYwaeJMyhq5dqMnB1rKn/ehz7rJDAJ6Ufawh/RmTaXOQDexym0+8DWbcv82DypR77hkDQ7BS8bPnQa0DFIcIBJT47GB6aBNsEOXglY1jtH5dXN2sjRMnaQuLUapLK2u1vL5OIynKvMwOYd9ypCwPJ7i9KWCjSRJr6mhnw/dgKjlhiyS+f+mHl+o//se/rIsXL9ZrULpjPKxrzMpC5ueWHz0k+8MyxjLJaN4K3I+COmEZH8VA1Zgc16E1Nw80bTf9qsvOlZpgvyk0ALUNtgZrIpO93kS52+yqK8OKafOxg/2cDF2+CvOArs84lCRDb7ds0EDcq9M5AhaglzZKk/bRgMOUaS54SrvV0X3nun0DelpLZ55FXPYUVLDF0yptneGqf5M6tgAtazzDQrmGeO1xQyzwDbDDOlnqXid8ShDTzuwjrk2ec2xu11HtWfRk02wJQbsdCkF3i0EFe7jnjDjZu5Kl7A8MhkG+Oa9lsJhuriY4v9IC6L1JDH4D+wYBzNH12tahAT0+/AF07J8FnzsEdNTQKdoMoKOkJm8SVGMvPAyV+6fqM595hur2T/zeJ+rylcv1jW98o6bb22wtXXjs9BpPr8nqKvvQT3aA/pGP/GZ9/vOfryuXLkscAuU0Z5rnMMTIOdX2qEynqYyEaHSisnAC20WqPQ+pxy+0Xj5FgPHzxiKQKE7zzw8X4Fe2wHoMp7rRtEa0C3txO0CXI5IVEr4xqQtpw7xFhm6FZRbs/LQ1W/f9GMpdgjgfGM7yeNA486H1p4Va7CuHW5d/hhsPsUSEG3g451WzRuvhEhg4DroJrQ6jET2UV5hpr9aZBx7gF1rWdna2GUBgU+l55VQH8xgYygAA8F5AyUPxjn+Dqn/00UdqfXmsISugrmZ7NUZOd7hXh7vbVXs7tYQtAM9iADpU2zalQI2NNIcPs1ZDd8ZNu9rmwpVsRMDd/25fK1dWjucdKFdF40O9UVH90J+ewwC3muJD3rPOy907jjV3HrDKRMU2pKYmGhF/hnq6aMF0YZAWxAGRencyJk/aYxDTsw1Yl9YbhBIl2OHxLrswm/e85FDTlKtYTyJff6lw6S6HkhOnx9mnOpnL4SE3NrLy/aWVWlhZp3scMnTQ8Kytr23UEkasIkPHtXB2zAmKNMA5qN3pDkEcvenMtiLo2zuotbX12tzYYD/69777vfoP/+H/q0sXL1K3sbMrXQs+X75SL3a1t517A2Wsby2ihOc/AZujv3MUzPFvwoOFTYTulpHqle8H6KIyQc8KJJm1s8UNIL7I2fC4DjgL8Gc+Qx8GuKSiKubd87RnYpfyNgLoYYTE/ViPkc/r72jGuIA+JYh8Zmp0ELQazBL4NPuSTniqo3eo1OvsGUqCSXdY8mtJizuRnB4nu0eCwMc7SaAfPuvFYMUG4agmFcrJkIEcNQbYi+hUkdEPEcJlWdbyzWakPTPXjCLB1tOP9ZR5DmiRFptEsfEilOPLdJgUK4bBSVKgM15Nt4G7OSREdldClFY8urRncwb3yQfXmM8vXFcmd97f3MduSSTEBHeOXEPV2KXvwGMlQJWXAZkgYDA1GyrtJuHFHsd7QocKAD196JcvXazf+/1PsMPk3/7bbzAx46yOx06tqoZOQP8VAvr//adfqbPnH6oPf+Qj9bnPfb6uXbkicQhr6CbaM+DdlJ3UuKLMKYzJYIJQ7t1FSIQmwZG/PBMb74VOczhw8XcIAtjnPqMYLn/nsIG0uDlD1wbIUjUQ8Fv2c39LQO9bVYbxqaJxbQH5VoDu948tyOy+E8VB0KA1LhGGKE0p2xnB40bhmraRiKKgQEFjEwjwkW1XLaPuWbPamU75s/X1tVpZxhzztXrwwTNUquO1d3fBBsjaFIuHE8Hch47MHO8FgI8FgN+HII7ucTSVgbUrZA17VLNjwhpAfWFvWgfTrRpxpOp+HcKEZE/DRgjIAXSfPHMgbVFhaEQe6h3YkUrv+9YtnMP7xCYlgPmwxPMmG6eYy4NZ5hTsFugguOkBfS56hn6DLIqFfdQCKINuB1dXvfFNlNjTwzyYCcXn3ZFE37mhw2rY4NgQFMKZEg2gIxNuwJes3xQ+n897YDeT/Gyqg3UDzwJMXtNBLSGW1tNiraxv1GTzRNVkhfVy9p4vLdcigB0KeCvfF8Aq2MwnBy2CD4A1p8J5zCvXMa+ZgiUEirdv3apvffs79c2/+GZdu3qt7t69pyDDfd3JFntQzoF3FNAYhBnQJSbsldf3g/Hhez2gE2A6xToDM2foEefmgEYOCU5Fc+wlxgJFj/0Iz3ds0HlAl/JYk8LMJqa90NMkaTrCmrAydB7yBNrB8rNjwPnzeMipzprxnrpCzH38AA1w4YjFdq4kFaLKogtexSYNzmdYt1GGR1k/lHY85StapzkR6axNJySLhWRjBNtpmKQskqbtA1CENDzr6I7FCk8tjSH2wn71u2XgqI+hPMAlCt9IBRjSb5CxaGyvrhWAHv4JWOvg8DHxkGcFF42D8xZN+X7xNcO2CdBzTklcq9fMWZ1rHu1NY5q6wKid7ZkGmXJbwDxr0dPkfjygq9SD0g5LejCQAl5gXx9WPfQQAP1T9fSzz9SVyxfr9wnol5ShT3dY0l340KkVxggQxb3rfb9Sp85A5f5nde6hh+vxD/86M/RrV67yBhLQA5ld/YGT17wwW6aeC2pA56HjPvRml+CIWJGkK2GetEYKH6KArm1Nrk4C96OAjrDmKKBHuckNzjLX0QxdsTLr6KZKe8qdN3Mueo0xQZpOpUiN4UgAXa0xUSiaI3DPJtp+OJbTrRRpaUtGyYWEwQ+mzwACYA5ws3CTAdj42ebGOhfy6spqPXj2TJ1+4DQ3jbI4GM6siRZbHBHAmfEfHDaxHAa6nD9/od75znfUsePHeW831pZrDEoM6uDp3ZrtTWsEVzhk6PsYq4nuBqm1W4aO62oxDw8vL+ZkAwHgtukjPrR6PXXytrniAuUWQInm9CfinFDyPKrjkRyPA7IjooVlXDNQiKEGKeJrbYMSgvXZNtuROkAX+87jVjXS1OPTdmlRIKetMXsfespFj8oeOFF5DofeLrYPEJpxDQ90TVvj5K0moNTwI4jTdsHY4D5jfxrQ2T0wWa7x+ibHqI7Gy2pdW14jmOML/eh4Xlg+w1hqxODJWR2uDZgD0pRpq8vBq350fBaYyXz/+9+vb33r2xznePv2He5NglTvnOdDMAdgMkvf1YbMb0XHvz2cBxB9QHPkZWrPCu97QOdrtCmQMw7HSL89GTH2l0vRzYFDXs9ym/OcbTb6aNxmiNaYSskeNCDeKCu+CwZMGQDkD9Wy8bbCuvbMrDt3gUSw14qJDnoiCvxxgM5rkXM4LCvBpmhuo3XfM2DaO5gkps4KdTywfc4dISpVDXeOA4ioqhegY1ktjZWgjEaDwY5j1jmVhKqw1mhxgFc2oc72tAbirESZCSJMMjCerKZHquOI11mnhkfi+j0Zt/Bhxe4NI5txz5N4Za/151cLgHrAboN5nPi5bt/udde2eRTQsXclLBQbiLHVCJKw7nA+4fXgEIctBS1NAP2ZZ5+tq5d/WL/3ux+va9eu1Ne+9o3ame4ycFr4yJn1GQ6L8fJKveef/JM68cCD9X/96VfqoUfeUY996Nfqs5//fF2/es2ALom9VN2OqkgNoe6tFgVPo2X2nA2b2lWyZxjSKArPcAHHqK6/c5wrxCcwrMEN8QeieQ2z9cN5QGcmo6pMXgMCqaGK7tKAAT2/FZWm6mvuB3VDf+jzbG7FzVJxEpw6O9CI4vo+dPYihvbpFoD6j4c+6lYv5XNr05P2wyQ7CgstSHE9jEYDVXXi+HGCNdrYzp8/x1nooN+T7aG/HDVyPB+odQA8DmH8HRk7au4///M/X48++iiFcqzLLxzWMqgxjOjc2aqD6b3a375Tu1t3COiL2NDof0dLSReZq7thMNCJ6OiosQ2zpU4sx03VjUrKzxoVH0OLKGQ6VfF8jVyiOKnd+1Y5KZS5MZJpMutytc+brafcFdhF6RwoMUi5LYk2qBFHpfUwve85qCMyg5Xvgcan4os2q7Z55Q5yppA1pRKAhXY8yAXo0oeY1uVGP2iHGttqeHCZlpczEScoLkyWa23zWG0cO1Gj5fU6wEE5Xq59WsEK+EG/MwByH3R6rjg5zeuPr0Eg13u7det2vfzyzbpy5SpBHY5xP3rjdmNF+gMtgd6gCXkzNcn71KWurqw2LH876j1adZ1Iw5+Bq8vfckIMz56+dNWudR7xgGXQpr/zDy+/4Jf/pAmW3xUjPgfu7QFziozhXMLntIFOHhZ6PJm61nb0DUoeBE8uBRlCE5wQ7CjYG9a7kqThgtDXwgF3MvT5zJp8ED8bzusAmcxfMD9il+uLNXRPWGOygX+Px5q6xnWJ3n9fQ1fiADQ4q6SZErBmS9vGQ6/LVlLdG3n3C9BV7hKzib+DYqcfg7UjjLNpQAW+ZWiTSxAg86TB80PnzjD/IZ00LBc48A6gxywm1+ro//EW2Vli45hct8a6+Tnxe/hZXEOpS9mHU5y0G8CLFZRHkWXbCRTvZXdf9xG4+tCFh+pTn/p0CdB/UJ944rfrlZsv13PPfb0ODnYlHP7ts+szLEwYTbz7V/5JnTh9tv7P/+dP69xDj9SHfv0j9Tmo3K9eIwUFYQ8vs0IpidHaxCfUtIcmkEj5VZ0YlJ98cygD0XGsA3XWvx1tczFrLCSnuXWADitY1lBYQ5erHHPsDtCVmR+h3CNEzcLuNimHLBjQo3JPdi5mQZ9B2DNs6KihFeDIDY+0MA0PXFPu3NK0GNTikmg6C0TAI9oPqutFKSNa3YuvbIoYt/jYxgY3yfFjx+od73iUAA0Qj/Or8EQAACAASURBVKUowAP2nPg3ABxfyRDxuxcuXOBj0IeOGjuonuVFbFaM/D6ohYPdWtgH1X6PgL4/vVcjKHTRssYvZYwUTlkBgWsWf3pE9FJ1ykCifbXxk+6rZonBBwh+ZoDHVWawQwO04YAh1Z7aOw+bwZ40rEe0A3gwDoHmm85WEIh6YL8YJyk3RnhNq2VJ34tRRshfZvhmFnigW6nO9+ne1gEAJHJjZsNDAgAsD/foKaKUF70m1TzV8F3bGpkqrJkWFMqQiAcUBEJ7mEUucxmAPB7Lww2jTPFmlpZqZX2z1o+frKWV9aox6uhrdbC4VDv7CMBRMsHo00ktoQbn9Q7XMZYH6NU/zAFH8A5679VXX6WP+6XLV+rypct1/cUXOScd6zt7bwhWFYiI0legf7TW+LMC9OGsGcA99OkQ8us9xmMC/9d7Uw1dQXwmoet5pBcZwILrs+sl128NoriYyApYh1BDzzUfeDBsN2i3wKWXec/Vw+3r0Qv8/D6Skyo7zdhoxSMtuHGXUtZ/+5k2XPtEANSUD7EfdC7ptM31wrXiuGkKdFEidCume/QzjQ5nGcCGV8zAHOV71yhjMFdAjvXHfdFYCsOF9THYA6Dc9Vld6mSm7sDKZj6i/8UaxIiQmbk97YfAyedrN9c+LKMSBcd1fbkjCYFLvQHzBHzZx1nzEcXheeUfoXIqy7WFGnoP6AiMDlg7Z9AAQH/ooXrqU5+uZ58RoP/uE79dN2++XM8/D0Df42dfeOLc+gyHBTL0X4KX+wNn6v/4v/+UNfRf+/XfMKBf58EsQNfixgoB1c7oyf3n8WEnaLdoWwrSULGh53HYQOHHZZcDzGpV1U0B6KoLCtA1SAGAjuwfB9qPA/SecqdN7RHKXT8HaOqC6jAT/dEoYB89Nil0ZJnqmGpqonm673n7tLYrb0htHmWRaqlKRq7aPw9qK42zGeRypgst9TFkgDPW0DG3HPVvZNqnTp7kpkr/+b2tLS4EHPhoa0NmCJBHHR1ZOQAdWXsWLZ4L2TkkiGj7WMSIVvAuO1u1e++WauioMR/sknJHcGEFSWtTwiaJqUcsIbnZIYrhlCfUa3vHt6ErISAtvaTpMUfoFJlhVrBbRZrHPYUw3mwWQzJGjGsVGQ/7HZgGjfmPspXhpFPt1UGmjmYBOuM3MUpRuSfYiFVrxIFSQruUR4pQB4my1fnov7UeZeyqZ1K353Rd/nAmk6VkXxIDSSgTYxmAOWqKAmBPCYOtq10UOVYVM9LXNmq8tlkrmycojts5xBQ2ea8vofuCgK72PtRJGVy050ON0nMVDg7rxo0b9YOLP6yLFy8xS7/x8s3a2po6k/Wh2lHtORD/UwG9nahH/jIAawysEqg5ZOB8icFLMrl5C1xcK1dGJQ2FnPHkKCcQd03fgNayXwuCB8jsAJ3GWQkhsFWcYLTgoOcP593qWompDSEZwER9DwlIhqRBZ67XWtMRREvu88znUMqICbJ5pewpwUmEydIRGFKIp2upLLkTj8IMZbzUsk5lt8rQ8QD4k2eGufRt7mpCcMSsWtfFeZ2vker5E7IA9r/PBRFF1cbTxmAJL9bOhtj+MsuVOE+BbgIcG04xsbApUGuHM8C21xtKiAH1BId9ItZ4n64DpzFUrZSiGn0SHtHpEMXpumCtAdBhAYuzCGtRwcgA6A8/9HA99elP1zMA9Evfr9/9+O8I0J/7Wu0H0H//wjqKELW0slK/+J731vEHlKGffvB8fejDyNC/yAwd3D7qatzu7DUfsmK6xDFbjre7amg5MUVVe1EsLNQeIj7c0dSfCf4WVzCTBuepGc4BdLrFAdBpYqMMnaI47rX7Z+g/DtBFo8dnPpQ6q11DLTiZu89+RZaK7rnwfYLPbV8fABJ1DR7AZE15Hdy+NobQbQgeINoQoONGYw6uazy4Js2VTbQqAB1T0RC1/bWf/3kCNerrpOQXRqTWsXiw6M+eOVPb0ylfC1T9+QsXSNEDfLGwpBQdy951piwcwD6mAG6rdu7eqtnOthTuNpahqsXAGZUnFj2YgGSv+DneQ5SdieRzJjN36YKagSYUFU9jE6vdGVG735wAz6wASvYBlRlcekoTjVAo3pKqtP8SC+Bdm0PDffW5vwF8/qbt59S/iqwgk9cGC0z8Hu5dFDxDvVQ1dNTCekEcP6tFcBq4g3s837uN52I5Cwegac4wMISv0UiDVZz9J2sXFavIFAE01Oxj9KUD0Nc3a3XzRC1vHKvDxXHtooUnNV9Ycbq3HoCO96NuAzUPq26pz88e9MuX6oc/vFRXrl6t1157nT8bHMcG++QE8/85GfpbATq+39rWGsuW4Fzix3hp91nqYB4jaleHv2qyckXD+lKr6I8FdAaTDmIaTncDTezHoYAe9zk5u8+tLjsPlijEt7Nizk46cSpo7AMTJkBhDKwg7zN0/H7OK3yWAHpr93SQIUMYOHvofcKXjtfCwla8f9oW+3fUPjvMixB47nF94JKgU4CUfbsmuFODJkNlTZRycP21d8lwIsHEmkunRNp2M8kpGoaIUru6Pz4T/sSTgZ4JZrNc6GzJlOg//S4DOveEB6+4Jx0c5XsN0JuyZ0jljj5OssmEe8NM9JQkGfj4Dyxf2bKGBM6lH753dxLhNx9++FED+jN15VJPuX+tDtBajMf+Tw9vzCCIWRwv1z96zy/XCYjivvJndfrsuXrsQ7/uDP0qFziyQwnwOgWmI8NkyyJlND71TYDOGecYsCJA12aRqEwXyksJkS/6LVk7tKiBLWszAjod4gzoMgf4yQB9hnOpgapHF5oqD70akVwudOsrjpqV5X2Z0CSj9zsY6Hj7PtIWsh0Wpqj5MVF3mvArgB770hwssC9MHZ81NNOpeC1kTmhb29hYr0cfeYTCNmwsmMSgvgQQw8EPKh3vEVR8hHFQtZ88eZKOcYkWAcKrK7CkFaCjLa32pzVCNr4jQEdf+gI28+527e9M3U6nUkUyVlLstj9lhu62uQB6ywhMcXIVNZMPHWXM5FGTQ+TvwTKptTMYavTXEK0Pm82ZEDPaIWgiTa8LzdfgRhNS+zardMDyEeW3UvM28k5FvHavRD+GOpb39Jzy2Nl2YxoA6Hs47EQR8rFp7eoey/p5ShnJ0DkVTNl43NcoquPHWay7KKvY2CITDuO2hXZCfE1W19iXPlpZq9nSco0mqzXZOFbj1Q1awFJ8ylY4tNLIX2Blsiya2fUHBIaYTbC1Pa1797YI6JevXqnr11+sl2++Unfu3mVtmJcpVqAujWQvzU2oSkmso5bfroaeoOAosPfUdw9cSSBwoZKhNyCMLbADc2afFLkhQx8o99SPebB3lLsZVgZMXBX3BXSfJM1y1PMFtADN/Oix8eHg65gPyt+ztqnZADMJE6Tuj9Ik19sj9msBwvCLfTBD0WSnZG+sEtfmfD81arwYNyurVgAvGCKNyWWsCFbPgTezznjnE5TRq65DV7dZgrUQ6ToPIPZVvzX0GQB4gNuYJffggtZ/C955ZshgRvXrYRBL8/F36xyek4Y02r0uhQ5eFKnNR6jNQGZuboQeOWede2QR5rn1Cj3zMqT6R9tnleFH6a/PzL5+AqzOBzK29sAHU/fIo++oJ5/6dD39zNMC9I+nhv6CKfdRLfzBo5szOEZh4to/+KX31MkHz9Wf/ut/Uw88eK7+6eMfJqAjAsfNwdCGADrpR9dOSe2xlhq1u52YnD2lrgWhGgB9SrpemT5vcnr8QtH1GbpVihDw/LSAzslrPAxnqtu7Vt7XxeUG5Tq/dm4Th/AGuW2Nh4WzaURCFNM4+kzNdaDn7CLmDZZDnPSrhR1pT0nEF8Wl6i4HtTxxz76tHjUQx1PfTAlCEIcM/Z3vfJQZOh6LASEIDvBvfAFMka3jZwBugDl60iGES4QOwIegbnGE5z+sGexQp1vMzgHoEMbF+pWAPt3mxlc0HV9i/7vLJCMCSeCQQ7k/nHuxU8AcFpYNzBPmdf3o2mDaVQC1HCii37W58VmVndstyvcOJwv8C4YTNQeHm1P5e0PVU+JNC5OcQQfQAxoUj4ER8OSzqNwHYYwCjfRzJxhgENEo+TjKJfBz6wr9HAS4GgrRtd4czgoT/aD2ldmGKVcfdOj9RakCLWxrx07UwvJaHY7GNRuv1BJ609c2apFtbYu1s7dfU7Y8ImhfqLVlCyxNOeM1wPKAVr/5yqt15dpVmcm89qO6t7VdO3An5PXRDet7dRugN6e0n76G/laALpgYjGV64FLMprr9HJinhdalLApYnaGJjckMB/cEG13nWDgm5T8e0CPMIhcYRbOKkA0WpIy3L/jRWnpnVIQHpOtARSBl2+IZ5SsfKlge4wOgJOvWmh0YxmTsbpbjZ89zS5K5wJHZMlOJUh+13SGTB6jjLFRWrEAXZyqsXGWmHIe4JG3DGg4AY94FOoAI6ItwTWufqgF5Ho39HvtW0u4NN/SaeCREc0yOGtUu3ZL6/HvP9qFtUD9xr35vDOWk7K2EmUMqOuhH5s44Jxj4Xu6Pzn35FuAayadFq5lmMwZ8hG80zKkRAf2ppz5dnyGgf5+ALsr9BVLuPAc/+cgmx6eClvv773pXnXrwfP3Zn3+1zpy7UI89/mv1uc99oa5fvao+V9ZvHc2SZnfPqWvo7NG1NrSPitoisgkM3N6QoUdVGro9IjDNTIeNiUeoesLOLv7fKHf5Wkvo0GfoOKu1zEfeQKSfFlXpVtvGINTjpJsO0KlyzeMiSnN9NrV1LOz4GqvGPdTduR3cmtLfvP5wF2h74prbmnqRHD4RZuOmbpPaOYOPETJuDGhRlH3+/IP1cz/3cwTp5clybaxv1HR7aop0j1n6j954nXX09Y0N1s2RpSNDT5SO74HCh1IS04rQg04hHOxed7dq5ix9hgMf6ve9XQZjHITByF3ZIw+HNngAJQMZdACc+5qTgNgtYC5hpAZGparHpTYKHg/QqlafLh+jQ0YCF9XXpXsQK6LrOW8XKyXsYo3QAphuBde66U2fKWlceToM2/vmTG29BwC2Xkv3vrWpxV2tc5BrwpgD2SE3a04f541ujyiO/fCDlztYKmzmZPdhGZiduD4IMN3ZwSASoKlVwZipzPGXC7UINmhtvRZX0La2Xsvrx2pxdb1Gyys1RtY+WqTDG54DwTno9sloSa18EaDSwniXA4devPFyfee736OX+xsYAmSfcrTSIQAG6UljkNZ5MIyfjBDopxXFvV2GzjHJDr4HmBwYmMjSouVRIG5Qi5dChF/OjmIy1Quihop4I3u0RrTiHGGaZ0S7YRd8KSbUby6NUirSQwgIZmzYOtfVwAkRnmnAin4n2hooXa/FrnyVIKEFU02a15UjsmedWYqlNOgwWRM4jz3pLYNtyGaAzbHAkRPCDOhkWeDVzoyTo7hahi7BmrJ1lBfxPGyHpmEWGCy/HgB9SYNeMrMcUMtuUw9BotiVe0ClV549ZF6WGJBof0gmGGIbQaaCAWFYuALn+FI39fqpTtAcc50WhWX/djqJvgzSkpckJE3U6tZFs9HoI8E1EiugIJ6OoF5R2NHUR9dCPcoM/VP1zDPP1OVLP6h/ZkB/7jll6DwD/+iR47ND1NrG4/qF9763Nk4/UH/+/Av1wJkH6/EPPl5f/uKX6+XrL3Kj0tlmEZS3uH3VzKVCl+1r7F9Fk8fgL+ex6pMYh4r+cvwusnoSTu2DEEzBjaOGhznQqN1B3AWqHX3Yblnj65vOEuWeI9hCt2blacrEDkwNzCOcwgajh65bmTjowlPPDPxp+eCCZ23XKljXkELThz1UNu8b40hLGcDQS6mBAYfqpcRbZFuagA7DWzAIQxtH0iYeMDicuek07ADfA6D/zb/5N6hYh9HM6mSt9qZ7zMphOoJ7AI/nlfXVWl1dq81jx+r8hfMEfpiGYCNsGNBns332oB/sTKlqR2a+v3WnZrvbdbB9rw6QDU7v1uEeLIAXa2V5UssYFkPvfnmIY1HhzgOAcB0wMhZfBNBMJ3LEqnYRlzBy+BOPlXUoS8/BmJY39ZbjcBkGrziqZhYh9zjmgDy4B4Dngl/k6Aa9rrN5Dgfi9DPU/8SCpGshoC4gR382in16h6zr+360AxnPE4GabU/xHDDaCAinD53P0U9y6vzPM/QFa5sjiTs7VVLqjvBRZtl2KxwMMpDx4EfM2qGpwKG5vFJrx0/UwmSlZuNJrR0/VesnTtYYoI4JbIsT1tI1HVAugIfTHZZh+FwoFZgp29reqYuXrtT3fvjD+v4Pflivv/5GbePzovcf98UHkhinTgzbWgS131Uy0BHYZ5NSmAyDL1QLPuR+EFky5I85XNPhwlUzJKUtB04m27MGKZupPJDALbXUZPWZ+icNgeN6nlWStg62wP1B3we4LSftaN/xGOUMP8JnYsoRqefqXNSHYdnP8yS4HrvpabxeNmdKdJDnyox3PAtOtz7D7BmL3Ava3PpPYxVdFoPADSxtAlrWf6P4Jmj5nnLcKu591cTz5/FatL72Xuc9hLmWp/fhtQDoUaEjIES3DSRIIyRi0cbYQAlPLoDvTH7sC4BrwUo9S5Qes2pQZbcGmGaP46ajXfwlnC83hifCQ59LzTsi65ZJjBkzhtxHdA1JWry22jnSAgHdDWXostRVBi8WF8tDU9cwmU7MCBw9n3zyyXoWgH7lYj3xxMeYoQPQMWSK++1/ffj47GBxoQ4I6L9MQP83z79QZ848WI994LH63wzoWFQUlyxCdQt7Rw3vay1lrPXhZ7J9xSGUyFOHdvTIAHsD+gjObwJ1PorD1zC9R6MxoXLfH41qB32QAHQ4pdnXWoDu+mJqSF7RkYjg1pK6MGWBRXB/QLcDmSPgGSc0pcZuMxlS7wJ0iRdExy1h5Wl5NfGHjGqKs+N1WAzdAHHQQ1aJ9wV1svrVtZSUeS6RfmJNMhaViHrRIsJMFRmiYvtz5x6sv/Xf/k0OZ1lbXatxLdXuNujRbdW5UENdQS/yhjL0jXVm7aTb7bLE0bh8zzP2oLPfHH7IoNfv3Sao1y5a2LZrZxuGM7sSrlCVuUTgZJRrARve8x6EfdiYqIdPwDbY0CO/lznc3ZgKRdgRvwGcJu26qE6mdhMCOvtURefpsPX8584wIi1uiH44UMFqewoE7QylQ8wubgR0D9tJztU5dUFhRplBNBK+BzqgJFYizQclOs13hhY0ZSShgIehLo3FIfNvURyfz9mFy/epi+v/Oj7xWLSQIXhC7RtBNDMDHpQqg3GSHJiUtTW2rMFoZuXYido4cYrCOMxGr9ES+1139vZqB+vOQd0ahrjgEOf9Xah7W9N6/Y1b9c1vfacuX7laL964UdMd9NPK5IYtbvBQwLCNzrUsbmcKaP/TAF33e8geB3BCMK9/9YDeaug+UGOo0us4KBRL7aZrQVLwLUEgn8etii1tIqDPGLyIZeyjCO3jpjPi3h7+jX8sLk4GF7kuC2zirOaCObT4EdBNsGucaPezLnDqWcGeOg+A64yZ4zFadtu3XUUhTrWG1exjiFAzr7xnIaNLcea2AMaTw0ZkZ5p9Iac6D2ABM+L24kE70rScBflRAJ0aEp7jmpym7af/U1cS+1Vgx5KSBHh94BLhNWMOpLkOGsdNzRceN+gZuW7jNJjApp+qNpRHtS4C6JHFJUNXSmKAVg2jlTHyvGGoOBXOg8E4qY4MjAAdH4WAjotBQH+onnpKgA7fh499/KPUsnz1q8jQDej/4pHjs4Nk6O/75do41QP6B+tPvvjluvniS/Q75mxhgH9nIsOLQ+c22dPRZ70TxfEiWGAUIdn+oQ6I/QVcUExLU38iKfIDASlvHByyoOQFoGM6GQB9LkP/GQK6hW7qDVZLVurnQuS3A/RQtJ7SJdZJw+ptjCD41a3nJQFFNYPhCMIU1+OcdQGoBOg6WJgtQkE+lpMQAg7ZAh7Ugw8+UH/nb/8tzkJHpr1U4zrcV4ZMfxFYv66u1OrGeq2srrA1KXUrgNnaymqtra5y0e/tTNmWNgJdC7X77nZNb7/OrxV8oP292pve44GPe9ULa1z5YCYBUIRpAtkGCi4XGWm3qWrxlKaNpsxLctBQwc72tvsDuqh6e7TrpGyUp+j4RLqI7t2zjmyebXMyn2B2YaZFwzd0H5jRImjtvQocJLKeONMYj2RIYsjsSoUgKMMw3J+fiXRRuTeZXehVUuuDsj1Zfmh6BcTCnAHQPT7VzA8H/7AvXaIinqm0H5bRB1TwENZgwhoMZcDELa1u1PqJU6yrw0WuFies0/N5EIgf7NX09m2tXRyI8J9eHNetO/fqxs2b9c3/+K26fPVa3XjlVdlpYrwxa/hodVyocYKvuPRFS/KfCeg5GN+UDTs/TBCetdTDFgO+tKbGx4BBVAfGrmMPmVdfGopKkmGFgIJvaLA+7eTcg0lOBMR509z7mtvQAlgPI2qMnEeFpoUsbNMcoJtIVj3cE+SS9ncfqWXcchxorElfz8Xrtr3q0pX6pCF+Ex2l4B13lof73KTBZJpcfbQQEaDDSnoe0BV0c01T1t6Vtbhn1MpGG1aeeTgzlCDyCHawCrYL/8Y2bo59yWqNgnKDVJab6yN9jUyaJKqW9iIT8jDNjp/tiG2uyjODPiHlNvyeDNQGJqWVkswPhR0K0xSwpyOfB3ANwWdMpbSnHJtohK8B/cknPzkA+hMfrZuvHAH0P3r0+IwGLpNx/SIy9B7Q3y9Af+WlG+pLxaG1hC5l9+RSDCdAB2WnASrK1JuLkkPn1CYoBADlzjo6JqqB9ugod2QZbAEZsbaHzHwHBwb+Dx9y1NFZ1/vZZegIgGIGQ2LKLUxNzGc0vl+GDuERs9vM73WmgAgeFokmfOcyzYA7HPoALlS4A1AztYdtHKHzNCJV9WhPgUJ7zeywptO9euCB4/V3/87fprnM+uparY5XC5E0W1mwIUCVgfZGVu76NMR0pLsPZxSPwQ9+eWmpdiB225uyPW0JLMDetHbv3iKgLwMrrXKf7WPymoKMmExgYSeb6TN09aGPuG5CsbcDlwAocG11TR9uuP90LwsoeDNGCsRNmuDItKUAPbShqL/YxEY8l1a+sEaMtFGL3sWIUA+1YRZj+G20otYlhZ3OTpSgK1tiZp/aV6+Qt0hI93MQxbRInaMdPcwigNd8GZKBJLt3zbBl8iqDRRSn7E+9/nxrbpWjI9zKMl3jDsF6TJZrgn70jU1m6HCLK4CMOJpawFjdO7c4wWm6s0NAXxov1+tv3K4r11+qq9eu16UrV+ulGzdrz6xAXBjASjHT6QbvULTmz8bD8j+BcpeMbKCNkwENKnGvvy47YlYa5svf7zPUUO0NiI8K05J5hw5tdKsobFGiHaDryXnt2S3hP/P4mpRQ9yjakXR7JJjL3PsmbUtA4jXX0+c8ZXomqbsGDdDdXz5oTTJCVllhAL0ZQ3l4CDJZvDcOZKHdq1kN2ydzGhhZVsOaAZKAPlkkoOOT8jXspkYwjsOihYmh78mkGdBVplNB04VUzTZg+UmdVBSakrHQ6yNxkI4pSZVNvnzo4rkC6IRivSmePwF0apY8PCxZN0uJXsM9oGc9C7HiVqKrPi9c1L/zfGIiNVFTv5wefbW54s/SksIDYG8D9E/+IWvoF5Ghk3K/Wc899zwZQeLTPwegtxr6AOhnQbm//4Ok3AHonJiFnuWxAZ0XrQf0Q4I6vNYHKnwoamVz8QAl5Y5MXtk5czRnxDhMCOj2cUcNHZT7FNl5CdR/1oAedzi1qcgxiINHEkVHFHcfyp2ZJw/wecqd4iBEm7xXoV8s6vLilyoZAwwEwMi2UMOMxSGeVfgmL2REajCcOewA/fTpY/Xf/d2/W+985ztJpa+OV2ptZY2T16BwJlgayHFZkb1xYMvSmF7waE8iJWaQPkC9HJPVDvdrdLBDp7i9e7ebyh0/X7DlIzaA2mlcczQ9CZAG5Y73TRoPEXsH6I2idCkGwBtLRCUAmojEenjqehmN2raAaq2KurVeFBT4SwU79bkmM3PmSvFYXpslDLUCYpIda3s0C/LZnHoJKW4BOt9/1/7IjYt6HEahdllbwF6bFeteB1sEPPEZUMuUx5V6elqo07jA8TXSyhIHOnuqTymIQ5vjknwAoDnZRS3cmRQOD7QwwjgG4D2Br/sqR6ni/2hZhTMjAZ2f8ZCtibAOhoqeXTCLS3Xj5VdYO79589V68cbNeu31W8yetAZEMy6anUpwh/v5swL0hpARcTloQPcKA8pWx9Rv9mcO/90J03SG+uQkBocqt9bFR7JxYKDfXUsX6JghSq96e1U4+AnQExiqTu3XObQqvTNEma+7e/iLqf8EBPp8P/7P/cRZaMlLAJEgJ2sM+w3vDfXlALoElyjjYGqaAJ195QF074Hd3R0xSBafDYOUAOhDhp5BTgwo7LLIIVXpsXdQQSMbK77V9pmLaJMoC6vp2WELZI1S7QKKllSBrhZbxfto4JfLqKv+WEMGdKqo4gVhQBcdrrNF+y/3daDd+2CkTYjzmRgQ11rwnekYyuxrJBV9+Qb3eTyW8iFW1Q89dKE+CUB/+mkB+scE6F/96vMUxfH5P21An43H9Y/f+8u12WXoj3eAjigBLzoaw3IkKlxHSabcOQ3NfbPqnR0WHxcjwWlUhwcICsqUuwxpdFHELyrZHRVKAbsE9Krp7LB20PL2VwLoyjaRUfeAzvdiK9e3otwJ6Habi4IzDnQqMSQMHIqyJpjbrGgpM1FPR5a42yh50c9qF6EGgdTPTAY/0DLs7dXZs6fr7/+9/55KdxzmeM/rK+ucjY6s3EoUZZFYHKbOVpeXa31tnSNYcfhv3b1LCvEAtXKPS0UN/XB6rw527tVsd1pUueNnB/sa0JDJcj60ea0oylK/bAAdW4fqco5QzIAbXQ/W1jsTGdx5tXd58lQLCiR24+N5UekT7NqpAH0AEfeot9qn/s3sdTSqZYi9fE7wGnOzqgecMDCyOAAAIABJREFUgievW5lxpH1MC5pzs/m6HtyhNE/RO7MOt8vQVS8mGsnOB0DnCjcgyWFL9XYZCw0jJvW9fmqf/h3VO0oFco7Ttcc1giIXPeMovVBnAKEQgiN0HKypXQ1gvgSzGU9dgwBVc6I1GAKmT3du366797aoZ8H1vfbijfrWd7/LDP1Hb9ytrV0NDkLQhUMSOwFu2pzI2II7t7f+Z2boR6nMHLIo49AyOjXlHrR762TXLwbNQmqbHr3aq5DT8hXAzjnWBkwNjpJ5viRaXjGe19AxPS1AdFDo4KOvWw/tV73ZiYLlKPXbW+ko3Zyy/TUKgxHwDqA3xuLI52WiaidGJV2emkYTMbm+caoZgt3m14rpj7vqcgigB7hGs1rG9Eaq1TWXAs/LCW3N72HwdG+jmL0fsYbSZ64yGgscChwXYZilSWS79GCwXquLdZTZAtA1u13ZtYWpNkJjqQ/lOGhrsMaxjzJLwY58dLeM+9wRW9h2lnXT1PpgSR0LLoO5K6cXimLtyqjKI5zD8LlFejyRUJvvbTYrAPqTydAvXqzf+ahq6BLFOUP/9DtEuR9OLIoDoD/3QiFDD6C/+uINHt54cRzMPaDTPQuAzlq6RHHK0E0mWPCV4JS1iAOPRWUNPRm67VPN3dBUBnXzuQx9obZhLvMzptzTDoaghXvY2dJPCuhHRXHNge5IDZ3ZSpIC12RwOCeWAXWqCFAABEpGbmd6X+pzP6yD3T1aLuIKXzh/rv7RP/wH9df+2l8nJbazPeUEtpOnTjFLR40IC5d+5rNDtq2hBx3qdDoxARwACoi0Mf0HQAytxMFu1d42hXG1N62de7epft/b2ZIojuJAOUGR3s8QGY8xBKBHgITDREYxyLh1JCmrVv6TwK/PSnFNNOdYozphTcq+ctPos0NseLt4OTNKoCTwRv1ctXMBvb2pcWhh1rUzb9XHdBKk5s1OC7ev8P21LB22jAJ/Zdn+HN7oeB4ehByTq7KIcjIdTuZFpep21wOFcD48m6DuCAXPYReZm2BfeLiy4fcxBhfZcyvb7O3X1nSbrYuQQbDddGFUu3gvS4u1snms1o6fZGZeS5OarKzVGH9Hlu3WOtxN7Pcf/ei1+tHrb+gQHS3VjZuvUNl+6eq1euP23ZpieqXjVfwOrjmqrBK1Dgp30sc/I0DP9SQ1a+9/TVIcBAeNBfEBz/Y9lrsHejwtWU4jmiGIap0JFL0u/DwigsIEST/R1saRZB/XMixPY3u43HF9BjV539qHa5SyVBMQxkCrc4QPE+Hdo+yTNf3heVtJwu+dPvWJOo5Q8soS581mQi+zJayOADojWjEi29vzgN6CCwQBEwC42Ul2jygJ6IfgKGZyZG5tMDoa0JFAV0SWrCSUxfsAtiABQuCJPcCyZddrntenhon97AhCPLTGMxCYobspj+cCHe3ghLrHDD0BlN6vWIsEOD3D1oM3p0rYm0RnSQSuCsbo427XyuxlfF/OerbU7ZgFVA7GE02cY0ByeEjhM2royNB/ePFiffSjRyn3US089eixGVrIFtdW6+//4i/UsTNn67nnv14PnnmwPvSBx+p/B+VuQMcBAkBvg1WoDgbAqoaOWh2EcbjVAN1Qi+o/xJeEDwszjG6UKA5fh/iKoQOpEbUqwMFKgH5Y26jr1ay20bpG4wwIGiSuS/3E6bCrLhKqtaqbqdf7qdyR9TJTY112XhTHLNPZn5TaquikT5UXnd+zIr1zmkpvSt8PnbGSIc84atATrKSMjVkFqHj3WVvAxXo1TgoOHNmlyO0djz5af+O/+ev18MOP1OlTpzS1B3PSN9Y1/Q4DFDAXfQIwVNsGIm22m+Ga3r1HYFgZj2vr7h2OR8VMdKjcdwHi07u1NNtn1r6/vVW76E3f32096Ik4+6EqDP59tgi43U8K6t0HYjuMS4Ku1JEZxU/gordMQJdvO8RsMolpgA4K23aR2BAMgBxtq51NpipqWxsofbV7DYMr1CbiDWVXlNzfAH1OTObnnjrGTW+VM6lc60B4ELL1UQZBEV2Fqg/NmwMzg1pC5yVDb1l6A/thP2HNgM3h5DaO4lVbEz4rSjb3trdk0nEIB65Z7aCHfG+vpgf7NdnYqDPnH66TD5yhII6a/hEOLcyUllgL13MHAslZcTbA3XvbtT3drSvXr9fFS5fr5Zuv1Z2trZruihINAIK1AajEPTAHXvMG65XknagrZRXex0abp89f/499a36eoPBoht4LrRRoN0FDa2lLXZo114idjgwzyfPzHndMo1aPxFrNq6Drz20CcjtL5uTT+1Zw1//p31+EcgHo/J5e37m/2+xC3+rjRQhq3Y3Ug3MA3o+U7Z3Qso6xdpAQpFbcmCIzSSr54YyUEJDuCOhAMqNIMbRpb8umNDp1SW2+UporeNYV8GQ70tAxyNF7RkCoER/SXqi7Bbij3yQ20KRoqKE3nQL9OdTiC0sNrEYAKe6j3OjUU9XCG5wZEO2CZZrutFY8vMMWNFrnEjzLum73J8nBkXur81z/9b4M2fv4PoWPfWbO7pshaMS1pkvrwUED9M8++yz34RNPfLyuXLnCeeg4C1gqfNKAvrS+Wn/vH/9CnTh7tp574ev14AMG9C/9Sb1y/SU5xQHQx2pR4sHk3j8AOgRxu25dwyGhtjWr//gGFSHL9lA3Z4+iOLWxANRJd7J1zD3t9H1fKLiQb80OCOZTBA82u+CyShuDdqC3G8kZOMHbKU58/1u1rRHQTa3zGaxyb6rYpg5VIS4HPicyWZWJ50jkmedSodV186w4H5haA9IhxH9c2xafSe52pKmd6VBcBq0DwM/ZGQxmzp07VxfOn+ewFVAyJ44dJ92+tr5OoES2huuyvLpCSh7943h/pJJYa92r/Z1dbtCdrS0BOljaw331oW/fJbizLx396TtbBHQsHtTh8x55CDXFuQqpee+cQ59/9/Q6WhH30bswiJfwmDFmeTMjhwFMJrEpC5WvuNTmh6hF2ouAoMa2tNTdBwqa4M6pb5p33B/QGjYhpze539l8qHtPOsK5xRVsekAFAaiziRUgKSCMcI61Q9fvmtrFz50gpgmhHNiEfs/G74e8sF59OKNrG1rWVH9Huw6ykAWq2re2tnlw/f+8vQezZel1HbZvzi+HzhMBIpG0xaINkJZIAJT/gFUCAYJBRWJmAJXLdpXLJgJN/wMTgxmQYpBEmSZVJCaAMH+GLRI5zfR0Ti+/m6NrrbX3d8593Y2koRvo6p7X79177jnf96291157bTYqjGdqR4N1KxiYat02ds/Z5vaO1VotK5SrVixhHKwGIWVeCTBcKvPAPj7t2tHxib1x9aq98eZb9mD/0IZjWIA66eCOVzx407S1sOrMmX36wUWNxBlAx/PLC8ny6u34t3w9MssE4T6Za+M6A2T5jO0smIpVwucOIMzlvAmZlf2nertnw1GycSbfV0cG2vh+MXUZiGfgnoF6PmtOoORhTQoqHM95/Wl+dvgrZPc5lRMicMp5iWeUfSZAzRgxZc/Q1gDQl0o/pOJBWxetQgMu5snJgEXAD2B1ZjbEcdKaJUDnWeDOc2K2FBjEfhNIujkVvnMmH37ed29FjTZpXgEFcT6TPoc10gKotRgL+gcDOtHfjayKPAfRNp1wKyVyxVQGYyCVWxsK9vNM4VK85rmAriOdh8FW5cx7hCk+U52eA0wR+doISHA+YUw2MvSXX3rZrl27Zs+/8Em6Nf7d3/2dmDrc4888sbKY4oBvNezn3v94QK8GoJcd0HlwyVOd6nZk6q5wB6BTJOEbWFmZbwoWWySimRZhGDMVhZ+T/lNsB3FdrobenwPQ7R8F0LGwGNV5DT3opMyy1gUN3JGqqzMbKUJxqZnAWESij1SDZf01+mN9gpX6lx34onXDpw3x+90JDYwcAhxQ1LEIQhhB8dZYPd6gz9fXVm1jY8MuXrxkzzzzNB86/htOcLA/hMc2DlD0onPD4lq8Tkq2Ah75o5EN+6LSQblXCguDT99iCpvXHin3IQa0AHynmLaGOr87xfkhkMAnZh0jKHC6OwBdArmMFsQzH44GYhCgpPYMIcsWyfV6b7oDuvpaKOISwCofUJaqyW6g0fBVvE4o30N0lzlx+cZLTnHKqPErTB6yAzg2LMDcVenuCoeHpu+Xsjky/hjo4jGdA3yWZTNHyVHt+Yw9rGUV8Km2r8NX6xAZOtTnNIHx8ZAqewDAJ/w3BMXz6cKGgwkBHUH3AM+uWLLW6pqtbm5be3XVGu2O1eAWh8lrI5/YxvhXLX6o1Z92e/Zg/8C+9/037I2rb9n9vRP2rSNIw/2W+Y1oU7k0Ooz5wZfP0PG5Hwfo9MTP/crajTJAzQNrwG9YUC/nvpmALJ5jdEY8dOTmqBgBtAcIUWfOCehS0IrgWheQwD7P/iXg9VAw7kqAdATA8RkyGNHVBbgrf1VQwTAWgBKCTL++xITkSgqRGSoW8EQnuRsuZ/RYh9QQ+ajj/LrkfiihZU0eGOjmQeNy2F1rrSIwz/RT+ZIFtqpssrVHgtnU3wXs8XUBurQYCJyVvArQOcvAO6qiTxu4kzwZInhii52Mv1APzwO6xhmrXS0ZyjigUzeA4UIeRDAACs3EmWAz/wwD0B+G8XiOehIpQD3jpRAtuzzNvNuH98vLmNiYeUD/LAD95ZdThp4HdAYbn35ClHvK0Ld37PUzGfqeZ+g4WNCCpBq6aHJESgT06EN3YxmviEv4lMRh7nE+VbZMyr2oegalMwRD1ChVawblTiEcqXbQ7sjQs+Esb1eGjpUTWbVUlxJCJWrKRQ9ijTJAx6IZjREZCdA1TMXdqpxm1mPNlNFcoCIQxFikRgYdR3x3ZBylhWrOKRpUuwgAnVOwzKzVatHSdXtrm9T7s+941nZ3d63TaVmj1UzTuNB6AjDVQhH9haBgMZ2xJQKiuN7JiZWwsWEsU5gT1IvzMa1fAeqooXOHTcdUwVOEAXrcAT0BlCtm2Yvq5jH4wHRVC6W7g5nWD+rrFfdeV70K1C8OEWaZLtZhPdxHzuokQH1JPa2i25WF6/uUxUskpho6M3SIw6J27cGmnofWs9ZfdvDoWQpIRQbiORY059xrXyrJ4P0V3OEZpf7zXN2TtrL5AzfmqeN5eoSfz9iVtfvPeDdEHBqi3DVbnb99oAv2DDJ01BbJ9SzQigiToRFLYCOwLoWSNTodW1nfsFZnxerNttUaTd5bZFtjZt4I0FEEVgdDfziyB3v79ubVa6Tdb91+QEDH3sZ5QL0L+3eFPD8poKeAN1frDdVwEiDlwdXTgMj38/S29lKWIUtQ6sLJfIaVMkDtP9bQUwblh3Ju6EkCfH5UL+gFvY61QO4oMmmfLuAgHM8vhjblM2oFPVmOns/WRfM7oAdp71R7UO5LAYK3Bqb3Y8CbOTLGXo3gKKjkFPQ6UxQlEDpX0ikOZ3kAuhIX/KyyZVDa7kWSHXHq13ehW4A4qXsmQE7Bx1ASB3Q+NTJhwZyoD13tav7b3zerdsTrIaNVchYZeojiMkAHxyDDV3bC+LmE8xCAnsoQnigQ7GMi4hkdQgbky/xKfF3PLhrvsrAunrVfhZ8huC9hWvaYDP3Tv2svv/xFewuU+wsv2JtvIkP/vymC5XkVgF5Chg7K/TGAzgx96pQ7FdM+vhTmFQHocMOCOt2nqvFj+NxbAhMOKDrRiHyZsIY+sykz2WwoAg9NB/Rh0QF9PrPhwjjDGQEEMoK3H9ABeF4bywF60GbaAOoLVwtZkRkm1o7qNnogjIcRBJAFjXm/KjcEoKtj0R+wOD1fA/jsMwNvQUMW1x8QzBAbc0Qn6rQSuG1tbdn53fP2xBNPcC76ufM7Vq2DRnUbUMYBem1k+aifo91sgvrrCJ7sC0amoNtLAH4o0pF9F2ZWXEwE6IMuxXBFAPoMAroha/h6TUX26ZDIffak6ERwwPGn+h2HDzYOxH044EJQokxB9dzwYlZgkFm9SsWGzBCgLgGWXluGNKTYKX6ryF4SymvPPngAee07HYJuDiEq0OEo10uuFMlbz9jiJ9ON8HTHOqCpjGfTQd/HQclP7GYzzE4dgGne4fa7kaFHds4hFx5sMNvzGiSvH+UteAK4Q1wI5Hiw+tcY0FiFGTroeQD6EAFHuWKd1XVrr61ZGa1sJegroFeQNwHef4z+ddYolQHBWvbu/T2q2+8/2KepzGAEwZI6V6Rj8a4EuOn9hBm67nOUbrIDUs9YDNYScDkE5rPRGHrCPevALbo3MxiJr6sU4v3rufvLQJNA74/AqeAoNfJZ+SCqCBzwJ4VR3i+eMmn/Or8vAokYPR1Uf6LI9QEfla2Lh8p+630zTiL/9/zYzvi+yP6iRh7rLICHAXFuahrLPp4tl0tVz3oD0NHdEN0gevYB6KDeIY7WoC4vT9LK1yllUuLYjzGxUq+jWxMLQEkRAZ0XKHAPNpiV21yrnBg69+cvLlgawHkcGXoCdO+ekbbIxY9s6/UBTugKydHhoU2I55YCsLMBZ3RFZOi+9LfsU5zlkFwz4CXdfDeT3vMRlDsB/WV769p1e+GFT9mbb77JGjosoHmnfvcxGfq5qKH/mz+zvdt3OKxBbWsa4ydAh6e70+15yt2nqvE8ckAnhUAeEH1J2ChFZechjPOLL6I9AT9PSl4Z+qCwsMF8ZqM5nOIKbzuggzxjXZlqSK/t+EZUBpaBEEOW5JxUsvEEQgq5udHjnZ7w+qwAdIYAEWnS/9iPO9pj6vDLU4HSD8xsPB/zXsdBABtUOgYhQuVM6jkz9J2dXbt4/oJdvnyF5jJPPPWE1eoVAg7ADRebIm20rMHKEwERle1jKuYB7PPx2KCbh10j7DttNrLCbGSLCXzdu7aYjsDhms3k9R2OajzIPEP2i9WR5KbaBEj6O3uGQBYj6+FsNOuxm3P92cjS0Wrian8HdG7apKoHkyMnOM1JVwATGTrrfrC0ZcuJ/PFZf6Z40fOhpF4XzSdAz4G6HzCivh3QsS5jNn0a0pKxUNQ4+P0hoAe8sS0unKD0Zx7Qce8SmCeKXWuRIqTcGoy2NV2H5gFw6hTFkgo2uAZnJRsNp6TgAeiD6cQKlaqtbmzayvo6LWFR2sI9k4NglRDBqn+pbOhvx+sjw791567dvHXbDg6P7drNm9Yfjm0sIkCiOJ9KKOutn4xyV404SlLLsJbA8EwixP9EOc8DsDy1rbZDPc/Ya/n6pxNuunjVy+KJO52uN0t99DkAhofGErUcQO60eLi6oQQRtXRHLd6ifGdHBCk8K0Js6ZAQdyED9IC4h8EhQD2f6cfXWCZ062OsPbU9Zu5xIVYNvUKYq+DnMUxGojiALy3BEqBzT7lrG3KN6QzlFxwxBTKvguOQSQq8Wa5EOxvnUTjtHmDuuJ4HdM1z0L5DaTdE0HmPNrF3KgmQLXVAx/3PZ+jM8M8AOvvQwQwjGslZ+eYp98jS4+yIQClbl4/O0LV+MrFnIH0KwPy8kRBOTB9f28W72BChcl+qoV8HoP9r1tC/8pWvULx6BtCb9nMf+MDDGXoCdAmKQuUu+1cBOqIz9KCH9Sud56LRn9GHtwb5wQhXmUS5u/VrahWgNaADOlTuRbWqDdGi4xl6pnJXpp+p3HW7wsud7+KR9k8qiiMV79Z7ynQF/sgsUVcCsM1hxQrTHYgxwk0JCxQHTdDLbpeomqpTcjwES7TVJU3si5kin6IGsNB8hq+tfkr8/HgIRWPRVlfX7Py583Zu9xytX5948gmOUoWifYxxlnTyU/0V1DjGqWKjoF4OZT3c3saDERfDYjKxGia5QbWP54r2tPGAgD4b96wAM5sp2jqQmUs8xsPG6X8u/uQOpkUclB7d9NjyE17tmYqzWqvKejEyE9cRpIw8FJ+eoQfqgktgow7unbMRFMS5SQRaW1Sy0HEqGj/GkLoXuovYlL3lAN13Xfg6i47Hee8q2+hHdfGkQEOZh4a8jAnWWUmFqWBumpsQkN+b/N6VLQqYowSgVjpY0kb5J/rSdSBLGEQDEK9l0jUO7TdgyiYLG49wCOp3H62JxZKtb2+Tci9UKi6Ek+yP9wxtPhUMsDBS7VjzAHZk5zdv3bGjk1O7ceu29YcTHtxRu8chyaDjPwPQ9fPZGNEY+JE/BJeyUkZf3lERzEo+M/evsSSTQittsrQ2aaYTglataa8T+veFUDAsQXVVGpkUVLj2NM8Kp2k52UsVukwYx7MacLisnPdtr+0fJaEg4COTPNO29jj4iBw/TsKML4GmBCUtnFlzMmyRQWs0qs4gMUCy8Y2AFG1kosmxTxzQKShETCjDFzm3oRsBGg+3APeuHe3tVIQVq8fAHqxOtH/GJ4rU27N1PmNJ8dB3TttXv+8JJl0FL0MoDPIRY4qzCYCeWAko3N2qPJ+h01ESCSdKVYkplZiZgU5KQNTBEp0yqXvJGbxYp9mfGeOS/7cUdPr6jWAqmAqxuN6jv1iobS5U7p/+tL300kt2/fpN++SnkKHnAB0/87tXVtiHXqjX7L/+pX9mq1vb9trrf2u72+fs1/7FR+gUt3fnLicp4XBB5sQF7RNr5OOOjBI0nXzccdNwgCjrcaMJ/N0XJ2tUYW5Pt7jMPCFN0lEcyAxdmTna1sx6oNzdJEDwmkF4MFDRTsJjKh6Qi4bywhVF7U6Xe8+4mB/ndDwYiHMjsjcsSLR4YHOE4hk9VHowou2VpbrAhmYjOqQlHPJN7sr6mAKVKEX8bFEeyqGWDlMUDGyJkZsbG5vMzHe2t21395w99dSTtru7Q9MZCrR86SMIq9WqrFODLu6edikWwfv2e+hZHvD51gpzq9P4YWYT0OyDntkUmfrECvOxTTAjfYJgAovMa47RbkjjhCz7XqB7Ic1GBqB765oHSBLAYaMqSFQftQ5PtQXhkKnwTwYLnoXDCAIH9HyB65Sqnf3Plaq70skdLjnPOZXKVjawFcmvW/X52DgRHcdmStGVH/4SvOGr0iEIQDXERy8z88NSgEqTmgAXJLwU+ihL5/NDts4xqwJ+DpmAwM0V8urd1vfTSIi0sR+4NJbRmqLCmD7q6paAKA51dP4dnv4Tqdz5+tiztrA2RXGbVqmj/7xMMSuGsiAgR+BTRUA4HNrpaZfBAur1yMzv7+3b/f19u3Xrjg0n0s+ENWf4K/woNfT8lCq/SQTcCieqLQN6XiYnYIh2Nu8ewb11QWqOCX2Yno6as+8JZucAMO8ailnyYpTEBCmwUtCiaXcKtgToytzxy/0K3fhJ18epiO5+mQIS1QFci7F8/AdrpWDDg2U/u7QnnAbJ0bs5CNQazCIfx3O/V7hnMwBdfC4lYiHWop8E96LXxCOo9CCCo1AJwu5cKQ4nnXMIqll28ewZfyKThswismjdK2esGPz7xfJ+J4IkOyPzD94nUYZznMq3Ol8ZSDk7R2V7tNRxhpVfpycL+ewcuIXrY7DnYlyo3Hmn/UZGkhKAm8SC0V7pPvE6zYVD+WctGIjgMZiV7LkrVnG6PyWiIbJ0dsgBHSZVGM7y6d/9tH3hpS/YtWvX7VOf/JRdv3HDXn/9dbat0fHvM5c7ixkWdqViv/ihD1lna8te+zIAfdc++t99xP7tH/8J+9AxCo+Ajugd888RjfE3Ht7URhypCoGb+0+TjlRfqn5LnYnLnBQ15UabVwsrRCEEeiwOWr+WbIyMlK1qC+uZ2QkiLF94UqNGfXF5gyz/V7b0HwXoErSV2LeoRefOdSFighDE548zmvVRgvgZttpERBXtbXF9UXtb+EHgddHou6TFYVAtLpzR5vUeTV/IhBHUt9Dqh/5iNxlZW1u3c+fOUxgHMdzTTz9j53Z3NGPYa/2wD8QBralwspeFql1DEoo26A8Yv7TrNSvNRmxZKyArRM95v0tARwg3HfdthBnp4yENG3SIapMyG3HxGWlObtYsh/AgW4esG+aAMcC1cQZ79L/6XHVR65iLLpW6DlivoSNNoHASgK6MEpk4Xo/zzqPNj6NXs02W6mBolUMGklp6MoMYnRP5Y9Ij7DSABYeYjCowrlDuTGpd5N4owQwDtW2NpZWyN4LGkkY6olyCNQNgd4EjzYKwf/CzCP7cP0B1etHtyhTUYgVLV2QrothnHD2puErugZhbjkwfvecAc7S04GbgPsNZq9Zs2fr2DhXui1LFJoui9SfoVZ8x0MZ0p8V4bCdHR9Yd9K3XH3DS2vHJqd2598DuP9iTqhkBhUOnmChXuXsQFff8rMo9rIKDGvac2OqlajoAQ5ymFZatJZ3BuR51pymT9sWXnkj/3CHq2hhmnT5oCUHiZCLQ1kxtMWYB6HheQpsscyWD4iRqXFdk/xLe5cs20e6YZWowJuJ9WRL0Lw8u8ggxrcUA2tBZ8NVy9f202zzz0L/HhTiJQUZOp2JegIcgManbfQJZtFHi21ErV8arbFwaIRZ09FrTGc8bMg8exKI8hdnm7HryBC9zts+wj88yZjf43g8/EswD8CgmJyrTz6oE6gGClxKgBFdJ0ltJ+Zw9nHBzHDwvgLiE3EgM/fW8RRZMWF6omGcdo51PbaLerZIC9qj5OH+U2CJ/A0aNAfnZWsZXWBYN0bQHcxHU8f56HzquC4D+mU9/xl78wouctgZAv3X7tr322qs2hQ4KhmAwlkHb2qJatV/kPPRNAvq5nXN0ivuzP/oTZegErymFWvDBBbUyIaDLfg+ATgc33xhac8rOywt24ZHixccZFzXlJvq2Q9TCWhUeLF3iiob8BzedxjVzs64V7AQPJQfoITz6QXCegYtUzGGhHxm6ai4yxFgGdBnms+2KlKqoKVJXTlMlatXrpUHRxMLQ4aUe5wALRu45mpYbyqO76GUuFGXcoFhBQQvrpSO1rOHf2u2ObW1tsxcds3IvX7piOzvbVsP8cSz8MkoDuGZRk7hWGhA4+MJ0BNE0DFza9SpHpKIPfQE7xdHQ5jAXmQyZoQ97xxydCkCHRTxxla0dEtuW20C4AAAgAElEQVQtuVQRyNz1SqfTUn0a105AhxVsESJDOZFJNewiN2RrOEi9B7XgGTojWmbpFVhGiCZ2tiTqaMyQwiEuHf6qUeFCUEuOwGnp7HM1a1CwjE0YIGhjFeZgIXRvAZwAdb4XLW3VdiJAl6e7gMcPUWQvAHSABCJpGbunTJ0jUFF750hHGQKF8E4uU1Lss/5JHwINoGAGPpqwxo9/x3sPBiPS5CNMx4MYbjjkz0H8g2CmXK/b5s6utVbWbFYoU/k+XhRsNJ1bHy1vs6k1yyU7PTm2E+9BP+31rdsf2IO9AwrjcGBTNMeuDAHeDwP02KOhY+DK8DMBe7GGZ57f24ljygKtyIr13Fx062YiUfOUfs5pSw5OylpKyY5ENwMCMw7hRonQETbNApByP9oeg4qGA2JkzHE0R4au989hqdfuA3y4/+mBpHGY2a9QaDvrlf4hb7giDEMQpx3lWbx/L7NtHyAS/yZtgwvT4PXP75UyP117aE849ARMj08P9OcCIxnu9zC3ChYuggMH9Ag2IiPF2cKpm64hyhsQ6fr0myyJb0Jel+gJ9zOI7wowzEobLLZ6MEcVPc1r/BSl+U5ooVROCdJfzDKC+swIB4kDzhCs+/gcPIeTQFbBcLBHKeDJCZnpoJLTbGRP0gOLxwC6fiZZFC0tC/wL1nvU0C9eumSf/cxn7MUXHdA/9Sm7deuWvfr6awR04LCc4pB9I0PPAToo949hHvof/6nB+hWADrcm0LkAbdwQgCwNZaCMBe0OyhCA7kIyWuexucgBHRQdMiRQ7GcAPcvQizaHa08O0OFCB0q/ZwU7labuoUjqPwfQ02L1yDPL0IM7EJ0eim4CiJv+U6Uc1p+eoYcYJ9k3OqBrO6leq40mi03U49UDLwGbShvK3gPQIwKGd3IIVxqNpj355FP2sz/7s7R+XVlZ0ShUn2LGPmGnIxGMoa6O661ijCYpWrNatW5N+HvTZQYAPrI5auWow05HNh8D2Ac26B376NQRN7goM5VV4tqTK1qY7SReLTe4xmvtHBDD6XFx/PhJ6HatYe/I84vCNynYlUEB7JGBZyI4GuXkBHei4qR+D49qWkBCaIlnlo5FPx7V3CvjnpzJTPTG8whkFUTPhPS4Z+LBQKCsEQ5bqRjkm3w2gVjOAR2A4l4AtH5FjZvPRp4MFDIicPXauMA8wlAFdnS8Yhvjgi0ryNrxPVC8o6TS7fUEtHTzkgEN+8pRGqpW6RTX7KwS0Oelii3KVVLuxxjI0j21WsEE6N2unXb7pPjx2jCVQT0dGbosNwXoyQERKvfHZOgBwin7DjrSD84qZ577YZ9ctnLhuA/UCH/sPKByIqHvUa4DJAcs+0nbEOyLXPz0kxJ0xWjOCBoy4aXAU+WfjG7NXDP0r3nCNdeG5ewbqXcPCAkSDLweA+g5AWvcqzwbQZGok4exawLc+f0ER4k+EaCwm8OzSSlOtH7jV9jYKktE3TvWvoIbvEepCKGsjzR1fQrfKxKNhRKdAMIgnbFeyLR6B4Qy29wQl8ThZX326br89fPhTdSdQ2Co81idRXkmzKudPxTQCeruOAtA5xnhNH0IAjO2Tvar8Yv33stkUbhI1phLxHsUpLLgLSPl9WrL+foyinFKHT3pFTBfvHjRPvOZz3DaGjL0T37yk3b79m179fXXbYqpi1jv8HJHhg5A/4UcoO/kAP3BnXtURzMjwVAQgANBFoAub3Wk+zgsODaVtB1G7Ylq58AGbAxvQ2CbWgJ0xYtBYyE7xyHE7BzOV3MEDmqN6xcKzNL/UQAdGzCUzuEMRoGO5C9sp0riK5gsqPbBh+81J1Y5XcQVkSopUkT1EFB5m1dS34JOgXqULnA6zFSjk0EJRV5eL+L8dPQfY7IWW5PU8vXUk0/Zz//8z9t73vNeW11dtSojSYEE8KvM7FHgQKEcTGYqVWZ4qFEjyyfAT8dWmk9sNsII1TEHsBQgnBnJXIZ0+7Bni/nEykUaMLKGTNUqrjPRRtqN0Saj8oAAPTQIkaED0EtFeRD4CcuMGzUt1TC96lYUcIdpDOvtyJTxm3R05qMcwrz8n3kFr3qrxQQsbyfRaJoDLRU/rpfuelDLY5Vi/RJvMwqWHvk+fa7RaLhI0m0rCGw+uAWJOYAYwhtO8oOgUOCi/m8FWwh0aVlbLDDwgMCOjozu8Y/rQVsfLZfHyNTndIabjGUBi/Vxenpq3W5fgVC5otedywIYAXexUrXO+ro12itmmLRWxiS2umFAy1G3a0cH+9Y92LdjUO69HsG8XK2xvHb7zj3+RmarrCsDdAHWDwZ0gag0A3FgBjA+BOjBbjhDxSzZVciJxvcDlIDlezSm5cmkBOs8m9HA/YWsPAYD0Zs/7waXibDEjEWJJ6dx8B7mtDf9HJYwTus8tYl5jTgyfGo2gi/Pnd8SYGUdKUtlBWeZ3EJyKYuLltSYcoazlHbSTp+HFzvuj5zBsz4ACkhz/uM410MQp4BCVq/Y7zGnPPYVHj4+E7LiAHSeORHAOntD8yeege7qRlOXLEP3XHoJ3HCV0SUQezREh+EBpADOAd0DSFlta9H8oAydndOg3D3AwLAXrJEqXPL8LE+gnpKwZQ8DlXs9aErKzCy4C3WJTrDlwE/Xp19nSxF5wI8TCiUwrFuwsAB0ZejX7FOf+qRn6F/mOQGM5LQ1OLLNCOi/TMr91df/1rYJ6B9Thn73Ph8ae4+LZmMcQK5ql4876PYpxWrhwENfYCyIBbL0qKErHoEwBzR2UJv4aihHSbkDvADmC1HuI9rKzq1vBYL62w/o3lKVvIa99sUABJtjmrLzUIPmVcfMsmBK4FG/6t2ZOhaAHoM6SNkHbeV0YKKLPHPHe9KBzuvmuGeqeastCYe/NlyJjnCYtPa+9/20PfvMs9Zpt9XzvJjR3B+UOxbVeAzfb5jBaM443Z8qNWs2WprQNRpaFbPpYRoD2hXteAT0vs2GAxv1jgnutphwk8/nEH7h9eDMlA1A4HW5yCUoZx2MPlnN9QAIYgLQHSXd2lWZOLI+1acBbp6ds+QhcIdlKX7HlLX0XPyAYmeCB0ip9ui95CX8nAdvESfTKIl0tkRlvFdF40hagCjjKgf0UL9i0w+HsFkV+AvQVV7R8wlRJJ6HJk5hncgC2bMnlKlQvx6P+L5YeaUqxIBFG41HNhz2bdjrkR3DocYRuY0GAx+8Dah1DGIJwKeXe7en3nP4RpQRvCnzQmsalc3lCoVxnfUNqzTazM5RS8ewFlDux4cHdu/GdTs+PLTTXo+ZeLXesNFkateu3yTtHvOoEQTIxUt1fdKl3llwtoaudfx4QEcRJR9mBb0uksaBIfQMOTo+Dkxkw2SLYvyt5z+c8MV0yAdmMEv212QsqYlt/BYyvp41ek09augcFhJDToKF4JGmcy0AHf/NzDHKPU5yi05+HKAHI+f2p3mdwA8A9ChZ6NpdUOhZekxYZKadhrf4B2XcErbKfrZE10UMFaLQdWFlBuhZkKKN9XhAx3OneNeBLsqPIaSOIENpQQbu6R5Gy7CDXiQDybnTe9pDgxTrLGs7/BEA3TN0MYAqpWKeRTB0Aeh+CdnzzQ0dYnDoCSyNfpfKKOJQInU4C9TxustFhbysTqJDXB/W78OA/pZ9yil3zEPnuYUM/fefWINtLgH9/QD0jU175ctfsZ2dc/aRf/ER+3d/8me2d/cBNwonwwAcUDNHtoFIhzVu1c9xWMQDovrY6fYAdAi38UttG6ptqB7lIxZJxcPytWgTUO5sU9PgF6ncCzb8/xHQ2QsJunwx03QxNyeR4lgCCC1e0akB6Ah++HUXUEQNHZ8dr6EZvdrwUV/OFivtyQjoHDzhZjQCqIJalHwgB4AZdPnOzo694x3vtHe/6922ub6ePIHRj44MHYHYafeEgAFAAIiDrgego57OZQSHOBC+cIIDRQvf9iHAvE/aHb7uULgX5uBNwEpMbDZVYEHFf75m7YCebYZH19DzgE4KDRPZAC5u84iMkrO4E6C7cQwAvSJTlFA9h7YhgD2Eg/mamPQJuL/RzqY6d4A5xWkz1KRHdADE40GrH+5ZgHOYAwHUkZkDTAG2+Py1et1LJlLXKhGTeG0GVbj3oaeNzzKfgrTBEANQRhqmg3pewVj7HkKcOB7Kf8DtVRkMVeXNL2W7WBvQ7/gZtCGyJj+ZMXijeG465ety7xVL1llbt42dXWt01mxWrDBAB6CzX73Xtb3bt6xHur1LYxkEVf3B0N5867rdu78n+pSZrQ9I+hEBnfsixLB+AEaGXnaPhkRDeo08D+jJRyDXM54yoASC0d/sZi+ug0jP2WfeM7jwGnoAOj9TMreRgjpPuecBndQ5ESED9KQrcYOpRBt7cJco+qXD38WiLoLN12IVGEa0gRcRoxAAngccDrAJhXwKePTNsqVKDi4CKJ9cGG1dyNC5jmK2PLNvUL5q1Q3WIQ/oOCOx9lUqdFU5Bxj5BnCKn0mb94Czk4MfwC3CU03fOwQ8scJniTOWAdgZF0fS7zmdShAf2uWPr6Gz8c6FcXz8LqYFoEcJTF0twiY1w0WmnQky495HaSHq/7kikRcdotkyRJL5kzH7uz5r7r89weN5cJZyv3qVbWug3F979VUC+gi48PtXQLkbx6d+4EMftBbnof+tbe2cs1/FPPQ//lN7cOc+I5jRRLJ+DHpgmxoBXQcNqLyYiUs6q4CahBTu2KgAddYNHdCjZh76dvYF4jogLMLoPJR0IdSByh31OzhWOaCTssmZPKQFn1/dS3+PI+LRojh5r0s9qYXjC4mbA0GHAD3AgkvVN330CHLer2cSIYyLGnpk6LhOOcz5BDE+Pbcc9XYcZiJs48NsSu+RRUbh9WjUStVnrPGiG5tbduniRXvqqadJv+9ub6llplCwRrNGQD89PeEoTFDuGJ26urJqrVaH1G20UvPzgztBXz2y9OHAJv2eTfs9W0wGBPYCSi7gTjCsZTrSuEEY6nhwktzeUIwKgYtK4EsLNcCXNfSSoli2nlTlEEdafI7hNMhU3cOd1q0B6EVllKTdFRixBuZq+dAoxKEXa0VLQpR7dL6zjYhrKetEAEAi806AXkfg42uOdWtl4MrQJTgD6GPKXbQ24TVxHaTlXMwY414pnvKRjhoDqfnlPQAxKHke7OghBw0P5S0YInVUwBEK31Or1qzRbHKmvYKQMbNytiFC0EgmQCUDAABZBJSyOEa1bCvrm7a9e87qnTWbWMkG+H4IExFMj4Z2eO+uDfo9O3b6HsANYdzVt67brdv3EpjHcCS2zrHjQ0ZJKddwsXK+Vni2hs4zFc+Q1g25ptPAsVyGntzahFxLCyuYIAKYe19IeR7dBrLl5Q1xK9jQwoVZI3Vr0SbmLJiMTdS2xnbCJHh0owkirD6hQEY0P68n/m3JsMipAD+j4hDH3o9f+TMtNAm4t/A4J1xFMJQLDCYznQvLvySCI6BHqhvfkHwhsgydSVsI6bxVrQrNTFx/XKxn6OwYiD3krnsMlHBmQdGPO+KK/JiSpnuoxyC/Eon0tA6wn3W+8l4G2+IBBecmJKCPQCpbbgLXHwzo+B51Z/n7e8tt3YEzyiP5c0PXl4F6lB4UoPrrJJjJdzeEo17Q7md3wjKgJ4rKW/JwDTG+9dLlS1S5pxr6pz5pd27ftldeeY1DriBSLfzexfZijoErlYp94MMfsvbmtn0JgL59zj76L3/V/uyP/8zu3bnHjTocD21RKqrvnBm66mh4QMuArk2NRVQpwIAS1DtGcuri8fMwT2HW4wNM1Oi/4EAW1PTHONCcchft7sNZfCZuLOj8Bjj7texWRWvbowE9omoNP4jDwD2Z3UDnLL1Db+4FFOJV7yfOAJ1Ro1PuivLcVCEH6DzUvZVGB0HUHnFP0NPvlLs7hOXHro6GIx4YeIArnRV75pln7Nln32FPPfmkXTh3nvVvZI+raytWrZbt8PDA9vf3uCDX0IO8uuZZJ2r3iP7g6IqRqNhdkH9OCeij7olNel2q39GXXlpAqohxryOq3RdwjlNkw8+bxGf0Rs5CTdGbuYUbvehw1iuFw14lATrLCzwIooVIWVK4wFH8A5EKTFAcxGX3GoY10daS76sNlgACTcw3DjMRfV093yoYqRsAM/4WKUPn50GN3V3ZeGDPFtYfDAjoyOTrtRqD26hZYw/g3+DUph5dVzNzjjdMbpQ5o88b39PrDZRdj/1Qxc/PJjYZD63ZbLAUAc8AvCdeu1ars2URhwuEcPv7BxyrCvBnBwlalbyjAIcCTWfmMyvX6jSX2dzetVK9ZbNi2YYIFJF1I5tdzK17eGCnR0f2YH+foF6rNe3BwQEB/eatexpri7GUKNdMZ/wMaOly+euS2CdNt3MwiBp6iNso1WI3TAqzuFgSDe7tO/jaksrdqfLUtx31ztCquLcEnlsM3Al/fDFjAchqqhZlnXN29B7nCKylb4mOalHWDA1z7bdpwlrGbCf9CK6fXyYILge5KgFlXRH8Xr9fCdB92h9fgggTZUuBhBgoAY/eKztTUoAQr8koOzoF9NkjQ8cn5FmIunIZ45jRIprNkudrOy7pzMzt9Swk4VHiPKauz6ekkblkWUAtZK4a8p+UbI+lPKfCdc+ky8Eej/NGSYNPMwzGJjpjflCGTnMZszEA3e8U9RdeslFAEuUZdzpJ5dBceSXR7zgV09NN1LsXbpQkusEaY6rktRCdFe5UmEtUyU74muRZk6uhf+Gll+zGjRv2wgsvMEP/0pde4blE7cj/dqmzQFY8q1bsFz70IWtubtmXvvwV1tB/9V9+zP70j//U7t66w+UBp6kFRXESv3Hx45Dz7DwZ3tPTWG0EFSsxO4eYGRNScaETZEPuEqTRtw7miIJJt5uBC0APOnpkUZsHoNMp7h8B0NFryeza66qK7kMPivKAFk0IVXzX8MGxP/GsKC4dXDFcQB88hHUx7/ZRvbNc+AV0CuAwlqpbylWftgWWYjRilo+sCNT5FQxmeeZZe/Yd77CL585zYeK1W+2mFQpzOz4+tm73lKIyZOcQwgEM6DQ2kfgO2XLUxUG5Izuf9Lu2GA2tCJe4EVzjRjYb920G9TuzdTk9xWYnbe4T1ZSVa6NH/TzZGkZGXSywdQ2qZAoD2Q8qMxm1rEUx3gez0IBGanaAOexJMw/nbDxhvO+jgj6VFyBmDHe1aAh2IxyfmqYe80IG6Py6Az3rWnBZW1i/p6yaqn0XrOEw0CS0aINh7sG+fzxLgPgAbWUMDjQIBcYuGIeK1xv0+/x5ZusIKmplq1VlDBS15EjM8FkRQJycnFi32xMwgmZHi2kBI27LDN5wfXhftraUy7a6sWXb5y9Yc3XDSrUGZySgDx2z09HlAEFkv9ezw6Mj2z84ZP38+o2bpNwf7B1zLeUBnfazLDsJ0pfykFymrYwmE8UJfHTsn62h5wE9WppCDJeFh/pb/v0YXIbDo2drAehYqxSSOYOSSw3fNkCPWDbR6wHuzvxlgL5cWc1wMQP2LFPXCcWTyEs1oUEKDj6tiVwwEFl/2hPxb3l+NzQQnNynUVl5QK9VZdgiXHVA8xueWsUSHPv3aLq2snRnBvAKwgw3UvJOm2A94pmyO4qGQb6nFa14i2y0h2XnTgpsWEaQpkOgryq9rtn99ymsFKAzQ/dKN83CQoMRole0GudKKuEQF8ES29r4W+dV+uX3RoDuZz+7JTJM4UfyoVBiIXxx5EyFWA4kU+k19IuX7DOfVYa+DOivuidGwQq/fwnGMgWn3AXofwNR3M55++iv/pr9mz/8E7t94xZP5SEO9AJU52EaqHoYM/R06fpY7NNmp3CJkXdk6Li59EEmb5LVz2lWg68Xi4bK7AgRo9PuzNah8Ab9zp7Rh+fPRs307EaP7a4F/TjK3Ufl+dECgCdtTYB37ieU7wHs/r3sSfTfyQDEh0GEAQEFcd6XHZQ7afkUt2YiE25SqMjRthbuaF5/0qklcxhm6OgBrVRpKoO2tfe8+z12bnvbGtWqNRt1iuIGg6710MJk8n4H5Q6VO+rnoIDRBgcQbbeaNhz3md1PRwMb93qsoxenYyvPp6Tcp4OejYddm41HpN7Z3s6949vCW9LQ2qg9nFHvS+0lCdCLNLyhrgBgXsFQGbSkRbuLZCUxyhPDVji4hdk56syiCsW8Lte2yJCEo1PYx/riwJ2nwAmiP6/7hTSHbnIc/oOac8kaddWq8e/o8oApD54BrgPPHRk1+sDxPCSgU0sgqHGK3FyIh62MujO+1hsOrdvv01qVAlNcizu+QZ1+dHhko8GQzx9tiGsrHd5PdBPA1hdrh37ukwnZF1wvBHSg9jF8Bz+H66wUC9asV/nccW34rAB06FTq7Y5t75639Z3zpN3n+JmZURQHyr28mNto0CcbcHB0YsfHJ/at736P89APDk9lt1uB3kEZ+o8K6ALfzA0u/ht7rZL0wL5rA+8c6ZhB82eztqoIB3SGRnggQJfWRVlxtG+qzum9zn7wO9f74wG6rzfS+QQvhRqi3LPsWx8hCzcIy/G+Z5OEM4fXUimR96DIZ6e2ah+ty/UV+aECI9HWOfOdENWdCXyWAqbI0FGHj9dAS23JmKXLRMqfi5vzkKFEiSxP/yfWQGQfg7VUcxM9TSbWLX7lwCfeI/YxS6BRNqHzphIU/VYJwcVFPpEwEicAuvwrovU4ZHdkZqIv/gzljiApAB24lQSYXkdXPLHMfmSPystnXkLjJ/bxtnru8j2I554VlPSNwobc2ZVzBWTwS9tvGUqhbY196AB0erm/YLfv3LFXvvSKi3iLVvjfL7XYhz6rVu39H/ygtTa37K9f/4pt7py3X/vox+0PX/4ju3n9plS3MM0wUHMasyS/IDe7J2RILcre5KDcmZ0XrYSaigu8ZrR8ljCOdWY1ahHQMcp1jKAB4I0MHf8N4EHdnoPaMM3t7Qb0qJtnNHgY0BCI2aAYmZwLWJzOonjibB96DtC5EMJRLZnSuPOXAzoP/VA9Y3NAUVopMtrM1No6hNhrPB5z0SmDK5B2vXLlCXvfe99rly9ctK31ddtYX6Ow7vBwnwr3VqtpK6srzCxx8AOQ8EZyniuS0u2DVsezgRf5oM8srYyMbjqy4clxmrqGmehMknlauatdbhhLHtB5CLuLmsbL+qhT/2wQ5kAIpywSvu6iomVNiR0sZbvsGTW0BREx2qiQ0SdLXX8eUfcijZ6ia72njhdTCyb7vtXGFwxCXFso1WEYAypd2bhsWmnV6mcb3Zl8JjmYFHrlQ/8xmWkgCgbfTKGah3hubMMRqHVNPmMdL5gnUO7DEd3Yeqc9U0mlbM0GauQNBhUYoAM6ncY1fN8RNRG9XlfWuT5tKv6O66yXi9Zu1hOgY69RwIq6XK1uW7vnbfv8JWuurlNkCF0C3OWG/Z71j4+s3+1yf4JOPzw+sa99/Rv2vTeu2uFRTxk6nlcO0PEsWEP/ARl6wK4YY2/p82A5MvR8/Z0aB6+h42ejbU2BXNReBZv5DIreF2KV+Svfi64w0SlpB/cfm3JPAYNT7j8qoMcQG//sseay9ZoTweUCgZRvutp/6czIfR6Ob6WuxEW3HgxxnGi6R8sBE2GH1t3K0POADlFchUNZsuuSNkDPD3uJYXucyelPZejkPSPC8UEuYb8co1BVyvBCAZlRBEZKvqi38ZGi3KfOoGmscVY2099xXKgLRiCqtsW8sQxZAiaFPsPdhZ14L2bo3l2TB/H4e9ItuH4jShvCQu+kyJnRaJ2JHYjAMqneI9mhC2lWGuH+4PmiJDMB+nxuF5Ghf+bTzNCvB6DfvmOvvPIKExRS7gnQK1V7/4c+yAz9r1/7WwL6xz/2G/bSS1+0629dJ702Rj0PpjIwp+CCcbEIBW2SDCTVMQcVqH6ODJ3W5GhlQEYPhz5+QmX36vRGlr/AZFVm6AR0ZOhWTH3o+BpmpL/dgA5w4sbyUgZFWh55cxG5p0DQ7vkoTH2tomYYhSX1uveUU4CTtcmEIjwU7mm6T0xkiwwdvsleH9ZD9mZZt1jE9dLiczqzer1Gpfu7furd9jPveY89cemSra2tchLc8fEhAWtlpWPNVpObFYCj3mxkmVpAAOHxZGhV9EAjSx8OrDidWMnp9t7BPtXui+nQCvQw982CiU2spWSLMD5v1ARx7eHqhK9hk4ICZl0X/fCRoSPrpcGFxneChsbmrNUaVqs3rFIDs6DRsGjHwr+Bsubm9YMfXvXqwc+EWUG58b1ZCkLQ4hatPquds+JBiXkJha6IJdSpISwsy48Abmvs6Vd2DN90tawpSkcZA8pyKN+lPJeI7fSkZ8cnYEoG1hv0bYHaZKPBbAKBKsyZTk57dv/+Az7TlfYKtQ7IyPF5MBkPAjko4SHCw2trKJDoPI6vxWfCvSio1a5Zr9lKs2btRo3BWkT5KI9BDVup123nwiUCeq29aoVqzcq1Bu97r3tqd669ZUcHB1RCI6g6Oj61v//q1+zNq9et15/QHa+MHnYElhz2Icr9hwE6n4VnWWcBXW4GCruSItup4Qhs84DOFeetPVKnq/9auWzWhSJdjAA+QCDWAsenMmL4MWvowUblM3SneWV0kk7mlBf7UaAZEK7BUZlKaxXrVvjref0ZJTxHkvo6z5iGjJVg7Rl6JZqkRMiizxyWyNG3zv3i0U4AOvvQveWSGig6YuJnNWEyL9qT456Y2AB0HQGZ25u+RW2EeuaeoSfK3Wvo+fntDogYgapz2OeDs47hmbmLDzUbQ4lO0g0Usgw9lO7BvpEdYMVNA71oX+xeChJlouc+n0SdqZ/nmIhYu6GQylZcpl1I2iy/z3mH0HQ2uq24H6B+C6N1UaJoDpWaoQ/9on2aorgXCejPP/+83blzx770yuvsOHokoDc2Nkm5b26ft1/7+G/ai59/ya5dvW6VWo21b9q7OqBHlESBA0s7MmUgxYUsCj3oLnYpQiBBYdDcZontEGkAACAASURBVGX0mjshsZCvNu1kcVg6oHPuOcVxAHdR7hDH0Rb2bc7QeWYFxZ7rHeQnYYbugJ+PpKIPM2roVPg69ZvgzYE4D+iwPPUeaYWwXuMJS0f2NaL0gPfV4krlBO7AUGWjRWlEAMEDR5b+zNPP2j/9hV+wp69cIU0MgIb5Cw50uJhFrUYb07d/2MAiKMFwllqZk9dQQwegg3KfDfo26h5L5T4bGzJ01FlBtUedKGx8dR7n/dG1EbMgXQcOM/JqlXVbCeCyTc+e7YKxjQtA2Wi2rdlqsy2MI1HZMgZ1uLzOKapi5jJ3gxa1aKnNUM5qNFYpxzx42LDCbEXAL8pfVBuBj4IYRbzM0NHOwnqXxitKNDfWQATagwrQEWyghAGjFwA5qPgujFqOTqzXHVi316cTG/YQ6thYy1zXANHBwE6Ou+xXB6AjO0fghcl6yM5l96p+dyls/Szz0b2aoAUHvAV/dnWlbRsrTes0a3r2DgSgVtCvCvDevShAr7Y6zNBrrQ4pXTjF3b95w+7fuyfHutnC7t/fs//0D/9gN28/sPFkYeVKADqCKrnIUeXu89AfV0MPQGcp2GdPh9ANlPtZQKcwKJehh8o9DkC2OLqWh7S323wGoCvblAmJNBx+WDrNukBA+hMAOmlSz4TTDG3W5Zcpd1evJVaHbV549lMkMnM3ZlHGQDBVDSGx9PmsELkzTbnShw/ltL5AmprMRFZ71thfAJXXeJOuxdlUbyPE9zwO0DFhLQA9aTg8IOHI6VzgEYwIPw8pd81IZdAQg9TcZEblWq+p56R8eC+McdbYYO9gcWYC51mMs85EZ/kbhkw5KHclHfHMXcLFTg78CwfIzJBMeqkCLaPozorz2e9zlD6SDiHWLfvQlZDGk6AXQQSk6C5g/76EfGQ2khWxlyVRXs3NkNAaFtuAcx33CMEY9lY4xb34ojL0559/joD+yqtfzgD99y+1FzRy8QwdgP7Xr31ZlPvHf9M+//mX7Oqbb1m93qD4jfaAeSc1r4cFoDPyQI0RNwZ/AtSRoc9AuctZZ15FLSgzQeDrOqADxCmCcwGc/Nx9chQFYw7obiMba/tRNfSs7KNJXx4viuJYEsE9DOhxEBCMShqQEWI2PD9mR3ONJY2sUA9MFJzK3QoI+HXUQAEc7NmGklgWjVFjibich5wzFrQthbEKFZaeuaAP39umACp68CVrt2Qw899++MP21JVLpGZBKaM2vra+xrIGaulIU9DuxM8wwezgCjcIQKpULTJDn8LQ5PTYKfcZqfbFeEgnOZuObTLq2QQmM9hcXKxoWZIALGpVMSpVVGKWweNQBfAR0Ot1PvcxgIt1ZGSYGIeKOnDZKrW6oW6OujTb2cDc0PEOs9xRA1fWzOlqJSjX5VuODBYBDVq7NC5S14evNeo1nyin7Y1Mk2I2ALqDO12tOE++SBMXjHgl/YUgwH0AAOagz9kb7qkingOy9h58z7t9Ajtc244OT2w4GNlgMLaTXs96oMvp2c4mQDvtD5gZt5odiv5GgxFpd6wvjK7E85l4PZ42wWWp2AHgmU5B7XF4BhjG02rUbWOlIUCHUY1b4JZhT4ulWa7Y5s4527542eqdFQrjGiurvP8jMAEnJ3b3zm1+Hli/vnXtuv0/f/9Vu//g0MZT3TcE+fSP95ns6t1l60rGdefqtpHVqKYqQKfOxA9zAHoURiJDF13rtzgnynKVqjI/V6Yre89kc5GjRg+11qroYgVhqEdn+g9l+SFAFeOo4EkHa17lrqFBqu/iNeMgzgBdGSb/7/VbrRMJKjk21wcbkWHxNkidFcsZOu+bG3JBVxTwkRT1CU4E6JGNK6GV5DhacvmzZBAURHNd8/5p0l+sZ3RKMKFAYuFtuxEo8HocePT5cwLYHAiq5OVT3JywoICaQOhDvEi3hzhNj5qBSbSuQe1ewSyDMIrKsaG5MkDGBrqYi/c6FPDao95rxEkzpNwB6Kjhe90bz7HCcz6XRPkxTj+C3LJWWU6fRf4rqYiTmxUiCMB5r8BKAYbWo4Jyael8nbB0q/UnQxmZMFEAPZ/ZhQsX3CnuC3bt+o0M0F/7MruUWNL87MXOAsMapsWSfeCXUUPftL/4my/Z5vkL9pGPfdxeevmLdg2Uu2ei7K11C1eNQHVgzlFFiFAQEQLMUZcIyp0jI0H5FWcU16kvVjcUvymCQ1aO3lwcWBTFybyGw+2xCOCQlVoIYnJQwLr+dDY//ckIjdfn4rdEpytKiuEsGQbrpuvFQC2EsYLXg3IqU95sz06wELA58ZMUW5Wk6KXdJ6LNYsFqPp4SDxZ1Tl4TNjHPOD8cSANjAfnC4nrMFJUAcixgusaNJGrDkJaLFy/Y+z/wX9lPvfMZa1RrBATQ8cUK7hkO8RJFhzzyABaLglUgWGRWNbdaEwf0wkb9vk1HQ6v71K2jvftWQS/0AoA+tNHglL7ugKN6BRa/bmvqdDc3jwc9BHMH8WAcsJbYwz0eWaVZtXKtRnEVAG80mVu9tWLrm9ukxFhjR62cyvGhi79mNh0i6Ojx3nJilFsNA4CQ0RKkSaPj2mSYUatVbLXTsXa9Qeocz6NcLVutAbZAZi4wtyHt7gcngw9+f9EW8GOH9S7EobA6nqomjpYRkVOyq4Xa/PDwiDQ6xGQH+4c2OO7Te340m9gBvNbRMYKhEHBgc5V7sYCAr8qTZzIckz7FQYY9X63Bu15BKSN3CNzcXQ5BDAK4KGWAVWg1ara92rKakx+1RtVqjTp1GWQIqrJ/Xd3esfXtc9ZYXaXHO4SGPGNGE9pKHh2f2HA4tW999/v2n776Nds/POZBSDBDpukuiWBKkilL7B3flpFRBqAv79Zsz0Zula8pen61RPee/XkJrNQCq7Xn7haubmZfPAJfnEXefx4gTF8lz3mVDetMw6+gmBUwLIui9Czc2S5HGVPj7xau0asc1xuMBIJHBge5vm0KQUm5Z2AemZrugc7IsE0VfATP5m1R1C65mDfuPYOJOUE+5ssHo5TNmhAgi/1QUBMjSVkNmKPwqYQE38eBVDHWM98652xAfF6+T6qhq3ZNUxkGcgJTT2nSfsPP4pFUQwTnGa4Eynrl1Pe+pEMQSHKSoRtIiXX1YIPrw/EKwRH1Kxr5jX3PQGwO3Mr0KNn7gAXlAGS+fyQukXVPF7IqV+AVTys6p/w5ObBr7oWEmfn94KMkUqIpLIIBDnBE+/3i5Uv26c9+1j7v1q/PfeJ5u3P3rr362uv0BCGgf/qCA3qhaB+AKG5j0/7iS1+yjd3z9tFf/w37AgD92jX59cJKkjdNgiVkGMuALv0XW0Y4mMVbAeaoTy84kxcZOgGds/yUoWCRik6S3at60EGxg5KR1SvrlszQHdC9DeFRbSwB6KyJ6xF4xuwTsHL1tUcCuj84bS4HdB6MEppoG3ttitktnOK0aWLRsx5GykRDPHDPsDmQocsWV5G7ChURaDhFz8UbQ4J9GXkPM01XULoA5TwG7YssrWSrqx3b3Ny0Z9/xpL3vve+2p594wpp1tK3h/i5oJ9pY7VixVrP+cEBArZcqVodrGrJdCOfaDV4re9KxqTAOdNC34/09CuOKMwxvGdhocMIsHbBXAwCCUcAwBmTCPnxiWfSkub/xNHhN8BWAYrxatM7aqrU7a7S/GIyg+kaiWMEAWGboMJzB1oQmAA5uBFBk9Mh6e1CZj2gujEEzMHfB2tOscc0sFwBjKE3ZWnDIQ+BF57+iNVoNa7SbVm+CDdDwFmxw+SIUrN5oWqPZougF67cwnlm/d2onpyd2cnpMFTgU1PVGQwJR1MNPumz1Qt355PjUTo8xWx7Za5Eq8oPuqfXAMuC9YGYBkPVnWi3XrFGrW71cs1oFZjVlqozVCqV6OQA7RrXisx8dH3GQCtrSEFSCUWjVa7bZaVijBEakbM12g9dIyh1dKlDQr67Z+s6urWxuWbnZZB0dM9Lr0DIMJ3bzxk0CeHcwsm99+3v2/371a/Zg/0RUM+v2KnOEXSZZn2R2+SjYjvX98L+xTJfzYwhgi32Wr98+BOiewZLW9b0etfY4GBE0K9GQ4RXmSsxQMiq5ajod1FmxYCmwOHMA6/RSgC9WTYAvQFftM34+vieAoFgWhRrfE58tAD4DDQdY/8CRyeozOYh7gEIxnJ9NzNy1AcUe8HPi3qi4oevSOleWqU+jWro+P30dWEOHf4hKa2eZhHAwYxCVqGL/+RRwKBEhmNKhzefJs3SbDWuJADqCFPSV4IwMgXz++efvZ3q+yR7Xx6fmO+B5dqplVIGRBozlAZ33E8kNGQ4lUlyDfO7QHEU5CPfVXeS8lVhGaG4C5oAe4B8sCj6L5smLnc3aAPVwZdATQZoXnnKAjvt24Qra1j5rn//8i2TMnn/+k3b3zl175dVXySgy6PhfLrQXoDYhNkOG3mSG/je2ce68few3ftO+8MU/tGtXr2nGNmpv7tPLh0NBStYyEBuNVDvqkWcAHRk6DsqxA3roEFN2zsErBdq8cmyqZ++k42HCwRp6SRn62wzo0eJCWj5XCILgS8NZ3CzHJzqlKJSTt+Y0GYkaLKPdJUCHLSdjONIvmtSmoSlcONxAroR0MUvSR3rWEAoWUJp4P7qPUZSlGi7q5KDXL17YtX/yT37W/ouf/hlrN1uietC+BFHc+orNaQykEZxoxCyi1QlMCrPokk3QkrZYWA3ZLbLi7on1jg/NJgOC+nTUtVH/hPPRSwUAuubIk4oGgOZmSguCxFbgujkO1DMduptNpnY6HFhndZ1mN6VK3UajmfUw/nOM9ioNjwCoa0Nrc+EYqJbK7FXtngg0oSfAYVoHKGEgCURpoKlDwFdYsKUL7XwY00njimrFmu2mtVbaBDxk6mAzVPMr0lENYF6n3z3GBC6sMJlRNHZ4dGAP9vbs6OhAPum1GjcUPuPpad8O9o/s8OiYfx8NJzYczFl77g0H1huPbIpoulrhem+srNARD+1qcHoj1V7AsIiK1coFa1aL1mqiC0AZEgAdIke0IKKkcHiI4OGQdXt1FJStUavYSrVkjbI6GDorLTINWAscH1ssEtDXtnesvb5hRUzpq1St0epYs95AbcNu3bxl9/cO7KTbt29+5/v291/7hu0dnnpN24Mf7FHv9IjcJD956tGw/uMDeh5c8z8dgWOqj0Zt3ttpeVj6D7BH30uBYQZDC+6lDD17dWWyuf5iBy61qIX4KTvI1bYmQA+giT9TLZwK1IyiPxs0xPcLIFMpna9HAHYmNAxdKPLEmZQbC62yn+8+CtNQrfffqdygViiKkilW1nvFb+q2aVNtVmJrpw+5ISgL0AjoOTGv+qozQA8qXjqIEMV52TXVzzNQj/MCgR0KbNEWq9u53JsfTEIUIGLiWnh7MFiKhM4n6pEApVUxMvQfDuhaCRn4iiCL/9agJvxi5xUdKBUyPKxsF1irM0hU+0PaisS2ZPPwaC+NYAolAgL6ZfahA9BFucMp7o69CkCfOYvwv15cWYDyBKC//5d/2ZrI0P8GGfo5++hv/Ia99MU/tOvXrrM9AYBM4oFCAHX4hUAt4lpF2tg4MpbRPHRNWksZemFmc0aM7h7EyWrI0jWMhRk6KBmnmALQpwAzPJC3GdBp6+oorjpJVsfyib58CJq76z7s3ppGtsL7QmNoBwM7KKJZq5GIClkl7hvfy13NQqgjUI+IXlG/6LBoz3NGgCO05WQmq03d9cja6rWqXb503n7uv/xZe89P/RTFUQC3eqtp7fU1KzZqPMzL9Rp7h/snXZsNx9apN2y12bIpxqcyaAPAA8MHNjg9YQ29gLGqE0xeO7UJJq9NBOjI4vNjBxHty/9ahxqukHOz3eI0VOHYcOPpnAFaoQTDlDKPQ8xRRk0dymlO9ErsitdcZzBjmZBWK8JRDy1cXnMGa1HBfHSow9GSRo/1gjVqqKdD+Fa2OmrrUPejNlUpe4beILA32g1DjRlsRrXetFqrZZ2VVYI6s9HRzBbjiQ1QG++e2N7+nt25c9v29vYpksNBjtY0tJ8ByI+PTq3fR50dSvCyDUYzOx30DRMRqq2mlRsNg4ytDKrbCnZ0dGwnRyfUCdRKZes0W7bWBHXetE5LPvEnJ8fW7/esVq/RJKiz0iY7whLABK1xsIqdsxTSrpSsWS1Zu92ydqdl1VqNB1kfwQ4GvbTb1tncspWNTat1OlaqN6xcrVutVLXyfMHD4u6DPds/OrFvfef79o1vf9cOT/qyBvXZAniOKIdleW0eQn9UOBfooli1NNPAfzxfV37UK0YDSICRetXztLt+KkqBtEF1dzce8jHt78yLxwS0AF3W/LmW4/O6Gj/jANX9cyYIiIwyAEKz15fv2JISLrEFZwCdDGVQuD4uNhwSmaHjc3mureYaD4JBcU8I6ZGhh/sda8BZa34O0KHNKSvQ97Jg6jSQ2o36oaDfA8zPCPNTS6imHPoejucTIjkv0SkKYrxDhjDL0HMZljMMy+Ub6SFwn3WOe+dC3GImnX7jCL6i3Dnu2yn3yNDZJRAOgJ6hp9bcWB/JZEdfkBbGp/Zllfr4OL72lj+PMD0X/HjjW+rOcJaEgA6N22JuFy47oL/4ol1jhv6C3fEMHfiiDP3SKjN00H/v/6VfsuZ6lqF/9Nd/3V56+Q+pqKuUKgRkADT7rt2xLVSnce/wMKhMDB/3oIFUVFWGbqLcg7YPyh1jPzi9DbS8ixVws+QXjxaDfyxAd+WwPzDUV7m2eNe9c9GNYUDHaDoaQMszcc8BluxbWYeSqEEArBGWXDhJdQuKPoa06M1ZC2YvtmZei5Z38QoUmaSR40/RZ9hYaJmC+OmJyxfsZ973bnvmyadspd22jfUNW8FUrWbdJqWC9dGGRpHF3Kaoxc8W1kBmVq7YqNclswJKGkKY8aBv0z483Eca0jLqC9AHXZtPB1ZcTEnJUUGbbFHFGMQUNDoJ0oEqGAW1eWExo0Y+L0CND0/0kY1GqEsrY6A5y3BEqg5ABHEaao/j6ZhOaoNhjzQ6TiDMGqddKsoesBqmIYYObQA5zFXAPnDATglZK8bFTikuq7fqpNvr7Ya11zrWbLes0W5ba3XVmh38d4fgzvWAUsAE7nA96/ahXj+isQNqzaiVo+UMdHuvD1HblGIyZOeFYs3mpbr1RlNm6IVK2Va3Nq21tsrZBRhRCh921MJPT05s2B9SvLexumYb7bqtN+C2qBOaQxhQt6c3O9bflO2ImLKHABLWsGAJanCDa1SsVatYs9WwZqslw5nZxPpgdpBhNZrW3tjwLH2T/02vt3nB2rW63bt7327evmu37t6zb3zru/adN65afziRE5f3vZMtctFXduwuH8A/Cqz/MEDXfnz064rE0r8RKtEtE73NCWGccueMCfW6Cd5SXe6hy8wDenSXAMyVoaccnT8XWX7QtenszyvAXQOBOrI+Cw+Ypb5jffvDrKe+6vloDtSx99Qq60AUSUD4nfu1zRaa+MjJsRSThT+9lOb518d/UpiG9kqcB7yxshHWX7XHce6g7Jfo9lyYEo9E5x0+KluF3BjIAy43mQn1O8kLUt0LvmfYpT5q/YR4Mc7pYFMQZ6o6pQzd/+qfT+t2OUPXjeI9mbOwdoZyd6GlC+z4fhGM+esTo5joagVqZWS/47/D0pa30ZnZuPEsNUTrdK4kzHvtgJ7V0D/P8anPPQdAv2OvvPaarF/xmv9zADoydAD6xob9n38tyv3Xfj0y9Bu0kASgI3tTv6einKDc+UF9EQmwRLknKgifFpuflq4AdFWPEXGGkh1/RnaOP1VfVw0YlDt7Bv9RMvRYSNpgyxl6zNIJZWxR5QSfsYwbLiejVFlPu4Oe4wR0r6M73axFqyACWWP0pGORghZGZExLUK+9R7sZDk8c5FT2uiISCxmiOHQhoPf44rlte++732lPX3nC1lZWbXdn19a3tmxRLdsYM7ahdodDmrs8gdZFBwJa1QzqcDrLcJoHa2eGaxgNbNI7scUYgN6z2bDLfnSIZfB0Kl4XAtgg82cA4j7HkaGzJ9sV6Mp00OoE57IiAZ1ZNtuzFLBwEpMLWXBw1JsA9DJFcaxfd08NwyhoNhOZCUsHshpmdG8LlgRqVQlacM9xre16i3Q8apkA82qjavVOw1Y3121rd8dWNzess7ZGlT0c6cAe4IcrhYqVFiVOIev1e1SwP3iwZw/2HtjpKYRwJ3bnzn07PDy18Xhmgz5G1i6sUm3aeF6yLoxlxiOrt5t27tJF2zq3a+V61W7evmX7B/u8xhHGno7HdIhbbXcIyu3ygpPvsF5qdUxPm7MdDpk6etObTbSpdVg7Z8fFfMagZrVRJaBzYlwdwkN1CQzRAQGtS6NpnY1NW985xz/L9SYDatQS11odMg9Xr92wN66+Zf/w9W/Z1Rt3GFgHoGtLZxlrVmV8DPCmKubDRzR+Ap4Vj8vQf1BQkIGjaGmsbSqPPdAIZzlm6O6fkfdf12sHpZtJmbVPQy8jyAvWLPU9Ew2cQl2yDs28z3GflOXrT1j9UnGfG2qCV4/aexjk5FnPlMH7rRU4hFo6WD/QnlKg59X8opo1ZAp7Ku6XxGmooT8M6GRaYQldKlpFqsBUV6bPg88ICDfEKEOkQCZiLGKo2jp1sgaYZ9bhxBBve1bbF/ZpDLo5a7ri3QZev14GdI14TWVMv4GxLoMMB+bE2G/gikRxYJHFLi8FZURpN8/yDxcJX+A6a/KJZchn3cu8C0Eb9yU3XprLJ3ATn92DGry2BOjLgM4a+ouft6sA9E88z4TiS6+/zpHX/Az/E1Tu+Qx9bUM19N3z9vHf/C17+Yt/RModFn9FLEQqRrOhLAnQM4dUmejnKHdCnbc6MENfTJNBAuhzit6ocg+Fu+rlpNxBZ9B7F9ElAgD9fjtr6NGHnhZHjnLHoAqBvH7xs7kZBNteKHYLH3EXunmUDSFYjONjm4qLVOKQUAuX6sMyScB0LBmuENAnk9TnjJ8RrYo6dBbV45rwGrD3REa+tdaxdz37tD11+Yq16g0K5TZ3dq3cbNisWrZJuWhDtKh4nyPADwsZwVoTdXM8nwF82yfWwDjT+cz6x4cE8gKnrvVsPu4L0KeqUUNghvuUB3Sp9H0zws53PFUmymlhmjkOenqygOJ9Qcc6TAjDPaDGgO5sxv5mjietVinqQlYNUEINGIArkQkuZWKD7sCGp1DojwjoOEIqZfiZI7iUfgGUO9bjaDDg7qo2YKhStnqrYWvbAvSN7W1bWV+3UrVOVQ5U9tVa3SrFis3HC41XHY34eQ4ODuz45MTGo6ndvnPfvv/9q/xzyLo5WBm0CXY4kwCWrxAk1poNO3/pgm2f3+X7I0hhT7xn3FgLyNBrZTAnBVtrVG02GXIP4TDF9Lzjk2Op3Dl5D58Tnu0w3VHJBoAOur6FcgPKCJj1DB95TkqccRgLlO6rWzu2hjGqK2tWrDbUNojAoViyw4Mje/Padfs2FO5f+5bdun/IdjUJjEQxEtDdXWwZ/B6G4Mzb7W0G9GREE2W8AHRVj4PaZF3YEw2dYcuS2rj+bH962SgniEu18HS4B+C7sNXPgjR+M9VVM3tP+nh4OxyTIxeiZYAeino/c1K9Puu+YXCQ6uEiatERIcdJtUglxtDbozQ5MssfqQ5iaSur1wcLkGroYLVygM4c1LN1Uu4sJS4ndgp9sgyPDAJE1TlAZ2eCswmqPXtOS0MyONBlCvVsXQksRfN7OTvEd2EO5qY+ejX/X2JDvFUOmEMbZFDuAnSeVdCuuAZCqno3e3iIRo+7pGeARBSmaKFDyIezShEjZPSsncmcPxRqp8QmkJEIYagDOvYXGdvF3C5eclEcVO7XrtknnnvObt8WoGP+BtfU/3hlTRWBctU+gBr6+ob9+7/6j3SR+q3f/h1K5G9cv2lNgP5ozD49tin5bFs9TNUsoqlelLtuSBi25AEdNUQ69rjCPYniqGgHJa86Oih2zkdP7mHK2kWCK0YmwXGGiuPDlPbkR1K5czhLGrOYo1S8izIoHArmHMwZ2LBco3Y0gEVk3kGj8bFz4frknjOGOHSFpbMXKGH1WUcdPuxHw76UtUqvnZ9V0EIYhb7uRq1mW6tte+87n7ErFy6yRQt97E8/+w6rdtq2qFdtjLo+2tFYA/W+XAj6FgtrotcbGd54TFcI1s7cWGbcP7ECjGrQgz7osn2tMAPNLREdFqJauSTKggEMPjfoX9qDwlLUzVgC0AHW/THEdAAFrCF46KMMUVGgg95yw/2pW4XOasiooUhvWanasN5gbKenXdaQD/cP7XBvn4DeOz624mJOxqKJejgmRlUAeOowwLqYwRgHKxA+1U69r2yu2dbutq1sbFhndc1anQ6FZAh44X3Po8ZnBONZIEvf39+3+3v7zNDv3H1g3/n29+zatduk322BsoyCAZYcphO2x23tbNv5ixdsfXOdQjz8hlgPwQr84rHBoYcgLTzGnpMRDso2YDHgJ9Dtndp4pJ57rEOKYpAJoV93sWDgstZqWA394miPQ/96tUKXR/S99/Bz5SptX1c2t/lnqda0YgzImc3t5o1bdv3mLfv2d9+wr3/re/bgpKt9gsE4fjinli4CRQSakfHFUbYM4PnsVtmUzgnMe3gcWR9Amn+lFDB6vRiCP7I/lIHl6uh+pCpD8n1KEZjKWdn1RKYuMMlf/cPvH5ppnXvau8vZJIEtWplyL6Yu1Mjslw98vmr4WCQgcAU7Z0x4lsdML/Nsj35w531DK5ZuF5MPB/TooVdXxox7Nnqf4zLJOFJsJ4FaUMjBKuQ/L683VO65BwQGLHw48gAsitvd8byXW+dcYAbKeKqH6/u0rqJUwOQoRINRh3ZQVoYegY+PWvX3Il6E0Bpnk/eQe/7Fz4gMnZ81ty6jwyTWZojesgzdA8lceYXXm1LBzAwogTsfP0xz9F1Zh4I7lvo9xwcHuwE2EoD+uc/9nn3+CwL05557K8W7GAAAIABJREFU3m7eukVAnwyHwp//4cmNBWnSStV+EX3oGxv27/7yP9ruxcv2r37nE/Z//MHn7eb1G9aCgGeggQ8Aay0A/Zazg3vvxmCARDN520Jk6MgSEJV6K0MIFEIQR6c4V7gjY6eRjJv5s+4brlAxlFR3f+nE+FEAPfrMVeN5PKALZERxB6CHTaiYNgndlLlnSkxuZveul1mAao2h8lakqwVGE5RaLbdwVZuP0y3qdmFmwFnDHuXR69hd0bAJtlZb9p5nnrIrFy5xUAtivieffsaq7Y4VW8rSF3A+A1h6Pz1bDW3BehksUReoL2PKD+geZOHjoQ1d6T4ddm06ODVDG9sCgD7hQBcserIR+DnPsJWFjzRil5mAZmZjQ+LfkC12h0O10NVqZBSC0YCZDARp+Nl6s23ttVU6PCGqPu0P7eCoZ3fuH9rpSZdBQK/bs1FvwPIBav+lxdxW2y0CegG1ftTlCG6qsVPHDvtS0PEwlwE9vdKxtc11ttEB0NurEsRVag36zcMqV9Oj0Bc642CWB3v7dufuHTs8At3+wL733Tfs+vVbNhxBkFezcqVu1QoU8EYB2/nz5+zilYu2tbVljWaddCSHwBDQMXhnKDEfB7BMbdDDQJyhFaAfwdji0chLF7hvGL06YtYJQVwwSDhg4QG/1m5ZrexHlNfthtOpHaFkAbFeAa1r67a2c87a65vK0BGMYeLdbGFvvvGmvXXjpn3ne2/ad77/lh31htxrCLSYVzhljIUswFuWZSf1eA4aJf90A6bkreCAlat7ns3hEzDm/oGBgDM0rvZyk49semO40MW1SB2uQFbMm9qZ8r8is41+9LPXov/OG9hkgB7fezarzGf2vG+PCV0e9zlZWiOgxwAYv2dphGdeWfbwFesjK0NHmyvZAHeno8A2evn9R3mPmJgZO5v8E2Yv7EFH1NXzIjV+LxiyMtaIU+SupOc/eXaK96BWyHVBCdA53CsrJwSgC6yzlr+o3efveZoDk4KQ6DjQ5+VZ5BNCyfqGJNIZ5mgz415i6S5GQcs6Rh9tOUOXP4DWUF4UuPT3ZGyzHGvhHuHZprZDmLCF/sH/xHmKOQ6oof/e7wHQv2BvXXvLnnv+eep3/ua11wjoFPP9909sLHBIFioV+4Vf/qC1Nzbt3//lXzmgPydAv3HD2o2mTQZDOem4+UJqU/CNSJomRVkeraYalNu++rQ19iU63Y4bzDY170UHaEPlLkDPMnSa+VO96hN7vPbyowJ6TLiLjECbDoHIowEdizQoEJ80IEGcu27JICCGe0QdPosvcAhndUYHdbokZQ+f1n48RDGXXFEqxXQ+0ETWpQJCZpTJ2EE9mqjBx1hNm89YN3364jl78tIVe+aJp6xZa9jW7q7VIO5Cxt5uIuVltwCU5BzUAlU7DXEw63zKLJ2GQDh2IHoZDWxwdGA2Hti0f2Lj3rHZbGwlmO7AUxxZpYtGom0NzwSgzbr5BLxLttiZuUPchYxzCjOZka11Vm17a4u0Ez4rnO/WN7fYiw5XMwi5rt66Zbfu3LPD064dHPft7n30X3c9uyvQTGejs8qWu3q5ZCutBtrc6UsP/3nU0uv1qveRzq0E+9Iq2ISS1Zp1a3fa1llbsfbKinVW0Ru/wr7sKpTfyNQrGL4CzYPEjr1+3/b29uzu3bt2cHhke3uH9ubVa3b3zgObL+AD37RqtcFs++L5Hbt86YJdvnzR2isdN4eB1zuEcwP3kS+wzx4mEQiycI9QopjB0Y9OeaL7IZ4jpYogkhQ47jVoe61F/Go1YfsKxTrW0sKGEw13QR/80WnXjnt9roHO5o5tX7jELL1QqdtsgQOsZLPJ1L6L6WpX37LvfO/79saNuxT18QD30bYJpJKntoA6fr3dgM4D80xwkHwhwjgkN4pZlio6LxKg8/B0K850pdk1R3YWIrhHg3kAOg75M8mEPwA8k5TV5zJuUdEAl0dzEY8NXHw/lmly5XSyt9LyJb3e+tjr9QFRAnQ9Y94bsoeZc5uz//pcPuUs6aC8EygP3lEmyL9v6AWolfWSR+R9QsSMEE8CXz/7xNeoPKayRGZ1ffa/873viR0JQXNk2VFH93tO8KU4MFzi3HQMCWnUuJ2ujwE3j83QnQnmfQx23m9E0O+xjtSindnOBAMUg6yiI4w1dA44ymrreUD/3Oc+Zy++BEBHhv6c3bp9m4DOMiPu179+Yn2BfmD03P7ihz5sna0t+/P/66+4yX/7E8/ZH/zBizSYgCHHdDDgOFRm6D4IgYuWQhpv64q6hYsT4kFTqOI3UnS7nHuiNU01c7WvqQddNfQM0DEpSpkAWU+8/49BuYuv8Xa0pKZ0cVquB1xMWACuJsSFKhafBRFV6iN35TGDgiWxQ/SUY0UHqGvzRDRKoGffpha4rAUVgVKEO58TrGXML1Edvi5aVm1r+NlqFcBRlf/wfGb14sx2Vlfs2StP2nt/6t22s7ljTfQWr3SssbZmpXbbCvU6a9B47hzBWoK9KmqscFlS2xqydbQuAcxn/a7NhwPS7aOTfRucHNliMrRycU6gxHS2hbve4bCSAEY0MGq8AJJ8zSxEcaB/F56Von8cgL66ssa1Bnva2bxgBzBpOT61N2/ctH/45rft3sGhVepNG07M7u+d2ml/zsE/nUbBLmxt25OXL9vu5qatt9u2GI9scHpsg+4xTXA6rQb7uWdzsAMacILnWalVODt+ZW3VVtfXrN3pkG5Hdo4hMGALYDBTASWNOjoZhylFaQdHh/bgwQM7QT/8aZeiuNOTvlVrDWu1V6xeb7EU8sSV87a7vcFnBTEdQBlBG8Acs+phQcpADha6roKWmBK6AgSRCviQiWNSHO4vnjmm6GFdh/KdWWehQNU7WwopKEUXwdB6/QEZkVMMiRmJcodT3PbFK6ylFysNtt8UCyUOmPnmN7/Jkamg3K/f22ebIQ9wPxx1SAfVHlqTnPFS7KO3IUNX9pPR3MqUnKL1AzCcwBT6ZtS7X6FjiQtY3e0yCPOlMoC/7qNo/gy4HtV6lv1rZOhx3RGM6FryeeDDEHyWMYgEhCxTLkMPII/3yrN/y6+aGrKdyND7R8kyNDmpVTYX6ISH+7JQeNkgKH+fAlgphPMgIstcl4OYxdxNeXzQi5PuvEMZCyqsiTJjnhF4KEN3Qx+N9RTBqVKEzlXJm306KPFIa4QuogRSWFtltfdsDG2wOboxZzN0+gPk1rgb1aWgjRDpdH8utxdTpfhYYjxv88Z5xizdcQqfGefohUsXmaFjfOpVz9Bv375tXwKgQ+QL/HjhytoC4xGtUrH/5kMf5sZGhr59/qL99nPPO6DfsHYdgO4Zeg7Qg24nZeAXFepQRlcO3jSxJ2UuSxzd3HDtUc95ZOj0budwFtwI9Q3GzxIovG7PHnhZCS/9ehTlngf02CD4IXkvZxm6aLjMli/cg+QZLttNAi17FeVKxJ+ByX7QPHg9LmjVqSM6paLU6SWUOeRjLTU3lglHUtLCFCWNCevIGhYimpq0G7zJ5+o5hh4Khl2oDTNLx4afj61TKdmzV56y973rPfbU5ScJRu21dauvrFi51bZCo06HMg3UmNMvHDXW4WxMSrqGNjh8PgQO/Z7N0PcMT/ph17oHD+z08L7NRn1jtoCiMkAI9XT/PAB0tmX4AAvO4R4D2KN1Txubd67ChizWH9A3v7O9zT8xmQwK6zev37Y7+4d20O3b/cNjrguwDd3B1PYOT7hZUR/f2dy0Jy5csmeuXLHL58/b7vq6Hdy7Y3duXLPu8YHVKyVbg4EM7G1LcKka8ZnhWXImO3rUG3VrgaZvtqzRalmjgQy7ZvV60xqNlpWrDZaAWDKYjOgSBzA+hfMbsvX9A2bq6IfvdNZsZXXdmo02VebtNgxvShx3erC/TwFgrSrFOjJyqpLdDpgug5y/Drc7HGZuXuIzASILDzBFpq556FojWDcYn6vuA3VGdPuou/dzgD6xRblKdfvW+cvc9+V6ywplBIdlljC++tWv29e/+S0C+p39IzmKIbNbqPVHrItYqozSDkPULCs+m1X/JJR7bPCzoJ5YQd99qX7+QwA9c205Wy0nR5YTRD0u5/3hgK7arCcHKbgRoD8uQw/gz79rnFcA8yr2HIO2zLwmAJ0+7I9O/DP2JlzikpGMW6GEtzpdQPVLAJtZ4D4qSDmrbk/1Zw5VwXW6v4YPlso/Rx/s5m5sAZW6M5ziFl7z4YMeuiwymAL5vNCYbZxwccskdrpPMdSKSaQ38RDYmcJIFJcAXTgW44izBC97YmcBnZrv9K7Z34OV5M5m1074aughUdjtg6xQ1ghALzntHtQ7M/TJmDV0AvqLLzqgP6d56N62Rkx6/vLKYjASoP/TD/2Kre7s2p//5V/Z1vkL9jvPvUBXGtTQM0BHhu6jQWN4OyIKPARXtgegs72FWbaiIdZQAcKs3wjsQa9TFMdZ55GhSxjHDB1mIzQnkQdwMqPxejSz/dxAAy2Lh0VxGgihpZqn3CWg8J9xCj4P6MrQ1cqF1+VQCgKvAD0X56ouy5YtsUoB6NHzib0dGTras6IFiKIUd14CMOsaNdge78OFG2MNQcHDzpQiKW/FqiBLr7BGXJ1PrF5c2FMXLtk7nnrG3v3suwlMa5tbVm23rdRs0RUMmgkGVBhfiqdXQkvblK1PEFShfj4HtTsaWnEysiYCiWHXTu7dtuO9e3SMA6AjAyR5h9GLyNLJMPiUIPSxItAoo91M40ZZxvC2PxSWhzCDqdVs7pPTYN0Kmv6tt26wdnvSH1l9dd2K9bbd3jsgsGOQyAKUHF4fXuvlqu1sbjEzP7e5ZZd2d21rpWMH9+7a/Vs3bNzvckjJ2mrH6vWyTeYDjsRtt9Gf3eCzAmUNNb1obARIdd63ZqNlrRZAuUXBGFkkzjgfeUkBPfEDagVu37lN73NOTFsRoLeabb5OrQ7fc7jMdQmWWIpoBUWgCKUw283ozY8JemP+Nyl0tFohO2e/kbJyCvu4/jCrHIY25nPZMVCmQD3C1uamC+tQdx/baV/jWzEc5vCkaye9oU0LJWutbdjmuUu2urVr1WbbStUaa+RgEf7hq1+zr33tm/bdN67a3mFXHSZ0xHIrz7zI00E9lLp5YHo7AD1PvZ59PWY37kT24wD6co0zOxtCHf04KNcGFVjlQVv47a+T0/XkM1hlxRH6P/wOoTF4HKDXMW4z34UTJU1Peh4H6MyjwJqqCVpnjydXooWVNNH1MicIFIG4XD5NnzPnEppPquLTqXvIz0IkOD56RyI6nGlZ/CERWSZQhJ/E2Ww8Zf9ht7vkTKdDXLxtHnxdgOdrFteu+SEunHSmWIA+l7lRtDa64ZeHro+tofvHEkir4zbV65XPx0RAd1bNlYBYe3edgtxVUeospgydmAP/CAD6xUv2ud/7HOehv/nWm/bcCxqf+mr0oQPQP3F5dQFPbQyK+Gcf/ue2trtLyn3z3Hn7xPMv2Iuf/4IAHaK4/ohULABObRne7wgwR1RB4YZMDhjN+eAl3rwAdFIc4faGbDsbzBKta3SL43x0HSAZXZ9RF6LvnXY/s4keDei6Hi6KJcFeJoqLuCkBOkCcgrEQ0SAj1uQfOJDJrlV2pAw1vOYuQJfmP6h0RWmZdzIsWyXsLFD9DTqT4z0x2QutaBAzxfXywoI1gHIcU9aydhwoJVlLLxetVphZZT6zK7vn7OLuOfvpd73P2s2Obezs0DikAoORRsOKsPd0f3Um2Qhs6hhEUmVmB3U1Siyl2dQaJbMankf/1A7v3bLjB3cN4jj0ikIkiZnJBfS4+uQzfE5QRGzLQ3DAiXTSDmjMKFTXmABWsuPeiLQ2AKzf69vJyYndvHnbvv/mdTs+7Vm9vWpPv+u9tnn+st3aO7Cbd+9TX1FrN2x1fZV7CZPX1jurtrW2Zrsbm3bl/HlansIoBy13s9GAGToc44pFrKuBVWpFW11doYUqVlV/0LMhXNxYHtAEN4jZUMtHxg6Vu5UgJpQpD4IXqs4nqGkPmCGjb3v/4ICBS6PVtpXOirXw8y13acPPTODrP2O7I/QK+BPvielq+JPvz9ZE6SVAPcIkJi+yCv8CtTwqw4RAD7Q7IAa0PgAd4j/MSUbdHQwCjHpOen3bOziyw9OeTaxEMdzW+QD0DjN0HPoH+wf21a9/w77+zW9zBvrhSY8tbQjAg3JPplKRipwhk9/OGvrjAd1HhrpITyrm/IEddcsMaEMUl9U59T2R3GaA/ph01z0N8s4lia1wJH5UNhtZb8bl/eiAjtcDS4bfKmhl88x5bzzpeRyg452QHEgMJ/tofmp3RYuedJ5Lwb7E5flZ/tBncuV5lF7OgnoYqWSObz4zm7V7UXQp7vHh7LFm1AueGdnIYEvgnK2FcKePZ6eAIJ+hZwYu3oJInwKJ2FT7FlOs2rUAnaZhwTCm8ObxGbqm1wWI66ZQcMwrFpslX7WYMOrZOdep7gFsrGFLzEwd18CowPEHgD4VoCfKHYCO8al379prr70ma3E8y9+6vLEYwvO6WLJf+pVfsfXdHft3f/EXtnvhImvoL33hZbtx/TrdxJBFwbiD0TApD9T3AvQUWQjQPRoLZyBXqceoOUxUi6lfot1lGiNAd4GcG8sgBySgh8KdfelRj4/Ft9y6FoBOuig2WLJ2zdtLRmYeNe+g37JpOHzQ4lSkRuQAFgnjqOxGI53XERUZuoFEbvRibDhq6PzhIkJFKxOnyNEHXa8PcRxYALyHAB17TuAuAYvo9mSW4SppKt1p0ziz6mJmWysrtrO+Ye995ztte3PLVtdWrVyt0Te81GhRIGelKgcUIGgC8KKXHQIuAM6o3+N4VPSiAxxt3Kcw7uDebesf72McGOt57O+GWxyuswSaDcpVuLyh31zKaxrs8H6AcaiwtKBe5gJHccLiFaCDqWSgkEBdo+trbWPDGu0VtlDuXrrCwTwAohPOFJ9xAhkj/dnc1ldXbXtjk9T71vqaTYYDXtMCYjC43MEakdk3VNpzqzcqmhNfhdhMtWwMXcGf0U2Alj8MSmnU0f9etWK1TnYguoSxiZCZQ9iGAAYOdhDJIRvG84C7Hen7ZpOUPulBz4yYgU9BrWtByHPAhz5w4IkAXaY56KSQnW4K8pyKwvcg82d/P+bX4+Cv13k/oIfAZ+cQn/HE+sMhfdn3Do+oTZgVy9Ze33JA32ErIIMWK9qdu/ft61//hn37O9+z6zdv23F3yDJSZJjKOpxO9kYXXVL+WA+6OTtwA9QSVuAOMHtDv/MyY7wEp5GJJpe2rNQmAZfaSKNWiVUdjF6eLcD94uQ8r4NJ1Jb1fSu71P+WxLZKxdOn079nn5X/chbR/MNmgY0+dR7QHyb8s5eJuxdqfvTB1PB0IvrgDdJ5g0+As+RRv7JzRIJbnUHeYuhlUbKHnqHTCjaXpSsT0isT1NNzV5upPtRy5T9LjoKtzFr68HmiBz0oemV/2Tke1tHaHp684J916Aq207mrd/PbkW5BJljUs9TP5ATVTrer18GsxBp6ZOj5FsSMV4knuMQCuKdA3IOUpft6CHCPwEd991lAQdaSgO5mbLl+dHxWnKloeY0MnZT7W2/apz75Sbt1+5Z9+ct/yz1Oyv0jF9YXaB8CPf7Bf/4rtrG7Y//2P/y5Xbxyxf7Vb/+2fZHjU69ZFa0+c2RkMB/hI7ECTfrVg16GWA7mBp6hg17RB4ixijKjmRYWNgS1HhFNLprGsBfUz+kK5/V1ATqE18isJJIjZZIEdqlBMQM5iiCcWvfHG/SNMmc9akVhorfTgvDo25Nir216LclbGAgMbpzCSTz+zXrNOBAAcDFh7CxJKNqLdWWwI36IaFKZhqSUkf663Wwe0CWI028sDGTysEZlvR3vPR0bRn40ymXbXOnYs1cu2VOXL1unjSyzQlvTWmeVU/UMvdwYP1pRi1i7XCcNDCAejwZUhWMMJ1QMcIo73rtvRw/u2mzQtRKU7XO5ySFDB2OhejSySWPG2h90+flw0FBZW5JpDtpmpG6VxzLmhh+fntr+/oEdHh5zTvr5i5ft0qUnOFq1XKlZC2K5dod0JQ1qfBY8Nj5q0RhEg1Yt9vMv5mz3qlcrBLjxeEjA5JzwZpPPC9k6rnexQDYMqrtv3dNjDqdhG5aXOKrlKie4oRe+3GxZudFmVgMAwjz2wWBIZgFCNTzP/f0Hdnx6xFoees7RjojfqKMHkITHgBIkz5py4zR5iLlJAR3FvE1RJRiJ46R2H9Ayl97iXrLh6NQW7kWT2oZu94SbHXoJ3OOTbs8Ojk8YGGEUcXNtw7bPX/r/uHvzJ0vTqzzw3H3Jm1utWVlZ1XtrQRJg8ATYnhAWQi0JO/yDx3g0w5gBNRLaYH5Ganl+nBEMqFuiJYNAC47wAI4xIP0DExNhJlhGIkC2tq61q7pryf3u68TzPOd833tvZVYvUosZp6JU1Zk37/2W93ufc57znOfYyqkzVijXKIobTwt248Yt1tC/89xz9uKtbWv3sGFofWfe316PdKybw5I82/Uapc8tj6w4xz6BBQHdM6UMOAJAEipb2BFQp+eKWZYHGwG7qaNbSuUS0EM8xSE4bnrlUOsQmWtA/KxUu89r4vOhx5E4mrzjPKSr+z2Chhw8dW3yqCb+G6/EOqiBNXIBsm80Gcji2EbQsiycR+xxuneeZXpGH+S0mBZXf+O59Cloupa6Imn/QlDqSpjkkLnIZShMSvfVJChI9Rd+6QJ82S/PTdSZFafnQ3fBoI3UZho9ebARGfzC7eBZJxl0BAPZO7g9ObjRefY22pBl1JN/uWItsAUZvc99nw82HP6TQ40OgQB0zibx987o9ggwYsgPRHHjkW2xD/1j9ptPf9KuXrlsv/yhj7AD7ctf+TLnSzBR+mcnWzN6C5dK9rYnforuVZ///S/ZlgP6b336Wbt25YpEClMMv9B0LZLhHiEB4GW36Rk64h13MwvhggfENI7p4wD9huGm43ugfBllerYOVzicLAd2TDXgg0AOUZKDOSl3R1EsXA09SByU/MLgewHo8cDmwr28hh7R11yWkdnyeYBAMJdvcji8Zd7vXtuKKJ9Tu9JCHT8gt9+H6CmsE/HuUq5jFnrBag21KWETj3aN6OFOVe7I5LGJE9CR6UxHVpqi7WxmrVrVts6cskcfuGhnz5ziFC24qzXX1m3l1GkrN1s2QPBTa1irtWLlcTAaUDOjzA4KaGYzUMudfevsbltn9y4BHbX12WjA+nmVYwF1oWjT2qhyv+kPe6SBURMHcHOGdhHKfY3hwKU5OOjQxvSw3WYWiYcP09fObW7Z2voJlQWKJQr70I8uFz1wOggQBG6xmYDCRm0b2W8Wvfv1B3gzY27UXXCjYEjNASPr9zs26HXofAcwx3vg4cRQImToNXjJ15tWrEP5jkChxAwbanDMPx/Si35gOzt3bP9gjz7zYFrAIkBHgFp/0HjxUDMD9/vLDggfgRhDMCL45OQ+Zzq4ztGfjsE5/T4/E9cEQU0EDnDUgw4Cuob24YHT7X062rW7fdtHHR2U+6xojdU1AvqJs5tWrDWsB8e9/thefHHbvvrVr9m3v/Oc7ewe0mPfpSQ5ZKSA7lgXQW1sfsqaPEPyrJACoSTX5Rx6B/RIeoPejd+fq0MvAjrEUCmge203VN9B0UagkNVm2bIpKFl8TuNexXlkQcTc87wIY0cDexrOKzcLANJO4WyzsuJoxY1/+2vB0NQJ6ElpIKnT4xoD0AXCAcPhTjdTMOZtr/wcB3VlrD4ki8JlAXocYw7JSRYcOiXqpmBkdDSzEsWO7BoeAcL5OvH3d8YAyBoupBFIpWWno6907O7zP83g31P4OUAPoR2e9VcJ6OhC4X1cAO7s3Bb0FCHsFOUvFzh8BaDjb/63z8hA0oIZDBe2LthHP/Yx++TTn7QrVy7b//ThX7br16/bV778ZR/jXLLCT682ZqBaipWSvf2dT9jpcxv2hX8rQP8FZui/ZVcuX5FidoKIVkMvVB+J3j3MPtecYf4cS8fbqgLQs0k7qBkjy0akL++iDMyRoatJH5k6KD03lnFAR21dw1rUR/hKAD3bIBIHIC8NqQfY592ScYiF5205ikTDO1kRPmqbou/0CGXRr/5Tm4TXwOeWVygucW6+iccGDxYi+s2rtTLppTCOCWpVfu4QxGnaGgAdGzlAgyYQxalVIFab4e+ZnVpu2UMXtuyhixfsxPo66dil1TVbPXnGKkvLHP1XwBzxRtNmI3kWAyCqVajtZ5xaBke47uGeDZDBdvZt0jm0UeeQLW34HGTyCEJwN0k1N3E8FfpH41hBS5Nh4aSqEKnIWAfTyNBShZ/RYpW+42hbQ9tYk6UgrAOAN8Z7MgNnCaLEBwjlCmTHuG5UW9OY2vtrAcpwXaujFt7iEBN65dO0ZcBeV4gJJxMMfGnbdIJ+elD4ek+UldABANU9rg90B0X0ltNyFuOEZ/Sgh9ANNWxk6nu7cI3boxMdnkco6BlsucVvBGcRZC5OsMK9xDUMNz0K5sCiZCUc9enjmgHM8YWMHKNU8bvRGYGAFUFF5/CAtXPcAwRN6EPHfHNk6fCWxxo4tXHezmw9YLWlZTvo9Gz/oEtA/4u/+it77tJl63QGWtOovFAkmmSVIQTKQCpnqqUx9aHWDlBuM54BOvdAH0qBDD0LhpPsfHHzXszQsScA0DMwc61KCmzx73QaGu9vZOjJbpzuFa8W0BfFbSmoq7dF/+P5J4F/ZmYTo6n9moClQ4ZeYb90HkikdW11zSTcR9SBmZmjf10MoADOO5Ayoy53UWN5c572l1JojsDmZcFRENAjQ18Edt8b5+9XHmyk8JsGXczCY6LZXACkpMq32OMx3X+S8iJpNo4f59c5N3YJQNeSTCn3xDgpPj0rt0goxmluRwSG8Zyn6ygFdDmf6khZv0di7CtDCn0keHKK29q6YB976qkM0H/lw79sz19uP0ZnAAAgAElEQVS/Zl/+yle49zBD/+m15gzAWCiX7e3vfIcy9C8B0C/Ye598koB+jYBeQpqsv+EG5so89in6UHgcjBI1ZBHqk8bBq81MtQvQY/2Ype6TetUzCrBO+s7xGlwoiuI00IB0vA+n/24AnVRnttgRCeXjUwPQs4g9ydDjd5ChB6BL7a4aS4Ro2ZSfTNSWL47cg0MLAKCuP/I2RpaGWiim1WKjw+auTVpRoF6LzF41Vyw8gDkFUhzxOrVqEeKOGcEW6vTzZ0/bYw8/ZJtnN2x5BcYpq7a8dsIqjSWbFctWqGBkaJ1qdFH++DwwBgCTocGAtd8+sGm3bZPeoU17bRse7Nu426aQpFIpsjZd8Bo6wB2AXqnBMAfAq5Go9GVn0KKBNWjv0jjKGUVyoNSr9QY3FPTIV+iljiq96u1gkQDkyPQRtQIc1JetdjhcoxrOpVggHY3vAbQxPnQZNq61mj+oOB4YMRQI6NOp6uw0CUIdcYyWQLjgoZxQ5uAbDIdBBgtAh/Usvo97CQ/6brtDUG8fHNj+3o61cW3G0A9MvSRSFU1PDUEuuAm1P1s6UU/3yXJsU3FKHbX0sPXMA78xf45jXFlZsdXVVYJ6bIoMFCm+U11fOo0JmZDecGjt/sC29+UWh3NaP7NpmzAhWj1hewdtu7OzZ1evvWD/z1f/2q5ff56ud/KeNhuMEdT7hu8ZujYyfS+C5EhKWJ1MskEG+KR0c3IY/2KXTMKoxcadAtY94OobIQE9SZZTWpPH5OppBkXJQBOOOHYwit+5dzPXp77SDD0HnhxgA2BSQI86vUB23vZVtKyAExl6FQmTC3XT6xL/zkDQg5MAJSUbPmSKN8jr6H5e8vVIAD3NNAP8HUjjMsff1HY4Kxr3x3F8rl9bzETcc4UHpOsXs1d/TdD1KbEewV7Ktt4b7C3cL//UdL3NBQSOAywXJxl6di5ZUHI85Y620oxm8V88at3GOkoBHXiGxJb3mH8C0PN1i2s8nI7s4tZFAvpvPvNJu3L5sv3KRz5i169dty8jQ+92tbe8e22JDSfFStne/sQ7OAHq81/6Am3mnnzySfvMs79l11BDx40bTQnoYYdKByEXtKCCnnmne/YpDVB4KscUJLMhaHOq3VW3yUwgsFEUNYoONDsnqzmgY1OCvzvb215Fhh4PakSF+SQl1X9Jb3CBq7d8DtApWnBfetKkmrZGVT+tNecBPXa3zPQ/ifa48RH781pe9KYjIkPrFFoUUNfFuzJ4yEBd0TCOLTI4/DcAHa9RZx5AaKqBJKhvz6Z2enXFHnngol3YOm8n1k7YMtTXyytWbYA+rlkRivNqzUr1mlXqyhDp8YzjQHABVzJMXYO4rHdos17HRgd7Nuq2WUe3woQZOlzXmB3P4OcO33WYslQV1E3RFuObOZ3iQGvDTEWZNkoBMHRBzze2ngHLEeMsqGN6GAMtKARSe1yWjbNtDgJFBWgRlEDkB6q9gRq2j7NF9ylNZVj3x3sAAAdqvWML2YjDXvB+yEA0raxhBlFcY8maSyv0R9dSmVkfhi0Hh9Y5OFCGvr9Lu1aI0thKiDnk2PToYaBhPAHmUc9FIEeWIctkXRQHNoEZev6VAdZsZmtrawR0BCsUv/ngGGTw+HyUIKhdmUxofkNjmW6XTnG90ZTllvXTZ+3cxYdsafWE3d3dt+s3b9t//uYl+8Y3v0XTHARhMT2vP8L68lKS65iIH0rH5/bXyNAlitRXlqG7MCjoUGZ7XpDSMxrvqd9b3PhTkD0O0GMTV8jtIOLX3i809zIe+REZenoyrxTQM+FdQoHH+8VxMUePXmt/HUF5rkdcv4VNne6NSYa+CBrHlw1iYuRChu6fCU1EWKKGE2cca5bNp6xAcmEyUVxSR4857F5QyF6dsgf4ZgB6FpA4wxBgznvsvx1gTlZ0Yd783KIj9e2BQ9JWl7u05YEkP/cIQJ9/Pw+17qmhpw+kONyjgqx0nca/U0CH90qECtjdWbrWiswCUdz70XRsW+cv2FMff8o+iWlrly/bL3/4w3YNNfQvf5nzHQjo71ht8tEqVcr2U+96wk6fFaBvXbhgTz75Xvvss6qhV4tl+mQD2JGVEcwTRTvq6GEyIxGFR33pMHtm2DCMkT+7esjlp8s/kaFzGk4O6FFDp+GM+/C+0gw9Ln/UJVMvdwB6/PcioGPDlg22Gw44PS8nI5nMZOYyobz0dIUPZ5IRZBsa9QX5wuRIVNQQARIQPA37Np66UYurHDMq1TckeqFz0pbq1nkWD1/1KacVAdALoxE9vR+5sGUPXthivzaU16CR4WZWrtZJdRumvK0sW41zs9Ez7dT1eEzF+1KlZDNkvd1Ds17bJu0D0u5wjKM9A0rdrsxHXsGBNVX10SMLB20EpbhEXRKU4bwB6PhTxhCVWp2AXkQb28ys2+vbcIzsMh/ZiQeHBhocbCAfeySPZDbgQ++sBVrS0I8NQJcQzy0kbUqXOIgOVWaBTgHPD2aq9wnEFBx6SxmpzgqEbXWWJspoQ4PeoFTxNVEikHb2D61zeGi7EMVt37Vep012A3PZUeYAJYw56MGmxLEH5R7Hn1HtmGkOQV2lyla2ALUIBGI9IFhBlo730UhVqdoxFx0ZKH4XmxnYkb39fWt3u9bu9Zmdj9Hd0Fyml/vZrQfYh37z1h37zuXr9pdf/Vu7fuMFzn7XxqpnhOU5p7cz2tLdEDWIY14cHmrxhAjOZhiEMEgZukRxKeWetxwdD+geSpP5k1BanxSjUwUc84Ae11wdOrlEP343QPbIuv3LrKGzNS7N7JNgJ4KLoL8zGtzLiCnwi2FQpwsAveiAnmXKSYZ7T2BCTwxvqYITYS5QyOr1dOL0dqrcVjsHqxzQF2FT/81rNR/H6fviE+fKA9kenGX7eUCjvZG9CYlFS/6ZafBzbPabfbJrEUJL4Vl6cARZkPA9BvS4HunfLwfQaW7jAW3Q7gHo+JvDWaYju3D+Ygboly5fsg9/+MOsof/pn/4pn3uW897Wqs9goF+uVeyJd73TzmxsCNC3tuzJ977X/s1nnrXrV65aDYA+1QAPWuQBzIPCcqEX65dJO0S0kMg/V/EZNmrMkwpDGJrOJIAedrAcwsIePmzgEsUN4DjmXvDHAXq6IYhOy2s/2QKcU7lDMOLgymM/IkPPPH7xOgnsBCRphu6pt+4g7xDEhtxQkgEKePuYLKTsVBOPcKTKZlEXRi/0xE1o5M8dA1iU3cH+VSNIg3JnDR2+3TNM+cKY2xkV6IXxxJYbVXtwc9MeeeCCbZw+Q0+BOsC8hOljALwKe9ObZ09bbbmVTTljpj4aW3t/z1bqNbNB3ybtfZuBem/v27hzYNNRn7XymY/KYjufU+/qr5GRDJTqHEFaqfG/kaGPhrCzdbaD7XpoaatYoYj6O85F1Ht/OGJrm3o5VYvH9YLBClT1CK7yTUSsBmrlyKxZy3etAh+SElrl+vR0p6J2qkwdJaTBoKe2NTjoAdA5cKjE0cE87lrDKq0VWrqi/U7HXmY23zlsU1m/d/eO7d65bZ2DfQ5MAD1da9QZMGHaGcA9QD2YlVgDcZxwoEOGjfUFhT3YhRhag9cqkFTHAEAf5QSsA5jBIFInoEOICFYLfe2zGWvoEMVhhGunD6MZAXptec1Ont20U5vn6eV+9fkb9vVvPmd/9udfs+2dfXUoeHBOnYSzVZ5EODD4ml/I0bOkPfqmfCOPntwU0JWhp3VaQdZL1bNzQE9AKMn+A9Clc1HrZJbh0SxqHtDTz7s/oKecyTzY8TNfDqA74AbAqDyZOrUllDvWGp59N7hSYpJcn/xNsoPJQJD3ZR7Qs1YqmszIMS16+Bfxee6/nYhZpMLvvQKuO/IfZCWUBMyz/diDkuMAPc5jESiP+syQyBJtvOTLUm8G6kmQ8D0CdGnDc+e+o44z1lWwa5HIxuhw5fhRdlIbHaEECQf9H8YE9I99/CnOQ3/u0iX70Ic/lAN6r6cy8lubNdbzq/Wqvfuf/rRtnDtnv/fFz9vm5jn7hZ//H+13PvNZe+H6datBmTxGfVYRmZrg/SS8JyCfxasQLRr408iP09UA1C76UEwmgRwzdDihua+7bF8h7jHOwAaYD9w4IjWQyPpFo9c8xGzJ9Kb0QQ2QVyQOOiuvqbtcJN9MwlFJqj4HVxjLaGMANR5uSNkj7oCeqe59cII2CGQ6kTGmtbmAJF07bJ44x6BicayxiUe2yc0atHAZdd66G0cgAIA4bETjlzoCjwmMV1r26AMP2MXNc3Zqfd3Wl1dsAstf3xE3H3rICmsrVmxiTClEGC5gY31sZiu1mhUnA2bm/Z271t+7a6PDfQrjaKZegXBN/fm0Ui2XrFhWeQIBA8Ac7msCdfS6zwRaAHewAKC4OamtzIEoqJ+DKQA7Q/3EeOo1eFnm4gsBCQAbCm8GNKyte7bHWrU81+G+hgCIQFgtownP6g2MQ0XwJOAEo4EMfYAMfQTKHcK4MaecgV6vVGtWqDasurTCDB3AnAnz4ILX75N6P9zdYYZ+uLtr/fahaHe0yMHMB8fKNjYY+ICNqJNF4AQptJ5l86FRAtBEOqw5vI5Ock7J0y3OAT0ydqwJzmhHnRwDXaBhcX1GfwhBXIdRfLsHt7gux9ZiFn19edU2Ljxop86dp7nUdy5ftT//6t/Y//0Xf20DuhmKAs5rufNTKBZxJMPujIWXO9lRGbrmMeSgFRm6noT5UPxIyj2rt8YAlqO2+Ogr0XFE9p0/bXmXxCKtvkhh3/PuIU8/4mMX6eX0JSFqy65JYl8tQD/6t8liJG23cwHPYrliTqCmhxy1dAq4ss/ziWuhc/LEahGsU2o6WBBimLMboZ9If4993a6JSFOqRW1E0M/p9aGomjt/KkzzrHtOnnfvhZ+XBQYopsWgvIUtCyiYpBo1CtG2RjDNnBAlFs6/5tV/AnSVAdMgJfZpBCpRZsPPlZSM1dGVUO4UXmfXLdZ/kqF7Df2TTz9tly4/xwz92rVrotwB6Hhu3rrUoKEqaqfv/ifvto3Nc/b5L37ezm+es/f+/M/bb3/mM3bz2jWrY7OcANBLjKTRxpb3IEqyL0B3f/Johcj6zAXwbE2j2M0b/BcB3aerEcjdZhKb+isBdDdH181JBCLZxV7oQ9cAglzG4nFBshq8yKQ7N9e2BoGafj9pJ1FoRSCKzEBioPCMx9alkaL5JpJvMaDJIORChi9qXc5hUbvXqFXYlYp2xwaP70msBwDC+NUR+Q2NRB1Yq1G3h7bO22MPPmjnTp3i8BJEShCBtRpL1jp50ibLS1ZE/3KxxBo2bBbYCgXAxDmOBzbttG24v22D3Ts2hJp70LMperlhSenTv9CqhQxYorgyTWtqtQbBHNQ1/NExmCGEXf2BBoeAFgYio56OPxhZCo/WIhgEqATp4ISzktI3rkfoH9Dexfo36XcNK6AZj6vd1bMP5zrU7EH9w2O+T8kdrhuU7YNen+8xGUm0B0DHZ5Nir9SZoTeWlnkuYY5D8EXQACX53q7tbd+19u6u9Q4P2fIH9SlLGRVdCwQfAOkmZrvXcZ5qv0uHTUSLIsfohsMg2/XAGrixEW1gRf3TXKbfpwiOpQc+jxJcUuHe6bC1pQO6HYA+GBlWCCj3E2fP2cmN81ZdahHQ/+wvvmZ/9TffsP5QU/6YoTuNCnvKbHuMvmlf73q+8mLqUTV0CTtDWxMEqwu/sl9dzOeSenrSshYfG+Kxo+A8q70yG3ZA9wMV2+CPeVJ3jfd5rQE9uWz8SPmM5+5ni5lyOHHG8fHc/EWi5R2Q/I0jy5vvScgV7s5PKDOPRGmO8FZ3tfRGvj+FbiIVuXkCdU8gEOWCLDybp9gzLcii9oK8iRvkevbO986G8xzPjrwkoKfv5+sAz0+I4iLYykp0XBf3B/RQuUewuMjypIAezzkZWJioJc9WZOkxFyWMcMGGj2YTuwBAR4YOQL8Eyj3P0HNAbzUZE2LiVAD6F74gQH/yF37Bfvszz9pNUu4l+nsjU0cLWxlZZlBkHvLJ2k6ATno9XOBCxU4LWIijvHWCi0i95GkNnaYy0bKGeiuyNGRxLydDj3AxMalQZp1TePMZuvehZzN/cytYPWU+sceDFUW6uUBOvsqh7vUlHZQ7jFPCJtKfQqo7oZD2TToiwbSPEcAIFzOa51Cchnq63pt0clU9zfg+/uBBDsod868p9KLrGERdMxvBJKZcts3TJ+31jzxsD54/byeXlw2d7hjAcurESRuVCtYD0KyuMUOG+HBWwMCSBt3SKg7oEMQFoA8Odm3S7yhkK+pcObyGhioCdJnNIDPVGFIIxADoiEUBhKCIJQQcUYmNFjW2pXHAS8kKMKOp1pgho9Yfg1/wYEQzDTcGB260akU2qyDLWRiMVK3DJKZqxRI0I1Lxg2LHPUXZBXVzZOhsuVRbBqk0aUVKNivXrNJsWa3ZUsaOkgltHmcsH0BQd7i3Y/s729bZ27PuwYGNB33eqzp89BcBHaWPRoNUKntu3UzGWU1ZxBJ0iu7MmA8NiuA0NkUEMTCZYR++6whk3iNAb3fb1CR0+wM75NS1gQ1ArDRadItDH3pr/YQ9d+Wa/V9/9pf2N9+6Yr0BAslwH/P1l5kx+YJOa8phBer77VGAng2p4LSznArFr/jkdr7xcXXS/HnJ4fu4jFYQlPyPQXtucBIByGJm/rIAnZfjaGC5X3aO30rbztIg5DhAD6DM9p1Ea8CkJauzvxxAl42WSwGzHnQxnkqy9Hm6VgB0lKMW70m8Lq7AXM94fNNnjOuc1c4c5ccMzBcm6MUny/H+6Az9ftdX5zb/pTTMW97CMS59iQN6NUxy0v5+6qL0rlmAd49ogGru7BodB+jxfSYZCaDjuke3RZqh6+mQ8n1sU/ahP/Xxjxsy9MuXLtlHPpJn6NDGKENfWZrRcaxWsXe9+122sblhAPSt85v2iwmg1yFqmszoQAaBHOhN0gwOenxQeaA6CAxgkaUrlOmq0VAI54COX9MiuhfQScsngE7KfTK2wXRm8FXT++S196z1Ixae39FMdb9Yi4uHwF/PDDvpGc8pdJ0fRTRC4Ix6iTUbQ1rUsuZZlheomNUs9KKz7koP9Tx+9scla/OT2Aj9h0XRlXFdnWoOM5IAe7yG5iXIhksY+oH3l9sZxItwQUPz14nlJjP0Nzz8kJ09sW4N0NLjkZ0+ccL2+z0bw23txEkCFkxHphDi1KQQr5WLVpwMqXAf7N+1/s5t6+/v2LjXsVJxRhMVaDFiRndQ7vgbbV9RPwe4sx5dKHk/dY8XKWubmcxsiDntHEYiUxm20yFTR5aMLIT2jzP2nIenfVBlAGZS7RTcuWcAMnOvqddrZRtN+lyNyOIB6BxXyns3Uf/5hLY1zM7xoHIV8HpUrFRvWg3dAQB0XD8yBygLSZR3sLtjBzvb1t7bs97Bvg1dnFZfWrIyqHb3DKBy3l3kkKEHUAU1l2UIPqAlfh4RfmTzElRqVG0qqMsyAZQ2COgdZfCDEevo+52e9dGCBoHkyglbP7thKydO26Wr1+3//I9/Yf/50g3rDqTlyOyT3as9RHHKEBe2z4Q+PhrQpXQP+8t8s9WY4vtXpufV6PnGfv/fCkhfVEczKMycS/PzOA7gF3DiWEC/93Xz3wlrqaOAJyXcj/s596RUlOyCXYn8PMxIwDTP0AWXuvZ5cZF7sGeKAYiR9Kiu69ly1uuf378opwR1nh8zSrP+Lgy+84RqLog5BtCDOTmq1DKB5fgxX5FMzn1GCvKZBWwSFgDQZwWrRjljrgc9B/T8Peed4gTmR6vcc9o+D1KpFcAURGToXpqO7NzfyYcNieZHQA8MvZgC+uVLUrk75U5Ax3H/xNryDCAMlfE73/0uO3furH3xi1+wrfPn7H3v/QX7HVDuV69aE6IlAnqFrWs0FPDmT2KdZ5wEddJH6q9DixnU6fAAi3509u3dD9Cjhk5hVAHt76TckaFTFOcuQiGmC0DP+zt16QPQ07qZds6UHgcIpX3paGFziPWHBkMu9ATkABI959GHHmI63iwADQTudFDL29Nwnbhh+1hVPl5ZNJgOb5FrGMAvNnsNA9G4U1HNMR9bQ1CQ9VaRDRemBF9mLRO0j6k2DBvQVr1iD54/Z29+3eN24cxpW4ZQaza1tVbLOsORNTc2rAJ71WKZLU0TZOgwZGku8T0LkyF70Ad7d627c8uQoY97mLomg5voQw9hHE4T/8a0MgA6HdaKyNqVaSMLRiCATBLlCc7/BpiTAkQGDXfA2HgQGcHARj3oAnRRwuwfB1VPxzSNnJWTH0SL+j4AvQIlfwmCvA7NZEajAalyCeDcmMZrxkVk5u4AJUoNug/07Net2mgK0CHKQw0cI25J3w9sb2ebNfTO3r71Dg9s0O3yOGFnSyW/U+74O4xgQhyHtUAvf+9VD4+CKCHxmXEaPfzm01a3RVCPHn8CeqdjmNkAgSHMZQ67A+thvjlMfJblHLi0sm6Xn79h//EvvmbfuHzD2n0A+lh+8nxutLEH7R6AniY0AdBa215b9Bq6Sq4K6kViBbDo+UsBfZHuvue/5/Kw+Xr74l4fYJICemy0AejxO+nnHFXfzd/7pYOIozBHG3f+uylo69rlQLMI6NjfAAJiM+QkFmNGY77GPYDOvc5nfkddODEzcULZs/Mc+n3iBcEcf7glup8A16EfJ1oxdU89g81OTeOjAeppgBRnl4oGFzNuZvKJh0d6b/RZaT17/iqnZrPZ73k5I64nr3EW1OhVuJ6V4BEyjxJxZfQmmbvdRwP6/H6u900BPY4nxH841qGbqcV9m6+hC6ykch/bhQsXOZyFGfrlS/YrH0Yf+jX70y//Kd0gORTtJ9ZXZ4jCoRaGyn3j3IZ96UuftwvnNwnon/vsZ+3Fa9dsCQrk2cwapYr82mnv6kb5/oBSLckecd1wKfigTMf86QB0XAxlJGmGztdH29oxgB6iuPsBOoHcH5iIdu650AuCkTCWCeCX77HoHgpRsMHq7sxNOQuRXHgvRf96iAOVYet98hurDB0bGtu5UgW8f48sBzoJABheX42aKilYVznj39G6JnvRspVnE6vDzAUBFMaBlgo2GQ1IJ9crBds4sWZvef3j9vDWpq3AAx3jUkEFg/49ddqmlTozt85wbFauWXNlxZpLLRqkQBQHZfsANfS9OzZq77E3HVwM6W1cL/SjuyguAJ1q81pDynAee9XKJZUNUG/HdRDlPlYLjZrJNHaQFIcsgEXBS9EuQHeLV14T6ToA3gp4NCQIDAFbxHAv+FQi2AIt3ac6ncY0Y/Tbw+oVAjCJPrm++W9twRwSOyvZrFQloBchwsM1B2WOkbewuu33bAcq97t3rHuwb/3DQ2XooMAhKg3/AmdUIkMPd7jwG8iDOPdoJ6OTbw4a0qOfIciLtZUCuso0Mu3BND9a644wHW4se1d0D4zNpqWK1VorVl9eI/tw89Zt++rXv23/6bnrpOXHDuhs/XIXRZpL4e54DTrKTgQkr1TcF9AXjGWiPY3DJeLepn/7uecbdJJNZ2bKxwNsULcRPKcAkwL6ywfzOJL7f+b9AF1Q4Us5eeFia1X6HrDHRrDLPQ5i3qxtOODXqVuPqkjB8uVHA3qAsrLzeO4UQMf/YFCFQcsCdP1fphhnhpKXT/l9cdtOl99ruBLq8/ReHAXo2JNj357fP33OwVEX11mGIyl3v1URNOUshd4IK5pe7nOz0OMupWGqrud8r14Ui+5dDymgx/pSWVpCzvsBemiDQjgMszdYvz4N69fLsH79SJKhdxR4/+P1NWbopUrJnnjXE3bu3IZ98Yuftwtbm/aL732vfe6zn7E7z9+wJdhuzmaspUevXGEaA1gk+ML7UMHnVDuAV9PTAOjyYseFLBRYvdUicj92gvuCU1yo3EesoU9EufN1CeXui4oBQlR/fDJaDuh5DV0743yGzrYlB1b+DrLqJEojjZutkmjNiza1/AHjIiUAJJOXHNCDIsXhAtCjvkkQdIDHDWfmhRcRHMMv3qNff1hwCrRANbRaYTgH3NoqotwLM05Io+ALwjCO0BzZZDi0aslsbalub37do/bohfO22qjaqdVlusqdOn3GOnhsq3UbW8mGEIPVGlZvLdNUBVawyNDhDjc82CHtDtc4TF1je1wIRzCBLRvUgt5zlQNQQ0eAAmU46s8Qx2Ghwuud6tBwr2K7nw+IwPminl7KRXFig/KJ0sGAhHCHi5rueTDakQMgwBybDCh11NhhvAOhIJ3waCIjtzkGS7ydKV2ohxyAPpkVbYaAtq4MvQTKHKNVoXgvFjl1bfvObW9bO+D4Vkx9I5PgGSnuVWTiEMVhiAqU7gHmUOxraMyMAQ7d7sp6XmJziCw9aPVoaYuhPQiO5J6H66hBLojg0UkwgA/8YETzpuGsyHn0ZfjTN5YI7re2d+1bl67b33z7mgB9NiYbhy0LhkHYiCCMTQGdPn6+l6l0ok0yVL/ZJDQXhgr0021Xde0M0I/IbObA1n833kEU9tHgynAsUR8rTkgmdSWVr0WqfREYfOtIoIQcxZHQctwRBbW6+Etz2WNKEScvJB0eqVxSO2cAykmQSjxyIM9xJ/OLX+jNDjAPyMonwclnBAxe1b0awwYw/Ae4l0N7kr1nHqQwIUq6ANK6sq5jvp6PA/TFWvT8vTsa0aOUc9T1DbtbPjcOqHFPcc3gFCdo9mQuE4D61cmisHlA12/NSxDj8xcBPVifDNCPVLl7p477Z2CfhDPo+QuJl/vlS3OA3ul2lKH/5DqmrY0p2AGgnyXlrhr6Lz35Xqrcbz//vC2DMoSxjBUojKsWKjAIY1LDnjofA0oXNzz2oDYB6AAW0u4AdNRqsLPGFDJXdbohhFrWNIAFECGbV/hHawLbCJsQ/h1OcTHPJ0DTF1Y8Ynmf/Pyow6w+5Bmb6lF+E7mxRKQWbW35KFO0fpDy8QlXAIkQewjlz/EAACAASURBVNDjx73s+Q6go5gpixoOYRsBI+lTlSI5X4LszQf4+OavKVuqOSPzktd6dQ7QI0PnoJSstQM91yMb9Qc0lQDQL1XLduHcKXvDww/Y+dPr1igX7IHzGzyecbFiw4lZZzDkZt+ARSz83xsNTmsb9rs2Q692e9/aO3dsNuqZjQZUuuOO0XGPg2t0DctlUciimdGHXqOnuQqXyrxD1AfQ4uz0MrYPmV2w3Rxafdq/qiQhtzmxFAgWsKGEPzeYFJQiVIfG9xVc4A8gBIY9o0GXrZcwR6IafjDgYBW0H/KeZYDuoJRE7RPoQsASVGpS4deXrFoXoCMo67Q7tH3d391hhj5ATzhc9QZ9tt2BvQqrWhxja2nJ1mCAU0e5pGIN92IPJognDHaIhkPeSeIuhgE+EYiIXp+whz5q6fR8cAU+BHPwe4YoTlMLYSeJ6YdlK1E7cZrB3NXrN+zr375if/vNK3bY68tJi7ueSj1U7BJ/EfzkNdt45tw1POLmuIiZ0Co203vq32HA5I/BUVRluklqI743xw2IzWq2PqlsMZDXe0nDE9F6yAEiIImDV11Wn5VT4vPQvAjr8d86nhTeQ8w5zzIcBU/pZ+LnUedefG2+3ymYjWZiHXCAkY+MTa7bvWLCfCxVgBoeHTCzPI9s1Kpfi6QzIDJffGTGiIQWiPtztC7mVyYYHZ5b5urmCZJ/3mK5lElPJtS896rFGSiQ0/Mcx6YpbvK3UCu1l3z8kDQqW8efa1nEhmifzxbnfIbOxDYVjywI81w4m1P9uvI4LrqhxnWiNgITTTHozEu1vhgRiEMU97GnPm5PP/Mpu3IJNfQPJW1rSMeKVvipEyc4ba1YLtk73vmEndk4a1/44u/Z1tamvf8Xn7TfefZZe/H6dVupN6w8wcCPAk1maqgngiOPlho3QsGc6jlAJ+UOH3Zk7tjUcJEx4lKXh+NVHdCj7g4rR0hxAOBQWwvEERzovzm3NwR13PMFxrlzlRZgRO5kb7Qr8TPnAV0qzsynnbWpAHflZqTOY8YEVwjq5KBo8/fjiNMAdNcISLUKIJd/eWwYsUhTQ//JOP85VhWEH5wqBup9YSJXGJPgXNC6hvfPKHe3f5U1aonMBl6Do6ujnlyc2qnVpr3p8UfssYubtlQt2un1FZqTdPqgZKfMzABcKydO2dqpUxyYsrzSIjDZeGiDzoG1d7ZtOuwx050MOpryhowYIOqADttTAbrAGpoAtZ+5jSsAcjx1cRhq7KClERRBAAcWQ54E1FzQw12ZPH/GoE7iGAkN1dsfX8rQNTQHRjuTKYx4QLP3aYcLMIKKHOp0giKBKmFikl091gZbKXGfYcZTxfQ1B3QvJ0AhD7c4ATrq54d02YOGAYCKISmdTpsubgg4VldW7OT6mi0vtzgFDu2BqE/HeFUaHqGjoVyXMjkyy9j8wpQomB3oD9wxbwDWYQKve6jf+9QKoDWw1xswWAbDgHPpItAo16yxum7FRpO2r9+4dM2+/o0rdJTLvcYd0N14iUEjNsBsEwyIlBlUmt16jKSNNdtI82eHxFNi6bmYKS9u29nPE0BPATVrPYpMi8xZrgbP9mVmaRgd7cfu2DdfoVUvRYBrrgIPXXLA/vxR5oHFUYB+fA04fZdFQCcAHIX8/j2WieZ0OfMiwqPeO/bDo7LkrOzoXUJHlSy0h+fBTg7owDz3ys8iDl2zDMhZilSmnmbWOBZmynO17PxzjgN03Snd51zIqesvAEUPvgN6iKu9vs7j9jXCfDsYW3eTjD50wUieofO9QS17K7YDzD3rn1iQDM9Rhq5ZJeGioPo5JjyKWeTWxXJiiaUyuLcC0D/59DMO6LlTXKfngP7EqVPZ+NSfeuc77MzZMwT088jQ3/ek/Ztnn7UXrl61ZWRXcIrDCL8CJv9UrCB3GL8haJafeBY+o0HMCDabmTAuydAB6B7vvHaA7oMY/Ha+WkCXKMGnsTHAE6BLRCUqXxFd0C7kBbiBIFAKQNea18rGYhFdqn/jRmPIR9anXka+qwwyKNqoI+E1AMjI0FNApyDMAw6x9rJdpcUqakTwOC9OrVkpMEN/8+MP26m1JasWzTY3Npidw6sbE7eGM7PVk6ft1MaG1Zuwia3YeDiwEoKzXsfaGKMKVzWAZL9NOh6fHVOdsCBZAmCrFlzg9EeT0iCgA+Cqts3hJzBegdCPzAaCgBpBnBP3vI5NxTumrvn0IWTcSmLleIfvA6QRTeP6cKSrQWyHdi5kyUObjYc02kH/PctDuMbof/dAD5FxRu8moI7rD8qdeTynp9Wtwux8yaq1JgV/EEN2MQp2Hy1ryNAPrd/tcLb8YDCk6cve3q58lwtFW11ZtvW1NVtbXbbWUtPqVaj/jQEGNi1cvyI8BypiLXhcSb96AHxQ7vh8sjjwdIc+gMHciJ8NQMfsdsyRx0aCYTwA9B4G5JRrVl9dt0Ktbs+/eMe++dx1+9tvXeGo1XwzVFlOIkR55mM1k2tLFNXaoF49oL9cME9BOYvXEzBLDUJiuE08gTmb8F8WoKesRHp9iEFJMpMCe/zOawnoCjK48WXlmAjnCOgRrCYsSIwQTUE91sbxgI7PUYIW95/n51EQ4Yo7VMwVUadUBJQpoEeAyaQ+KSktAjqv5cQzdF9gaTDLABAYGUlrco4poAvaYdiWDAtzbMX+BqYNE1A/9rGn7DfvC+inT89o71gqWAD659m2ds7e//5ftM9++tN24+pVa4EOxTx0qIlhSIEWHs9ESRF6DZ11dPdpR61b9XSBOf6tjq7XBtBjYaS0m2j3WNCvPEMPQNcNjlrhAqCT5or4CpGV4kPMsAVoiBnQUUXkpzqoMpMA9BDJwRMdqzId2JELQ2ADW8p60QHoWOh5ho5VO6ZanCYsPsENC6aC/vZqyRols60zJ+yNjz5ojz24ZcXp2E6fOmmNpRVmdTsHh3bQ69vS2rptnN+y5bVVMikAdPSjIzPv7O3YuN+18bDHujoAHbwKShF4ZDDAgyK9cI1zOhzKcLSfAQDpduYDS1BXx/eUges1sItl65pHspk6GqDHcxxL3Y4+9wrq0BDYAdDHVLuTKpvBcQ2A2mP9nLY0cGDjzHP5ydO33WlF1qGY0eW6BT7EZIAc0BE8cEJd06qNllVRUy9XmeHD/hW0OxTufQJ62wZu5QrK+/DgwPoQEhaKbAdEZr7SarGksdRoUHzIY3IHQLjLTcFqeBBIEPdgZLGmzgAFlPtwSJEhfPCHA5/MNhwS0BHpc4JdscygbYTriwlyq+s2q1Tt2o0X7RvPXbP/9O1rtIfVfqj8hr78Hsiy1TMmESKo8hX+3QD6YgaYZn/3SUzdF+LeV6Ttwnz6fKdNAZ22xf8/ytBzX7t7z1c5qE4mArEA8wCZnPCer/K/VoCe7cXMcdSemhdKkrGjSVGDSU9K3SfM2/1KMQG8lMy4juooQKcXSjJDJI4n2gnn2QHP+KPzaSFDVzSiLhhd6/wrqH5l5nm5JmdexCWw3dfZDJY4XMNFkza4smKc8nhClftHP/aU/cbTT9sVV7lnTnFRQ3/H6VOsoYNWfscT7yDlDkA/f/6c/dL732fPfvpTdu3SFdZey1NEEKBVi1YBLRpeccGhZJPVdMiZRzuyzRAizLDtqyaqa/O9o9yzi+l9jyGKE+PmfNorpNyZhZMhlo+7nLBoyJ5v+iG8mWlbSwE9o2p8OlhEnKFApjiQpihSJLO1Bp4q0BMkG3f6+IaRDIOGlHJH5g7LWLa4yR+eYkOM5oR5SmFmy42ataola9XK9siFc/ajb/kBer0jO1xbP0E6efewbdt7B1Q/n7twwVbW11XTHw+thqdlNLAuTWV6Nh70OCMdQ1ow6Q1mNgBLLMxqBaI41LULnqELyMsQfsEoBp0TUd6AcRH+m+BVIm0LIxoCJVvVysrWaZs44ROPMlF4wcMGNjdgmTKYABTBMQ+AjhY1HBvLL5gi56Y8tHlFEIDyBsShZBBiU9RV1+aAtjX8QW98xYpQ6hPQRbvD9AbHAKc2ziBHN0CnbV383e1ar9O1QR8e6z1+FluOUMqZGal2ZOj4A1Ecdj2UFPCaGbQT8ibOjisVxSGQDg2L1pFKLIMR2vKmNhwgQx8w64faHRQ8rfLKZRtMZszQh4Uyh86ACbh5e9u+ffWmfeM71xjUBaBjHWGPIGPkGRcAPYA8MvVw8H41lHsErVl2udjjfgyq0+UxHMA8MMtemgpg5x07JTBDuPJfGKCnAsGUtk+/nwF/NrQovWNJHZyz6p2JTK5xGmzdj3IPLFaMnPbA5wXQtKQR98130jlDsJdib5wE0Nx3D22ki3FaP8nQKbxVwSWZdqarEsCuvdpTMY8G8ww9Re4ov6SFH50foDwYhUCgef0IfhfmUSpPgCGMEnAAOphHJGgA9F9Fhv7Jp+3KFY1PBaBjOEsminvbifUZ25u8hn6WNfQv2PmtTQL6bz3zjF1+7oo1MfOaHu6QfiGKKPuAFlWsdKJUNwioPbJPDWDwb2wHqIW/loCelWxIfusmpW7Pr6SGHoCuDN0tXhHVO6ArA3clrQN6mCWjd1A9jPm4z3zjUU0FWXlcMApHeI2mYTw018cYCxo3OMaSpip30NtVbLoQwo2VvTKzdOMU0Dn1SonBWdXGtnlq3X74TW+0ixDFTSe2srxi9aZ60jGNa2l13c5sbtLlDEIrAjpAFHO2D3ZtimEtmFDW3rPZsKcMHTVWZM60U3Vvd4xyZbauOjr/JqCXWWdj7O6Ajuwc4I1aFwxoGAD438rWJYzjABhk4W53iWAoz7IlzsPxYiwq/qCGTkDHw4OAB1msW+dStDiWcFH967msKKsjMqpDjb+qGfKlqpXhftdoWQ2ATo1AlX7uPWTm/qfbBrh3bAwwJaCOmMkj4MC6hIgNa4lT2dh6CNYCo3nFFMzQdliSbWnWn57S7jSp0KYR7WwEdPjLD2FJmwM66Hd49MNKF5Q7MvS9bt8O+mObcZpcze7sHdqVG7ftm5evM0PXcyzREoCTwk7f5IKTiu2MzxrNRF4d5Z7idVb2mBO/CWjiKwu8MmvSpGacBAOLmXmaoYOifXWAnvOADPoWgo30p3kurJ1IpO9Lfy3W0J38PfYX0wx97lr6YJqMXg/tTwLQr0mG7oY0WYDm8JBqAYIzXTwpb07NBHYvfbWCGg/9VEyC89Zqtu6phg79lQAd9qt5Vh3NZ3OAHqWKAHQecBIZZqXUXB+Qni+ua8z0OFqEqLtC7ZEbnCkR9bWMj8K8i8nULl7APHTU0D/FPvRfTp3iOm0lI29dW2EfOgD9iXc+weEsKaB/+pln7NJ3rrCHuQxA9w0Uv8zNz7u+4yKwxOwTmdwwL3N2E7gXDG1oivO/txk6jQ+SCF3VbFHuMiN4FZS7CyCijq4sXYDODdltNv2TpHZ0wx0BujZCbkULLhaIBaKPHNkqMjwA/GgysjHAx4UZizTTIqCDouUIVfStQ1DHnu4RM1tmsd63CtBAW1sVRjCzia0vNeyRB87bm173OGn6aqlkrZVVGsughenEmQ07ceYss0SABPq1ERDAXa53iKx8YFPU0Dv7VsCQE+nT2R9OVbRrD2T/KkCHyp1jVGmaU7LpeOiT5CoeLQG4HPThKMeWNf2hYx8tYbHyNV+cPdtQa7vfPQe2lDH+FXRzl/VrAPsMfvPBHuCBHg5YWw6dgkAdQVA+1pb/9v/mlC6AeKVuM/bDV62E6WuNJavVWwxQoOKH8xxGp4JqB6h3Dvet3+7wngxBeQ8G7Jdnq5rX/KG0x8/xhedK2gOUDJytwTX3fnrqL7gxelAZfvVgulwTgHsFyr0PkWNfgQsydAA6NjKVC2pUue/1BnYIi9cqJsJV7fb2gV198bZ968oNO+z03F/cAR3BBQMnpyF1G/SHFLzYKfaspwmMI16UxFI3NFHD91q93it8y98wzS75Xbdejr2W4OSJhdiEXOy4mEN9d4Ce1RnuA+g62vnseD4bPg6sXimg81IEu5RoQUJYmwFN1rbnucQxbm3ftShuIXCJfC/PVFP6Pb2/wfwoFErFrtzf511e8gDPWVhl6IkYMcuZCnIwPQLQcUwx7S+wTNczk/Fl6/7e+5WltMI0f0GcZ8x3v/euK7FlYKxHXc9RpLsxZKxQtOFU1q8f//j/bM888ynD+NSPpCr3Tkd48V+vtmbYHLAxwljm7MaGfeFLX6Ao7gMf+ID9xq//uj1//XnWX2fjmdWqcvhiFhGAGWNUXfUaYrH0AWZ27oAuAvhoQJevu6vZ8TfaqaYzKt2hcMcfOYm5BSwuX2JJ6M83L6lqfNoyuAgiVE97ON2rWA5u2sApqojxhGyFdupFXQ9ZzzWMNaIGTu9vtwCMDJ2Vk4jsvFUrXYzIdrDJ8oHjWEf1H6P3F+1m0a4WGWNQrRzd6jXVMBCh2QzMX7CgkIEi4MAiYc1aFf5apciZ05PBwJqwZC3ObHWpbj/293/ETqy0rDCFO13VyvWGNVbWbPXUGWuurPEhoOnLZGwVWayYTYZ8HzjFjbv7Vhz3WUiBYAqfLztdufBx9CuFZFK5IxuXKA5mMDP5vXv9nMNZ0BaG2eMQttGMJuruEtKxZx3XFSY2zPILzLBxfVAOQqCJWeSj4cBGqPGPBxyTKqezmU1HQ1LjEIplKu4w7PDsPGNeImNnpAwxIurlNSsi2EBJoNawWgPe7hgoU2VfPZTtg16HmToBvdOxQbeHGcAUxiH4aLr1K+4MgkMY0LQP8bMR2ZelRpPqf7oNVot0mWOLnpvS4JmFlSuCtlAJ007SR6ZiXYFiH/YB7FK5s9MCGoUKlPMVAvp+b8AMfQpBXq1ut3cP7OrNW/adazc1YhXlCM+s8PlS60rhzmcsBXT2eZT43EXNUK/KJ1yFqUb8PAP0BUhczBiPAr343ZwijDat+a6iAHFxB9qlffdx0ic88r0emlLwPjFALUdpHTQXmsV1SJ/tEFgpI/ccPSxFndV7KSBf/LmuWR6SHHWNssBBZIADjPaXtKSRJglz318Qz3FPTA4k9iKJesU+ZoHC3O+KiYgfx7GrPS3Wx/zf8T4545OAcnIMLwvQ/dyDcifQIvh1m+lorz6Kco8aOu9rtha8oyYQO40MM8Y51PT52gja/bggQDgTyhO1rRGvXGjK4JkiYA1neepf/2t72jN0DGe5evWqpq1FDf0frjTl5V6p2Lve9S47e26DNfTN85v2wQ9+0D7xiU/YCy/cJLc/GU6tUa+wtotMPffHgReuD1cIsGTYHSx8KOFFfKMlKsCeZHjStpYCOtrW2IuO/nOodwno6lVnbcLtZO8L6B62A9SSFZ7sAaI6yDa4/WRmO+gBOPqdeXMZIWihRoYegD5l2xloUndHcvMM0mAMEGKZ5lE0nuuw8KSsrigVMdqxkN3j4Vm0AiUt7NageKiy33dXNNS7KJpif23BILDDuSFbRjsEauCTQd/qiObGE2bsP/5f/T17+OKW1UIrAOOX5VVrrZ20WqvF2jHvl9ujQhWP35sAMDEbvbNvxVFXNXTWogHoal/DufMcOOvc29Lox44ABtSzAhG2tPH78npHxsv6ufu4Y/Ia/k07SahlscF6sECKl3Vwj8yxPmgaM2Df9xSWtZMRAw3oCzDqtIt2Mu/pZ9CTXGusbzmwIShSSYn6BsPQmSWrANSrdSvAwrbSsCrMZQjoNdq/Dntd6/cwH/3Quqynt613cMiHdH9/n21rzQYMZepWQWAzK/B7+7t71saEtunUlpaWbHV11epN9O4X2WXAR6pYtEajQXAHoLP9JWn7yQCdGbko935PgE663I160N8OUxlQ7nu9oU1wfesN29lv29UXbtulazc5Nx1iHFxnuj/6M02syDbMBNQ53vOlAf3IDD1pDTsO6I4FwAW+O/3PlG7X5qmgPaCOepgAa08Asl3cd4lodkiv83zAkrRJJfoLfXael0W2mYr17gXt47P3FNBTMD9OwZ6+t+ZH+Fkn/eOKbxJ71mMAPTLjOQ0QhFyL3rkJvOPapsl0eEksgnrOneqXU0BPTYPiOO8H6GBcAhB5bl4GSgE9TQhD5a7Pdfp7rmVOABtDirhy/DnIr69DstvJ4vthnHQUoPM8qM2Rh4YSw1xOyvPP81QmQUioLlx4IOtDf+4SxqcmfegB6P9guSFAr1btnbB+3QhAP28f+OAH7dd+7RN28+ZNbnjj0YQTq6jApf2rPjiAHaCe1R+CZEpBnUCDKCma6XV18gZ//AyDWZSJj5Gde7Y+QhYDahWk7vcV0KMPXSr3AHSFmR6oQI3IVemAPpV4KzJ0LUA3V5irX3lNkj/NFelQcNOXHn3dsC11wIkMPR5CLhy3icW/6bTFPmFfDc61U2cH97ZSwRqoO0NUBqDDuK3xzN7yhofsB9/4eju53OCUtCmo7WrdltdPWW15xUbIyFCbJ2iOOMQAjA3U8ZNB16x3YIVhly1hcF7DLHa1r4WY0AOTCrJMGryrZl4Ea4Bxr2WONSW1ju8jQ0cG7N7v/L4HBfTBpzgNgK4efQG6hrXg3BnUoPcck8fGmCk+5nEN+l2K0kB9A+hR26KfeuKvLgGK1O9Q0WdKctSeC5jWtmSVCuxe4eWOLL1h5UaTgF6t15hhg3YfANDbB9ZpHzJb7xwcoPhvezt7bFur0XsfA3XQalhkP3yn3badu9t2sH/Ae3769GlbX1+xRhPMADoAtPnC6AfXC4EHfNrluKgKHY47bHQB6KNB3oceGTptaMsVG6CjodO1nU7fhgiyK1Xb2e/YzTvb9vyLd9niBqYHN5LGThMF5D4bJ8sVQ8AkJwbtCyks8d+hlj+uD/27BHQwB4uqdn6sq539EObod+49C77g8h6RfkG6DAUyurqCzsUKeEr+xbPJJ34B0AMAxKMd/XU/ZuJ+Gfpx9fP4lEXgTTUK3w9A13rweRXhox4DDRdo6hhdlSndF2j3466dmNjvP6ArUMnLTGmtPAA9CJMAc52DuqP0/Mi9IfN3yMonSIwwUAp96AJ01NAB6B/5iACdojgMyUKy8+MAdLQ0eYZOQP/85+3clgCdGfqLLxDQsUHU6lXSm1S7k9aWXSbpd7cgZHQRvsyJilIRrmKheOA5LStAn845lFYpGwd4c9IMWsDgNvfqAZ0TunIOai5D57m497dc41LKXcCq2mpk2wIOvGPmpY2E2I1l5L0hcVtswmmGnke7Tpd6QMDxszTNgVxDLQucce4DO4LmiodxkUJj3IBMkpsShFRea3ZAR9bchMIcQRPMTUDBDs3OnV63v/fmN9ojm6dtbW3ZrFy1calirfWTpN4HuPaczT4gXQ1GA37xeJ/CeGCVUc8Kww5tTlETR4auLF1lcQYbyESzDF1DVnhuhYnVMG4VnugO4CGEC4EcsnZQ8gJ4UYcCdD9PBFK85hqMo4cCLVwDziMHoGOKWvtw3w4xAW045HvQkrahqWc064GwDfV3DAFChkufd5QaEMhAE1CzZq1llUqdlDu87uEaJ0BHL32ddrJgAJChSxB3SIDH9ybDkW3fvWsHyNZ9ZGOtDKtXKduH/aHt7u7Z7vYO2QNk6WurLTt9Cm5y6rNHyoPjBL2PCyxGJwbaqI5Op7gR2tVGNkKG3u+zlQ2dD6DckaWXa3UO39lud+zOQce6ULvPzHYOu3Z378B2dtvWRYaOe4lnEgE13Og8O5/P0ENBos3p+w3oTAj88Z7Lzn3nZ1YZzGFk0A628JVYFNPngI5nUK1WSj1CWqtvpEHLAkmQlSLmmFk/HqlaFn8j/4xj0Z7GKIlPwoJg8Pjfk2g3BfH0ta81oKcchaYSO+3u1HsESPG6ebGlstiX8/VaAvq9xjL5EeVeGfOWxqm9MTPyZLhNJHksXAND3S8f5wD+OoIZ6R/KnDaKDP2jbiyDeegf+vAH7fr16xmgU73y46uNGX4JgP7Od6KGLlHc5uam/dIHP2j/668B0F+U77bX9yjCwoYEd60A85hnHIYTMUTDzzsiFbnc6QZpgb0Syl30+6vJ0I8FdOgHqCA+mnLH8UVbTAboAHYH9Khhi5N20xR4fiN4QbRIUPPM3VvUaJ/J2iwodpmBhFMcbzQ6wyYYVKKAgGI3H7EZQzkY3yVOSgH2aKeLoSSov/IYmMlqihzOFeZA6MWmLz962Etle/zilv3Imx618+c22K6G/uTK0rJVl1o2xAhO1GQJTF0rTqfWqFUc1KdWwzjSvlzRIK6jM9tYWTqn0YWtJ+lzOdhR9Q7B3nRo9Rrmpfu8c+9RR5YeM9HVt446OqhxvQc3cOCbSFS5KiEw4qS7KY9xPOozAEFf+qDfsYO9Xdvb2yOV3oCP+tISQZgAiRp/CT7zGLRSIJiD0objGkSjWKqVQtUaFdXLixDHob4PBT7EcfC9bzQ0RhXOcJg/3jmwXvuQ/02F+3Bod+/etf29AwbFOE4AOrJ1cNo0ASJNPshmm2Mc7rmz69ZsKOhgCx/WKp4vD/bo8eAuVFEuAHj3AcgO6GkNHd74YBjwLO20e7bd6Vl7NKZr3N5hz/bbXdvb71i722MdPms/1a5kY7AhCSRls669Rh3bb1CjZA8SY43vNeWeAXoAeIK0WWbkxxtiKc8Xs4DTCbecIs5GaGYSpQzEY2452yfjM5N9jsSYf14KRdrtJL76bgA93ztfThCQA08qzPt+AXoatygYCZvXfJBPXJc4JlwzaH10HbV/xFo6LiiJ+/laZegvB9DTzHwRzHluqWDRywFktCgi92FHUU/3pFii6lIO6B/DtLVn7LnLl+Yp93CK+wdrKaC/myp31tAd0P+XX/s1e/HWi9xEAejY8KCgrkDxPkEbkGfmXoPQcIsAMY9C3cCfNHKiAleUO09lvVSGTp/3V0G5a2FlofZ8hs4BHmgV0gjHNENP+9AFznKLC0APn3ZSvlD4oobo7VUxSCEF9Kh5k27hkBbVawPQSSGXC7zGEELQWABA6RTSwgAAIABJREFUw75qMQLZwk9bmWIC12TqZi2oV4PtmFAYLkCHTSHq5gUOIgB1XoeyfjCys2vL9uM/9Hp79JGH7OTGeRvDeAS5bqXKEgnaJnrdnnXaB2xxa9YqtoRJbeWC1Sd91tGH3baEcHQ7G1Dxnnkisz6u2jkoXwA6auclG7GFC2DFaWwlAL361JlNAvwJ5l5Dj+CIstACmZBMdIRWFLSB4Rqhb56iOGSnUp4D0A8O9pndoj69vLLCz+VgFPrIq5aPE0Cg1oUhzBBDXOTzXi3VrVFGz3mDGTo6AQjoEPDV6hxiA6ofPe8AdFwr/I3jiCxZgL5vQ29jq1WqNMWBUyBo93qtYasrq6ytH3Ja24E1a0UFPXWUIiAsFJjjUarV63Qk5JwEFyoBaDjBDq1rXkOHLS3FbLz2Vfrj90YT2+8OpHQfTaw9HNpBZ2Dt3sB2dw6pcu9BTEehplPNPr85B/QspHICUZRnZtATUxV9whTW7vca0NM66CLApiAhgMgtRRmsLxS0eTZuOKHZC/hvsUIKtjXoJykUOqomUQQRKvQcbncbY2+RcTEafRUZuuoBudXqArXwcoSE+fXJP/+1ytBh2pPV0HnN5gE9TGYWSxhsi06tu4Pmi6DpGH+C1zJDD+wQjMwPZ0GlD5bmgTBp/RxLgV0ffrnTLF3DbyiLFeXOWrqz3t6TTkBHhj4G5S5jGQH6c/bhD33IrmUZOqZeFqzwj9abzNBBab7rXe+2s2hb+8Ln7dzmeWXon/iE3bz9It90MBxwwwPYsIWN9GZM9xEQsnUl+H+nrtNJPyqm5W0kVL065c4s3il30H/Mxhco99ca0BdV7lyG3uea9aHTiUgPrIRpoHSRcYG6L7PmgZuFjRapo0Rs0g2EPadod2Xu0Y9O4RW+VwbNN2VWjM0UrmvI0gPQc59h0fEhzAMIqae5RBEVM3S0ajFDh5FJgRkg3gmDWqaDoTUBTMORLVeL9pbHH7A3/8Ab7OHHXkcb0IP+0Aag/at1gjpmaqMWDFodgL7SqFuzWrY6xpG29ziIBP7taI9jdjyBUh8qbrAEsHsV3as6eZWvrZbADuE8nE4vlqnoRhasloKwe80V8lT4A8wZ8U8lLnEFJgAdWTmmy0HpjtY1ZMmg2w8O9iiGW1lZtdX1NWstt9w2tpxl6rh/eCCxxrugzqHkpyNdyeoZoNdpwINRqjP4utcanItOO94CJgMOXOF+wLo96H70vQPU79y5azs7O9Y57HCYC9rsGvWGDXpQ3vdspbVsjzz8iJ09c8YmsOHdvWP72y+QXUGNvuGMAkEdgWilzHKI5hto7C7HGE+mpNxB43e70A70qfOQqU+dgN4ZjHiP9/pD2wfd3+3ZXrtn3cHIet2hdTs9GtRgDaJ+Dh1LKN4DviKYcp7ENeExG0H5qXz3820u2lmVVblA6LuooR8F6Hpvfc1lzBS/ymuAQqRocfLvc24CNR6RYwvQ2YXCccj6w7ZJ6F8DXBKhmcYnY136FEr318fzyeAde8UxgD6vnc9id0/wYpRwrkpMM9b7199T4ltXJlfEyxkxEqz0Z5xj4CCWMoLU87yEKA4JDWcp8A11n+X2mGoT7tUkzAF6eHgkl+LY0sExNfRsbgj70H0AWNIlFQGFm3bPBX1p21q2puYAHfqSfMJg7vWv88qwMFZiAuzYt6Q/89q5U+3BCSG5ZKMUMvTx2M77cJZ5QEcN/cvW6Tmg/8RKg2sLPbTveALT1s7Zl37/923j3KY9+b732a//b79h12/ezICcTe5oqXKqIGLN7O+sRzUUpa7qjgVDFjlq6D5fPKJ2Yj2EcKiha7raFDkca+jIQiSUWzSrOVLlnqjtM7nCcW1rBDuprtW6lkfyiuLjxnjN1sc1eGhOIdSIgO7ZNB3PYJOpYIWPREzc8ZGWNKbhZ0nxH/Vz6efw+qnGZ2ajEVU7A5WKTZyblGfoFCz6oBE8QOhjxmvQbkdA54OFFjG0d03pFwyDmFFvaDVwupOp1Qszu3hqzd7yxtfbj/z9H7VGa8kOAWiTmZXqDaA6a6oHGDrS61qzWrH15SVbqpUNA1dng0Mb93s0SOAks0GPqnf2WiNjltRfjmcEdNi1VqxaiQltmJ6moSw4dtTRNagFm68yd4Atv+ebKttQ4IiHoIe7K1ryMCoWE9QwiGVg/V7H9vf2WDun97tNrbHctKZbrS5BoV4qWbPeNMxtR7BBpTjnhg+sj8CAaveSlQpVq5YaqqFDFc5eemToYA8EBPgaTeQIh8/u9Xqk0JEpj8dTu333rt26dcu2d/cofsP5AdC77Y7t7x7Y+sqq/dBb3mJvePz11mo0rXO4a1evftsGgy7veRNz65vI1BE0qhWHjFWwVnhGPENH8DbgQJiuFPEoGyCQQrBUrDBDPxyO7WA4tjvdrj2/vWO39g9sMJJXOwHIpwRy/DGk7j4JjwInBy71pXtQxdZFKtGk4fANPMw1CPDBlDlYcINXeJwFzzlOChBSZbOyvtgZIy/yZ5PPVBDdOSMXzzHZGBeZsmqDDhefZshAE//2EhfXGwJsdok4mPsa5uSu8ASgQ58ElFmQEt0mLKnBfhhiSVjvDnk/GMSHoDUtxmchiO8uLiDLINhT3gy8k2z1nreZiwfSn8a7xQt07fMrmQdD3A8DkzN2I2hzlA5Lusdzan7tYdIQxfsmnu0hMpyzgc0PVr4GHipmUzD9mEOl6C9f5Dlo2jNnApOwIVyOzvA6oKc0eealQpo/pcgVhKgpLb7y65WODF4MyLxhMeun19EIUKLtWd3o0Tuv7+OL/iV0KlVp9vzWFr3cP/n003bpymX7IDL0a1e9ht7jvl/4yWZlBqoRNcW3vf3tdmZjw/7dH/yBndk4Z//Dz/0cR7VdvnqNmx1MJUIkhI1VlKgHYBQ6SBKKb6mtTVZ2rLM7wLJWRZWyTGVEXWmBMPpHjQ5ZDjYmtKgVShqhCkCnu8+rq6GnlHt2kb0HsIypYN4KJiMRn3bDUajcurTevebvu5Rn6BIhIUPHazAylG5fqA87PaeHV8NYPNj1ekpMGkqePK4kfJgmrcWNxT+xMeDGxix07SmiA7VpjDkHvFJRcMKImvdFYikZGORmO+pSUAWrPJ3ZyVrFHr24ZW9721vt1OkTrOP3ofYG41Br2XBasP2DQ1LByNBPr63YUrVkteLEStORTUZ9tsSNu12bDHscBlOvVNjultX+QfujvalapZc5WANurOgphzkOpqRx7OzU+9Bl+8rzzP72LAkBHwAd/eeInFiDHtKVrYehKL0+28C2d+6y/7tSrdjqiVWbVKbs7a4USnbu9Fn+3azWWc8GU8D683BkPVDWDCQhwAOA4VpjtnudCnWUBWAQIwc1p7yR3U9QLsGfMTP8DrLezohT5G7vbNv1Gzft9vZd293fl07CzPZ2Dqyz37VTayv2oz/4w/YjP/hDtnHqjFlxYre3X7Q7d16kyK5aLrGeXq+VWVrBdWVLJpgFgvmUM8+xHsGWoW4PAAHbgJ+XYdoDMV+xbL3RjHXzXqFoN9tt+/r1a3b17h2aWEDwyDWU6T7gPQHzIw2hwZ6J4JBDhTg3IEZkSjnOrS8xMImNMLoGMl2FG+PgGkepK54RsVi+vyT1xzSQVUlHLZK4HjRTSvalHKVUi+TkP9dL8K0x7IjPq/r8tRbzNsoIJrJuB3+WZ8jYy1UGmLgHtNd1YyJm+WTe5I0QZTVM3APLeYi1iW4I/o6PVfbAh9t9XMtwBHTFQt74en/onsPxY4DvqNcc93sh0Ippbjmkqb89rk0o7Xn8HIWtTh8ebaZsV1Co4OH488B1jWvPPdCBUI1GuQ+C2IPkHaGOTRI3/ThbRHwXAbCgXOij+56fpycfyUTUbCBMElBRt6SjzEsLqdWwn6n6cLxFLdFysC4fDefci3W0MWYbezVZW7Zcm21tXbCPfvRXNW3t6lV7/wc+QFHcH//xH/P5bjWbVnjnUnmGSBQTtQDopzfOEtA3NjftZ//Vz9kzn/60Xb58ldOvsFmgdYmRJWdDO9ylwbJr2KN9RfN0c1DHgeH3ckD3VpDIMFJAZzQVM9Eh/JF17KutoWf1HM96HV65EdBXew7M/QYkBjOSu6aorDm5pFTHatNCcBD2nZyH7ptazPGOGD7ftHxxJVlHCDuy3sdYRP6AY8NIle5RA8PGgkACxxC0vIKRUH9LNZ8zEPlyR/lkrVqxC2dP24//2I/a6x5/hCscoNYeTaxUXzZ0ue0ddphprDTrdmK5ZZXCxCo2shLU0DBwgQgNavfhwGolATpEcvRKd3EUW5+w5urow1bQBDYBmTlAtwgKAUEGR6AGkMdoVd+w040K7VQoTwxHZAMA8sh4AeaYbrZ/sM+gq7XSsvVTJ6zcqtgYw3yHY1trrVi9WLGlasOqpYpVy1U+RAD07mBowyk8AdxcBQRZEYGIPNcB6vgbR0uXOQAsFPLjIcEcdW2I6zpd1NDN+oOJ3XjxBbtx60Xb3tuzOzs71u51uamDcp8OpwT0N73uDfbmN/6AXTh33urNqvVHPdvevm0H+7scVwtbhKU6jqPK9jsGo2AWoEQfTTiUhaYfAHi0w/V61sVkPDJIcBREEFK1wciobu9Ywa7t79lfX7liV+7e4ahjfAYBEjVbryXLhU+KfA6kcO94/Jz1wDKm5YUNbQ5mGQD4+lWQitcH8EkYSrEjg8/IyhWwcs06BR7ZNJ0RPXBmMAgDnjCYoj1tBOYKeKmPoKmRh/OulwG7VqFHghuvgHXImAJlanq+9KxjHcEPn2OgaWWMqX5F/76GMQU1jXMCyOt3RhK/cu8sMFMHewO3QtkO67wZX3t2ml63HNQ8wXi5iPwaA3qwISkNTjaFBmELXQGLNf9jauG8+4ruPKEKBijwL+laOALQ5dHvX349M+6EAeTxgB4pnLbj3ChGQWqeteOfwYrlRkX5CFbBvIKEDNDdVTU4A4YTCEAWlJNRksCeyGeLa39mFy5csF/91V+1pzGc5eo1e/8HpHIHoIOBay0tWeGftioztBNBofuPmaGftX/3h3/ogP6v7FOffpbRAARLrE/6Q8nadnLNeFLeCxq0dXYiqMPSFlKX9SUB3Sl3DP3kXHTQf065v1pA1yLLKbGgajhujxn5vYBOgAflG9aRPP55QIcdKjZzPIwIpDgulDauotIpGfCpOXxgs2sWfa6+6DPaEetItb3UNCa1gY2a+SKo46Zrw5OjWGagQUDHlVT2IRe3iCqdUZnOrGkzO7ncsh944+sI6s1Wk9kprEEnpZoNxmYH3R4DmOV6zdaWGlaF8GUysOJkQLEcgX00YJ87TGxqdHLTSFNdPdV4AUCcEFcWZQfmLgC9VEaEHy53mo9OYRLPyTsJPCKi4ASZOcC3PyCAAdThBLe9vW37+3usgWN9A8zXTq5bdblu/WHPugdtw4ihWrFirVqTA4cA6rjNmEoGun2QjQSWXXGhUGEgQjDHH/TP+5haRNIAdA5GAVUNQGctfmjt7sR2D7p26do1u3nrBdtrYwDOnnX6fWsuNZkj9No9W6o37PWPPmY//Ka32AMPPGhLSw06Tvd6HQrs0NsOS9nCdGQ1dAo4EwNwlZufri3AjlPXBgPrDvrW7UELgNY7rM86e+oHYwxnKdjhdGaXd3bsa5cv2dXtHRujbONthQHoWGvIxgjqZF2iTqzNlpa1LD0oM8U1DzYvp6LFPRHMcS/pIQBiRZ0JEagGKHKtelkpsurwZUgNl+SzoPfEJ0QraVDoLDfROjfXm8TMebj24VmNzwo/fI6JBegz8IAuxsccO0AjcMKgnjBEwutlj+yT+7y9jL4APjeAjEOxaLVmg+sCGTr+UBA5iuuV7xEMPZxyzoysgjH8/xCgH1nTBmtYUClImJvz6y8l3iNnmCSJKW091xqd1ffzkihHrrxKQBcARzkidzdUSUhHnXIK+m8vLyXtkBm2RPk5BOPB+AZbTUBXF1L6FYEd9nHiiieGi4D+Sw7of/Inf0IBLwH9n6/WZ8gsCOg/+TY7vbFh//sf/pGdO3/e3vOzP2vPfuYzdu3addaSEGWikI+bBDCHcI0nFQ454X3tAEi6HQ+7Z+jMu1C7uG+GLjGcauieobtTHN2qXmWGHm1rBPasJ1WXEQCXT/3yGnoAfAbosSAlPIqbhgwJlDK+hywhPNUzKgq3PAwqMpIpIv7c5SsWvjNA9IsPOk7Ueu4xzuiQVF6+ELihxSbsHuqKnvMMPahtBSrKPAL0S6Dyx2MObrlw/qz9o3/4Y7axccaqzSYp9/ZgSiMSzMhGXzV8y5brVQ3twZ2aDmk2Q7c5bGqjPlX0HOZCZz21+FBwhmzdEPxUWL9OAR2UKEauolGAYkKWFOJvtfpxwho2OzA2PiUNM80B6BhRCgFYr9dli1hv0KOa/fTZM3bi5Emrt5pWXpJF68HOnrX3Dq08K1IcCEAvoy0OVDU2aGzeaCejcDOvVYNFgAodgN7EtLWq5pVT8Mge9jHbTJAxg3Jv9/p297Bvd3b37TuXr9jN27es3etZZzCwYqVkJ0+f5vM36g9J/29tnrcffNNb7HWPP25LrRZNI5DvQBvQ2Uef+i2OZ4WxT7MuhkDjYD2w9OE9w6Ha7qBU74HuHSFEhld8g41B/eHM+lMAutlzd+/a1y5dsuf3D1AvY7uQylACMrYCAhhL8qFn2x38+t0Cmt+v11nfZ5eD9+/juYhOB1oQE8xxPwVWMS0OWb/sk0WzRyYe7JP+22cCeA0cr0XQFAEAjgG/zOtAwxgFrTEASQZGKpFoTjy89YfqbiGzJTdvBEYIhsKVMTohmIxQXwFtgdhCuhZ6p4pKb7Jyjro7fofvN4pRyphW2xAd7QwHGZrBcI6Cj2c7tVoNIe68U/7LQ/bYr17eq/NXzVPR8/3g9zOzYfAOr4isPVnv+VJgrj0iF8pFNpv+TQMVeqCkfiFeXvxeAbqL+ESrR1CSX5ds5+WBRRCQ0v95ti7huEpSWUsn4USU+3ybvSh3xEExDCkA/eJFZeiooV+9es1SQAfb02q1rPCe9eaMUWOjbj8BQD931v7gjwDoW/Yv3/Me++xv/7bdeP4GDwSRJBY/6GN4q/dJgfsBJEMWAigUTWnzjdoHNj6I3o6j3FE/l1OcAB2VX2boeGg4KP7Vta3xwUhqKwFkWauDgxs3EwdP1aDVypbW0Kms9nuL2rVs4tAupswIwzdiI8rqSy5cCjqNv8HRl7p+skNUPUcaOmXoEwqR1C2TUYqZoja34KQOgAY0ognJOEh5wRcB+CSwiIEjkaXrTODyVxlNrFYu2Eqrbm/+gdfbAw9etLWTJ21p/YQNpuiFNOsANA8OORO9XixQFFdBDd3GFMrhTwWb1aBnpdmEWbrc62SjymAQFqzsrMDEPukI6PmO9rUaesKdZcjUxgCCsmale2cAnQqxIWKjdOMX2KceosbfblPZ3e522KKG8tHG+U1rrSzLpa4qwWJ7b99uXLluw26foF7NRgJDZCgRWAjOuDFPAfBDDZpByQBueq0VgjoCjaBLYcACUO+PRuwMwDjaq7e27dbegV19/nnb3tuxIa5RschZ83jWNs5t2PraOt2esI42NzbtkYcestX1dbbOISBCGQMZ+v72Hese7NGZbzaEh76vWbwnZrxTTT3iRgGToh7q6N0++9Khq62Uajablq03nNpgVrSD8cy+c/uO/fWVy3an27NCtWrjIco36jzQGo6SEn6/xFICThiMlEomqO3XrbVU515BRoamGMrc6TPgBknq7ph3OWSmjtGuvpHptejHkBAUpkbKtPF9ZdQiaWYU7gUdmorneNweVKkcVeamh8AD1wg0JUSe6XEiG0dAgEAMgSHejyU0lo70WWodLbBshGc3WlcXGQkK8PB7Hgjw5/4cUBzqDGDMdIgMHwJbUfTyq1Dgk5tZ/Z0CehIZ3EOzB94lttdpS9rLAXOBPsJXfS0COveqGAgWVr4umlShDuWx5FNfAeWeZuiRjedwrhNPRXRifUOr5Aec1tDj3zSOma+ha+1q3kYGJvEJjge495xP4SXWNEOHhzuM30C5I0MHoC8vL1vh5040GRJXAehv/0k7fW5DgL513v6bn/kZ+53f+ZzdeuEFAvl4MCJQoF48mM7Y0gRbUM7K9gQ2BB1UvXqGHr3qIYxABv6KAd0p91cN6ImXe1A4XDBcBeqXDEGcHM7c0MAFE4wFnHJPM/TIgOnwE65uAHS/YSmgx/LMnPE8EmN9fWECEm40NsUU0KPkFHW92NC4yD2YEJU+3wfMRegbLI43htCop14LtTg1K01mVqeeYGbrK0v2wIMX7NSZs3b2/AVrrq7bYFLQWM5en0BSMQUAZcOkNmNdfaXZsCrmDPd7ZmhzZLu4VJykLcHsjEc8X27Kft44JwjiajXURhWYKDiREQ1WvsbBul8AjtczR2zA2Ay77a7tHxxYu9slBVWp1+zk2TO2eWHL1k6cYO87tn7UxMEE9A679vW//hvbvn3XJn1Y2pZtBk9+1Ngm2LyVccc9xNCcCfrmMXe+UrNmXX7rS40WwY8DZoplBqS4TjiOnd09u727a9+++aLdOWjbne1tCu0KtYoVqxXOmn/4sUftsde9zi5efIA+7ch+YTazsrxMAR7AEueIsbSooffhD3+4b5NBzw527lhhPGZnASrYKBCOAUaDPm/qtDDlsRxCmNfr2WxatGoxAH1mg2nR9kYT++aLt+xvr12zneHIKo2mDfpjZcToUuB1nugZQQtlpaw2OJvSS4BrqlhkeWAZGTrn0KutCfcYYE6LXda8RXszE3OVN2l0/EGwDlBP1nOAIQK0EFZGxi8avuxlDmXBuFdRX4/SFDY7gCl+D9cXx4LXYc3s7O0SpPGzOMYQuQWgp06NURfX/oaaf6CY/iYDiY4TnxMQx4L35/chXsVx+h6jEhiucQQG8A9Aq2E/czQMJkO97frzSr++mwxdoHqvY1tQ0VEayPD8CIr6Xn34Ao4tnFD4u88Duu9VIWILJXyo4jlVMx234tFB5tAm8D2uhp7iQoB3iPq8eS8T+fG4HCMi8HA8zvA53AmZsHjwxt/z20eOx/V36enHc8E1g7kpDuhbW1v20Y9+lDX0YwH9vSeUoWPze2sA+r9Hhr5p//xf/Av73c99zu7cuq3MfIh2NSiqp2xn6oOaRO2ONTPRknnEIp/aAHWenJtTsB0tU7nPi+KOy9CxCTJoeLUZ+hGArgxc2Ycy9VThHpGXCzMI6DHIIafcpf8QTaj53y7a8qyGSv5EwaqwM1o4PBp1y9fo0Yze9VCnpw8KrbWZrXvk7jsKJ5qxXu06AbZ7eVSJGrZTfMqGpeIPJbyiXrUWsD8davrh0M5vnrD1Uydt68GHbPXUWRvPoOiFNaFlI1gB5pUCnONKtra8ZGtLTasA0LsdZpTo6obGDSWEyKrQ9gg6mpPCfFOPqWy1unzLQwcQgB49+wR2mDFgE6YYq8AMDjPHMfjksN1hRoqg4eSZM3b+gQfszOY5qzXr1AMgQ+r2+tZsNhmY/NWf/6XduPo8wR31dNDek5H6uOnc5gIzlYrGVigb1floH1tqtmx1Zc1azZYYBPYqV6gZg5jw4LDNNrUX7mzb1Z0d2+317KDTkcIf0+0qFWsut+zBRx6xhx99lG0pp06dttW1NVtqNgkKnU5PU9IQhCDbhekNJrPt7digc8jhOMPOgY16XStNEWChvU6U92Dcp9oetPthu2vdLqx5TRn6rGKDwcx604Lt9Ef2rRcE6PvTqVWbLcQOVkK7YNDnYzjuIWMsWL1RY1uepjRCK6KNqbXUtJNryxzcE9km1hbW5XGAjp8D9CAurJdU96dyH3uSD+wB2IFxQJ0ZmXr8nJa9AOdCkfeUoD+dsiQA4KZIb4p+fP1OWpsnJTyb2a4DOk4Ax4D3xGsRBMTnRCsb1lp4RpDWp7o/t2amP4JrjHAs+G+wOQjOcC4UDE4m8jbwEhTHUNMBMWccoIZvt7s8biYPzhCqjv79BfQAK4F2VJjz4EXTOXIBcQS/8f1cMzRPW79UgBE5dg7oOa2ddills0NcEwRjp9CeB8DGfpslVEeo3JnU5J35Xi/P7YPws6Deo7889uAM0P1k49yyUr7fw6wVzzd03du8k0MBoXd/xSRPale0rpChp4CO4Wlh/ZpR7u9bW5qVaxWgETP0Uxtn7I/+w//BfvSf+Zc/Y7/3u79rd+/ctmqxzE2eoAzXMKhj0bYCQIfdpWczEsS64QkuEGkHF5wRkAusvb9SQEdNEzQ8fHMzlXsw4V4Pjjq0yhreKsCLLKqZfydRndgEnA+8x8PVLMDOleI8B6+DE3zybJ6LgBS2KM/M5tQ/A37mEW2FIE40lWf/noHiuEnxot0IbVhWsEpNtH1aQ4sWmPheSkGGmIf1Sc9+JJJTFsEWGgYX0gAw02ILj88Xn6Cqiv9hyMnAMKMb8UtjqWJLKytWqrfs3NZF29q6aK16w5rMzCcEk0pxRs9xjGBdQuaJee7djhVGA9Z5qZjOro9EULifsWF6jEN1Po4JrXf4d9xDhhueocc0O4I5p7WqTg2TFgw9Ac0+GI6ttbZqDz/+mK2fPm2VJoapVJmdq5VQZqUAj6uXr9pz3/qO7dzZYT0dk8kGvQHXOJ5qzBTHcYCFGo56VqoWuOk3anX2jwPUW60VZdag6Kd4rZFu39s/IKDfQZaOcoAr4VFDLYK2r9Vs5cQJW1pukUF48OGH7ZHHHrNz586xjRSZOjb2O7fv8EmHW9wSWv0QXKCnHi54va719nets7dLMSI89jGbAGLN8RQK9w5pfwj8xqOpTUeaGjedAATHdjic2q3Djn3jxk27vr9vnYKRiamWmzRK0npRvVeTycCkVCiMhHER/RaA/ma23Gra2nLTyoUpxXgIJLDWQFnj+gRAC7wkXsMXKXnMaAdZ7218WWuaC+dQhyYtP5mqgvuJAAAgAElEQVSQaUCnBQKFJdCMcL3rD9Tzj8zY6/nKxI3rIkoA8UwxUzOzw/ahDHoYECuAQSAFMI1nF6+dy/oRYHHnVXdDBCVZAAJhJNsEvVzGGr363/E3aXsXDfK6zvKgQJk6WmHhxT9gYBTMhPahxdlkeW53P5Cch+JXlt9HrTz2nbkEY2G4TfwssvrjPinN6oO6T7P41Do1fU8Br2uDgjmg66bKOAD0qMCLffXkKbRersNKpYdi5eHTkTOG8pu/t34er9WeFaZIedZ95D1wyl14k79C2XqQ+/deqbguWJtIgrbOqw/9U596xi5fuUynOGTqX/nKV8iY4TkqfGC9NUPGAOctZOgnz54WoG9u2H/7nvfY7/7u52zn9h2rIP0fDOlDDDoSlHvX+8MJtgAk2k8qiw7DAea37h4XQkfMOA9AjwunnkAYxxxTQ38NAV10dF4X5+hPV9jq+N0sw9vWQiMQAQEN0HxEadTF3CPLe7BlIsEvApNEcZ5L+9BdDdrAhgQKHi0LsanFQogNRpGcfjuOMzIDTO7CMct/PPehJxXli4cbDRgF1oLVs47NG5u9vAPGPgoVlDNEiupMOLuxaY8+8rhtnduw1WbdalC4jwek3Vuthq3BrKVWsfJsbNN+x2aoQU5GBPy4RgygXOkewp84LoypVR+9eqzFfoSyXZ5Kms6sYG06Uj0T53p40LbtnV1eQ2S9Fx58yE5vnrNKo2FTNSnzXGRChMlzsJut0dzlxrUbduuFW/bizVtsd4MJDIVOozHfl+wT+4+HVqpKxQ3xHNudqPrW5DT0pY/HaFubEGCQje8dHNg+Zq+Xy9bHe+Cug8mpViiGe+jRR2zzwgWyFVghYBUuPHDRWq1ltTwNwZZoBCpAlIEnwL1csiVkk/2OdQ/2WVOXbgGgDXV7z8bohYeaeghwhVK+b8Pe0ApTUPhmne7IuuOZ3en27dsvvmg39g/sEHPWRzOrFGFjK51HbJAStanHGO9LCt4BHc/vUrPBzocSTJFwDMOos1cF6Jjp7kK4zM8CpRYYDJVh2lNmcIBgCu/HMhKvsUR0oSSHRS5+HjVqhCh4buA7j9p4ZPf4OY4e2oqUrg82CyfQ7XWZIEiMl7e36bywvhB4IuBXUhC1fSrqoQdJxG6hwI9MPWrrVMw7UxHHDKaIQ3TQlTFRySKofaxPBIf6ua4jxXbuPrcoLXupbDeyz1cG4/mrvxtAXzy2FM4ycEvGjsa5pY5r3Db9cI4KFLgrOKCjRTZKEq8U0JFBa1udB/PIyHMhnLMFIYbzzfz4++D21Hx9egWw397n7sWaxDx0WL9ubdlTH3vKnnnmabsCQPd56AB0BLME9A+dWJ3Bx3pSMnvrT77NTpw5bX/4H/69nTm3Yf/df/8eZug7t5WhTwegUGXmDKfuPuqh3i4DQEf/qkghbbokpiWydlDUXOUJe9h14bJIyHuU/y4AnWRKODtRzavMm9muC1LyaU2RlUdLSYjowowmhx3giOrgiMhDlCbFNsU8UAq7oAjAgH/zAV6osXFDS6K72ESCjssfDIkQqYMLo5/kOoupcAe7oN5ZJsAmDYV3zWZjuISNrFxEH/PEBkNs8CgNl2ztxLo99ujj9hjEWo2qzQZdZuONWtmWluq22mqyjl6H1z0mncEtbjwkyNBi06+rx3hcIzGcBteJ89FhmALa2IMklW3cH9+DFQSI+D61HG7oAXobpjfN5pKd3dy0iw8/TGYB3RgISGawo0VQhb+Z7aHm22KIAG/1O7fvUvwJu1NSqQCJ4ch2dvYIiLg5AMjJdMSHh+p61NmpHMe88jp7kvE7yCAhHsTsA/qsY6nDmAnZ33RC1Tm+j0FIb3jTm+zx17/OlldXaVKCFlL0KSPwW15ZtpWllk2GY45WRV89/oYLHvr3l0Aroze612E9vYi2QYQM0Cigz7nb4bniGcO62t8/sM5hF9GZjYdTOzzsWx/eAqOxXdnethfaHTucTqzTRxAhF0NlItpS1Uo0oyKco2Wd8ZqAxzdjCx/aGRHAyQRJbBNKKAB0ZMAZKCM48UlSnHRXKlNsh+sJwZ0EYZqIh2AJAAv/e2gDmPX7QB3VGZXtR683DpigzTY1qczVASCRGQ2MOCgI4j6Iz6JXHBa/zsA06mJmvB5O4MX1RXcDhJvUAogxELOmaxDBAtgBfB6ue6zRAO16s5G9N84JhlD57ypIBBOlPQKBGFwH+xSAMriaA8Bo2ZqfwrYI3n9XGfq8Ll61eK0mt9/0A40ExeE0dxM8JgoJcI13k4pcqBP+/K8U0OOjQhtwZO7sIJ631YnBDXxYPNwQ0UUgEns1924mT9qvj/sKFhZrm4D+lDL0K5f/X/Le9Em29SrzW5mV81CVWeOZ76ARSWAwYIwbBGrh5itfHEYIkBB2uJGu4LMxEv8CgmgzSMLQHY0EHe0B6btNRHebIXDYBoQk7nDuGarq1DzmXJmO37PetXNX3TrnasQKu6QbVacqh517v/t91nrWs571qn1MGfp9ZegZoH98eVmU+7Ro9t73v8+662v2x/8jgL5uH/zZDzqgP3miyVx4fzOpizR8PCvYgFoZil4WPRmNPJslkQm7+dSvmsblSfxlNiEbydXQ3bUnZW7QhZn1a07l/m3M0LUAkpglzFxEo4vu84EmIWqI+rWLz7wOPQ8AEsgrAaaNzSlENhQ2QC1k9dWWfRwlm0QSh2mEZmqnYRPQDPI01lWuc6GmLBSy2tr8JpjXl1BJ6+a9Mt0qWzWKx6CGfQnFrHRtVLVFH2xCX/mMzc3r/5hoMIykWmvYC8+9aO9+5ztsqVax4emRetAZf1qvV6yLcUurYU1a2ZiJPhlaEZtgXivViyLDczc4Mr2LVDd1ahthHB7vXsbwFqdigT7gNJgzKQqBXKoT/QHK9jOBaKVa13Ch5bV1W+x01XJHLof74Axlduot5rxxTWgVI7uGsj89Pbed3T1NJ/OSUVkAsbu7L/tUTihZZ3/Qc3pfAMuIVGxZALO6kM/7i0cJzBGl6YMIzNGpEDzzfv3hwDrdZXvxbW+ze88/Z6vr67a41FEGTz1YAVS3q/IG993Z2akc36DW+A/xmM4RW5+smMmqZ1acjtXCBu0+PO+pLx+lO+9J4HJ2fKZAZDyY2PFJT4B+Np3Z1tmp7dMWZzM7642tfwob4GNTNZY25/hF50CmLI/yjjLtktXLUP7JJS6J5VSiqNV1PwXAKXtP9XMfzON+6QCve567ywX3hTKPjArnuKbeEaHBOsyJp1UNYOV57uzu2b3Xpik1ESgowNDl8P52fiZY0N8RVjIwZzLP8INC5zgi0BDBohY3hHwxNz25RYZTXAl//hQQcJ8n6px73Utd/nkzoRwsTHLb8955p//FMMxm3oYJyzOgFESfu7sS5kHtzbL0bwWgSwSWQx6xgk+h3LW3JD4tA/D03OtEdAHk8fLXUe4Z4F6ukmcBglvGzqQh0Xt+nZT7Vep/rnR3wXSmB7hysin/Pev8z6/T/FHOelDmfPaV4VyxDlifAPonP/lJ+83fdEB/6aWP2v379+0LX/iC1gjrtfDx5ZUZwzAE6D9xDaB/5jO2L0Av2mw4sio9gFOnxgcoRaktal62/6cKBtFlGvouCl49pp6k8++xTAf8El6l3Pl9vg89a1v7tgK6A7ALZzyTnlunessI7VUyw0ijVoN2D0D3fXsefQrQ5cVLf3ASDaYMWRuXVLZE/Qm4JQBygRcgN6BHLOzPw8Y1ZUou7vFFG4I7j05psfON0Wl9VxqLYk/tESptEPnnrGjBSs0nLzWSZe/EChfQpSiD+X3ZxpooVLS7t+7Y9373e2y907bJ+an6zRGr41q20lkUoNfpISczn46lhNfc9CxLL6jH3Ckyn+Lm5hpD3+xog5N7HAGRG5ksCNBpYXK/dhm/TKY2GE81lODg4FCvd/fu83b79h0rM/VMM78ZEWoaREIACaDH+NEAdLJq2pegyM/Oe5mans+NOpxhKmrX1JAZV82yuVLX3tnettOTk6SuNmWWaER07rmWZOP4wQMUFxNb6iza2qr3nANIADhDkOrNplUQ2rWaHmzNZprcJrU/4DSdakY67XhiuDRJbaT35VxVSkVrkDUWcYbrCdCh42fDiY37rnjvjwbWO8U9j+lvExsPJ3Zy2rMefu7TC9sbDOysMLNhuWT9wYUNTkY26I9Uf0eI5tk4ZjDut09W7KYaKQcjCNJ8e+5Y5+lYpNG2RqsY15L7i9o6xw/L4TS3t6JBr/Pl/dleSpGZDecBVivdo1Du/I1rhJAN0OdWi2w6suUwlvH2HxfFBaUaepRmvaHXYe1lJS/1sfv6kzI/tZ5pZoPEcLjamS2UI2iAJaBdcB40RKkg6HcxCDAnaSoim7SMeDg2mB5R+14Wc6GdBzKxmbNhI+LkPgnWL0D9MpF7fa73jQK6g1oSDF+x1I0y33XvyDEFoOez8nwNOf+8qxn6M5LWzLI13xIX5wABbn72xtdTQ58D+jy8yMA4Cb7fEGiAFTGQ7MqJCBlg/jWc0Z8HY0y9fFYwcB2g/9Zv/Za99irT1uaAzh4m1ujj3VUB+mzB7EfJ0Dc8Q9+4tWEf+JkP2O9/5jO2t71ttTRDu8bix461gMrdJzCxUQrUAQ/q4xqcyXG7b25qQ1aWw7/Jd7IMPWWSYaM3ZSPMGcv84wB6OvVJ9OZtbPNsmwvg2WK0UuUMWZKVqujkJM5z+iWoH3dp46ZNDprJ4tJ9tzODGEdkb6uQNiGVAdJkogDveVbtivrYAPV7ib0iq3UDIDYaFULSKnetAr3vyUpXAYVP9CmWGj7YpXAhQJ+RZVN6KFdsPC3YYDi29dV1+773vMeeu7FmhfHAJtTKp2Or16u2vtK1rlTuF1acDNW+Vi3O3BccR4E0JCZ6L0UrFooCHGhkdANOZwLc3q4BCGBXCqi7a5ks2+18NLaj3kCqdjKrlZVVe8tb3madzrJq2KpalsoyU3ENgAsya/WGOlWpYUrINjPVuQmiGAAD5S1GBfvY3sAODgkWMFOpWzX1nQOkO9tPbPfJE0XG56entre/L8W0sjA8AbinigUFCwj1WA+dpUW7sXHD1tfWbXVtTWY3K6urbkQznhhULOeD4zk5PdG1bddrhm3N5uam7R/geucsmECR59Qq1llq28bKslXLRU1543p0W4tWtQXrA+LMZE/2oxwrwD4aTuz8fGCHDIUZjWx/PLQRTF2jZuNxwaaDmfXPBnbC43s9nRNlPQslCRq5orpr8JnQefN2QhzsXG6W9bEKlLzVzwFKokjV+d1ZjXUvn/Vk58q6Zn2qtJSMZiJjBQDJxGWZegFL4VbLFQnaXIWeZerJ1CZKVjzXAdbZMd4byjPANfp941zx8bx90gMOvoKep8xAYEqmHi52eZe5aJPL19XjdWXQlcoCei7lTFjPNI3Ng/zkpCh2wsf5ak6B3OjS1Da5EWZKnExXcx3AfksA/ZoxphL1XfP1LEDPg/olIM/1AAbkPQ3Y51NA5m+ujPdbBeiRMMXL56j2DPhDx6QS4Bu/5jX39LfkueGUvpdKYu77decwe8wCQsqJ3b191z7567+eMvRX7KWPXgZ0GUG91FkV5X6xMPMMfWNdNfSNmzfsAx/4afv9T3/a9re3rSpAn1gNqogMj3qvenpdsQwAaRqaqPMwf0nir5RVKUPH9Q2qJmWQIYbLAzpbAop2qpNXAR36V40Jeg0PDHynmdeQFK09S+WenOxC1DbXQToQq9YcZzjVR4L+Vb05LAclzIGWT32GkaEnQNfGhkpY/eap7MC50NVP41S1ceEqFg5ZDB7Bt9xrg+rnBZQF8J6dklFLOAalmDYxF/X4bSsfffV8p95WMnqNfnRLRY2kT7SzavsC9LJVG0tSjU8nQ/U7U0PX5CkA/YJ2r6F1l7r2fe95t739+XsC63H/zAa9U6vVynZrfdWW200rsdFejJSp1xDRM0aVTDNaNLKUgiEtVdHYuHbBcABQnFM+jzZLjaP1WemaHCxAn9npaGw7hyd2fHqmWvgLL77F7ty+q5PTH4w0a4BzeooQjM9Iy1etJjU52TI0NJnXWa8vMAbIocBZz9TiafFCHU3AQF2+0+lavdqyxfaSiMSD/X3rnZ/pGMmeX37lZdva2pTICtodAKs166qLswEz1a5Wqcj8YW1tTUzCrdu3rYtxzHBoJxoeU7VWe9H2Dw/sy1/+sjJ+AXWxaFtbW7Z3cKjAQ0GxqGkv5dy8sW53b9+yWqVsJ4f7mgG/vLRkK62ODU7P7RgTmkQLAugHewc26MNI9G3n8MgO+ud2iJq6XrWFdtMmjAEeMyXPe9gJSgB1AhwCJD6f5JOaRAagVdTj75u4Z+ihjM/q1ikjhX4PqllZZ6LeQ0EdfeLcIWJuUm85/1Z7W3p+KNHdvdI0uS/MayIYiFY1MRnp72H0EmIzjHh4b9XqExUete+8yj2Edg7quAjSCufjgaMs4IEIPegTjel1204c9GhbqyQGwNXzkY1LUMnYXZV03PNdZQMNevJ2P+lrKGdy7TV4x3U2MAZ5QNe9/JQv7+v4+r+ch8ll6LmXeBblfhXQ8zT71Sz9KkDyFtf1rfvv519eBoqAxjNdTXtM5Xl/H0+Q+Aqvj5ibNg+FHC+yLT8DcX8/Zzsj354LkuN3bhrzxkz7DcFI5k8WJmKXbdwFY/nzm34uFWB0L+zu7Tv2yU980sjQVUP/6C/Jlh3KnXtUgP7RTne2UC0xT9P+0x//UVu+tWF/8m//jd3Y2LAP/vRP2x9++rN2+GTHatBl47GUqGo5ARBQak6gb1G5O42LYzg6Q020SSNDZXOY+rKVvU+dkidTCkAHpMn6yaIAdL2+soC5lzuOcaito23Np7M5QOVPeggU3J1OvQFRUJln3gH6ifrPj6xLuOytLmm+uLJFUdm+2EKEEcNOnIJPVyBNBCL65/kSJqVIVm1XaTZ4bGyqK4quYwOAyqN1y6fbucI21yfP+cEyVC1D0OvRA+otEDouKTZ8sIACnkQfhKUi/sFuoxvnDjp9wYrVho0n1BvpxZ4PmlCbV7EotfBSu213bm7YD//gD6hmjnPZ4d62tRtlu3tz3Vbor4YWHJxbq7wg8RyOcYYqGpo0ne/YJJT9M8yENqgCtVGvT6oNsMT0tapVK3WBOmsNwxMycM/Q+1ovZLu37z4nZfgIKp7sSy6GRTum7jwaqb1pqbss5zgsXeV0Vih6Df7sTBR3t7usjHRvb19AzobJ2i2Xq9ZuL1q7tWSNxqLXZSdTeakD3E+ebNtXvvoVe/211yScOzo6ksGFU6bUwpdk0dput7QW1jc2VEe9e/eehG8SPXFNed3pzPYP9u3J9rY2fcxlWo2mbT7etO0nTxQ8M0iJz616er+veu0Lzz1nS+2WalpHhwdWrZRteWnRZgi+RtxJBSszA/30zB49fGwHh8ca2vLkYN/2zs7snKwPy90ajm4VK7EeZLnrgSX98IdHxwp2dH7TnGaujxv/uC0stL8DelIKJ7GpC+DcHpbecehB1j2T+8jYoc5Z65wX+sjVt037V2p/8+1y7jzH3zmX0hNAgVPbzrnSkbnD/IQgTeBIP3hS2nsm74ZEQdFT56/TUqiM2Cl/r+k7i6BMnuCFjokLRtMOtEdwb6gnPij06VSADgsAENNNwRx7v76wA7Sj+XQ2mAf1zKsc4ccUHu/sJmHKIzBTruEwEY+JjoBQ0uc7YTIBluZ/XLVN+VrB3ZOVwLtL4PaMGnrE7PPv/lMkUc9895S4ZACbQzk+PeB2nWDNg4j56OurIK0k8Cm+7HIOzTEEV8HdTYQuk+iXIfzpRYL8464+CgY0q81HxjaHkUw4hz7t3u3b9sn/7hP2KbWt3bePp7Y1AP2c0dWc4V/qdmbFSsmsVrIfygH6zY0N+7n/8gP2rz7zWTvcToDOLG6NTfUBG8rOAXTZZELhYtlHXuoe7ICJ6E2Javx/ouEF6PKTcnBW3XxmF0XP3INyn8yckqV+633o1O6fnaHHtc9Gtj4F0DlnsVBp7o+2lWxwSYrEaRNCfcsG5N7W3vjvgD4XxTlm+rs7ZpHDuHFKtK/4H1MvouYrp/GpmpKFPzSCFxcVVmu1+Q2QFOue8dMn7q5dUbcPm1cFJVIlekQtXHcVn/5TWyDng2wdwV5qH5RSV9oG6GYYA+r43qqj402b6Wg4sFa9bmvLXfsnP/xDdmtjw4aDczvceWzt+oLdWO7IMQ4h3GJlwZZqVXm9N0pFH9hC5h7n3Y2Y0yhDFzTRQ+rsg/tqA+gCl0oNLsRGY6hmwHiqTokpDEW5rMwasObMn2JximoYNXOl5k6GM/rpm8p+CZagwD2ASM53o5Ho7lqtYY8ePbKDgwNXWRPIlAChuliASrVp1UpD7m0EclJal0p2fn5qe7u79vjRIzs+OrTtrU29fugwVla6tra6rE0ddmB9fV0R9VJnyRYXF+3w6MgOD73ljizsvHduvfNz0cGI7Qge9vYPbP/gQIp7BXJMpQNIkmjs7p07mqXOaWXeOuKp1fVla9SqfvV0c07lpvfo0aY92dm147Mz2zs+st3jIwF6kUyyXvN6NQtC946vE7K/Hra//YFsZM/RBSDMkyI7AL2kwAUPfza/qGnnW8Y4Z4A6IMZjYEEAJ1erA3BONUvgw+9y08oi25dnfLo/qEvjJ5BXmaten4RE0frlAtM07zxnHZtl6sliM+rWXnf3ezcC8jlN7v75brFLsO71/Gg787KABws8Pyh9vitTTFPb+DuvGe/Jz9EFII0ByUQqQwSDIR1Dmu4WDEZk9lGvzzLHZEgiOYOGY32tIH75cWnwWZbF5jPqp4nirgd0T7yeVkfPv2teaxeKcm2r2sOcibju43jdfl4S1T6YBNfOKATncPn5AehPYzHeDNDzjMLVs/y0KrmO/wqg617NzQrhMTgokjw/lwN05qF//GMv2YOHD7N56JJJfXS5i3rLZvWS/fD7fsyWb63bH/+bP7GbNzbs53/6gwL0owTo3Fxqvi94hk6mBJCrB10ZOhs0QA6g+/g89+1xcZYycmESBKwDOq8j4Oc1mc6TAJ3fA+i8FnvRdYDuddF0+tIm8o0AemSNvJKGtCRQ1kZ0DaA75IbpS8xxvh7QQz2vzTpnmpGNB0xBAFxFbALjiY8SzcwoJCBLtL16UaNn/vJ7axhL6pn2jXgO6gRGaofitah3AoayzXRR2oCa8dBnzkPrxjhHLy94hE4ggYIUUP+hH/h+e/tbXxTPcrL/xGqlqbWqZYnkGgtFu72+YstMY7Op1Uv0jDNa1TkX7EIBRL7IYvwUsHlC5bIBusEMwFlYqNisIMLeRpOCwHw0mdmMja7RtGqjYY1WS+CvkadMXGOqWLlqpWpd7WQFPmuJKWl1Y2YBjAAZOkEUgMK56nQ6ysQxagDQEcIF0DSaTavzXmRwzUVR8NVaVTuCb+a0uZNhTQTquzvurMi155qSmaMf4B4gq2stLdrOkyd6fzbzs/MzsQTB4vAdZT1AtYDH/EJF89x5DNQ8gF+qVnTMz929p/O4srxsqzAQCyXberxpR0cHtryyZGvrq9ZutmyIlShuaud92956Yk92d+2037f9o2Pb3N+z8/HQKu2W1Zj8BmhMvBNARkfJV4J7E/0CoH563pOIkAAQti1aspq1qtXS8JR8BuxCTt/MASk81QF1d8NzUNegitRdEu1fAVLh9sZnDfo8ADL/PgG6kS2royGNLo3zG73gAHyelg96n6yYoCCyUV4jWtPi+CVAgkm8kuXHcUsrkMyTXOjmAYVT9/63OC5PDLyWH4FQPglwIW5MnvNSm9ZIUs/DUuj85fwpXHSaEgaCU3asbwLQVYbM09IpW/1/E9CvA/W8EC/W27cC0J8lXXsWmHuCd32YcBXQL4F5aj1WTgYGCtDv2Cd/7RP2G7/5KROgf/SlzCmODD0D9Av2/kbZ/rP3/7gt31i3z/3J5+32rZv28x/4oP2rT/++HUG5p5YSAB2IFiWeMnP1oIt69/q5A7obxShDV807MnTKyvRck28mQAeHEuWez9Ch71VDR1VP3Soo91RD/5YBunew6CsydAdip8q5dQEhbqSgjFC9x88RwV7N0OMmEpWWbm6JfKDJ0w0aN7tq5rKFHCkLhcmA2mPjcA/sNMZVxj5wGK429OenvnkVyUNK4dmVShIqTaAuX5DtqGfuTqfSm03W16c1qoe7GOwLn91r/g7oDlgEO5PRUFPVvvtd77Tv+e73WLtRs8HZkc1G57J5rZUK1m03bH2pbZ16RQNcaKViTjruZgC6xo7CChG8jfAMd2PFyYULnUqlglUAhjrUsl//aYFXLytoZK1NAfRmWzMICEyg2iXcQuRUqVqzvajgEj0C9DTnAHBnQAs6CEAduhfRGwC2vnHD6vWGPXmyY4cHh7KRPTw80prAr31xadEWKlVbqNasiYFOs6loH8obEO0sLVmtWrHXXrsvERr0LQEwQAyDsthuCuRxJmMj5334mb8fHB7o2KmzQvlyvTGBOTzYt+E5U+vKhh0oa4h2N1r0oN1v3rxhz927px5lH+hy07pLHdvf27Pt7S0rVxbszp1btr66akNGuJ6c2dnJqW1ubdvewYHsafeOjuzRzo6djYfWXGpbvdXWeqov8J4+0IX1IIc9DdfxkY6UiNRvj7PecCSmRZQ7jAbBU67WHdlmZLyAE9a7gDr3FCUHavQK/WNyYVr3ITgLgItsX6p4ebl7R0f0oUemLrOaHAWeB1CuaT5gCGD3+eRD/Y3ji4yb14+afZQOYggTrxUsgPwNktgtav38PbL8uNcRfgY4hhBOyUQS3sXf8gHBnF3w/YDXinJBsAx5q9gAM1HwGFV9gzV07YmpancV0POCtjdmpV70y/Kt9NPXkp17ZJIDwbSHBYBns8nTm+bjFH9Pz9LjvUTPJ92QC9IcgvPPe7MM/ZsB9GMwAfwAACAASURBVKvnJv7tBJiLS+fnKXdg6VjVFTW9sHuI4j7xCfsUgP5aytAfPFANnW4ffeaPrizPJjh+1Sv2Iz/xPuvcWLU/+uPP2Z3bt+1DOUBHmEPvq4Y1qN8cQRyRq9Pto7C9VIbuKvcQrwWgA+66zFOCAgd0/U3U/OUMPURxWQ2ddq7kWBYTsL4dgC5w9FA3o9qgMWkNkggtORJF7TrftnYV0KG5gqpRJB91aRyn0mYUrm26sOk9AfTB0DcHiW6kpPU51BwDdK4sMh1x5/PNE4WvqDB6bdOEM7oHFESUy1JHq+1IPemu+EU13RvQrjMfXpAsK5LA0FTnHA1YODN7/s5t+/7/+Hvt5vqaetF7xwdSxq92F215sam2NTLzRdXQJ5qPPhn0JbRrkOnWmMnNFD7aAd2yEdp9Oh2rjq6pa0zFmmJFOrVZkVnb3o7GHO8p405FoVf0WRBvUYdstNrWaLZscWnJ7UAH3jYGCJGdt9ottyrFnnQ0tsNDp9epnwPoJyenAvOjw2ONYKX+iZANoKVF83w0sOZi25a7XdU/2UyZoQ51DrC/+uqrArha1Sd6AVRsqi3U6uWyzF0ODvZT3XxgW1vb9njzsa6jLFDpjafOPxopsDg5OLbBaV+MgRgbfO7LJYn7bt2+pSwXen7Q6xu0O6NXaZ/a39sV27FxY12dCaw/AH1/78AeMvHt8MjOBgPbBvz39zT9rd3tymOedkuIelgCzh+BhDQx6pqYKTBSK+Pkwk7Pz3XOdI7pTCgUrU5gkqxeA3jCDElcTKKSAXSAU4HsYJBpKfh3iNDyo0vj/oisOkA5AG4uKvNBLHn6PJ4bIBgZc2T7/FtaBobOJOOaENldpdCVMSePhAjy471Vz08sRLx/0OhxDriX88r4APUIFgK8IwgJdsP7011xH/X2AFWuLwFqXsgXGbt3rTrIfSNfzqUl2+ycUvtZrzWn3B1g819fC6i7DigHuiEo09bszWN5QI6f84CufTBZ/GYg/g0Cul7rSlASwcE3ck7jsylQTl/ZWUqJVKigAfTJdOKA/slPajjLq6+9ah9/6eP24MGDRLnnAH1E1bpesR/9Z++3zjqA/kfaHMjQ/+WnnXIH0Jk5LQpMtW/TZgvVLjp8Qq3SKfcLta6xnbiJidfK5xm6zeYZegC6aujU5lPbWka54whGfffbCOg+nczpKac4SH69fiZbRmi+Ell6bjxpqmV9LYCuKD6JXRAQxmYlylArP4a1pHayC8xFfDCDIuQ04coz9ZKUrtF3Lh2A2PU0kjItdlF0mbGGB01ku1wX9UVTI0/1G88+UEwnU6DMljYmzrmxBjXgSb8vb/bOYsv+o+/5bnvri89bq1qy8+MDK1IfXu1Yu1a2wemxxqout5pSujPqc0T71vRC7mcMH0HEUS2VReVfKDt3JyzKDYjXqHcP6clH9VuqWqnWtFmhZP3x1MYwBs1FK2LIo3O0YM1WW73d0KXqIx+OBDj93sBFTfT6L3Cd3SgIcEQwJlCWuKuobEsjWE/O9Dsy8cgA+5OBDadjZeuo3nm+q6R9lCrUMeI1dhra3AQaMsYxG5z7Dce4TkR0PjJzJDCnDhbiGNaHhpFceAY87A3tYuB1XI6vUq/KVW7jxobEdfTHc22ODg7U437r5k0FTHQNzApTazbJhNsKNoZD+up37fUHj1S3Pzg5sdcfP7b9k2MrVMrWXFqSbW4NxTq1aQnScFJL3gXJ8ZC6PuwJm5HX1Ht23nMwhNZliIyU39WKEgACAh+64v4JAh2uPee31dR9RQbCMQcwBrjls+Sg34P+zt9HQS9HtsyaCMAPSjtEdgGseTFbZOkhouP5cb9FO9slCj1RoQHMPD6OKwKS0AIE7c/fHfD92KQTSOxCvk4fgB6vmdcg+EjbsKX1/Tj+zfrLswEZUqjr5tn9zk8DpRCaBTjG42Jveho4a1vL1YK/XtCbTw6/BtSjjzuXueePK0A9PnFk6A7ALmr+ejP0yKJ9fLNDr8/GePM6xtMewe8zbUQ+YMifLLVMuwjz7p1chv4qxjIO6F/4wp/qHhQWkKEPcfJqVOy9P/l+WwLQPx+A/jP2L38vqdzTaEMfgeme7QB4ZOmi3GWKQfbt4jgyaM/OmZTmdXQPuxzQMzo+RHHUGXN96BiZEBwocPg2A3q+fhH1Yp9yRSsEgE6/a37eOEpsHxLwNMqdFBhhE3cw4h02vBjV6O1g/Jf6ZzWlyTdzzg2br8SEaRhD1BY1Xx5Rj0w+vOccMNDxI5RTe5pPRvJWPkQkSZgoQxmGmeBEx7QzfwzMAf7lOLLlbXv1GmkrYENu1KsazVnGZ95m9va3vsXe9c6323p3ST7iKJyZpV5dwGyuJ/p9qVG1KieQsZ+9M/hH67bbtthqKVCqlSp6TbzH1QYE3c55qZRVHlBtX4BesVK9ZVNbsHPq24WyFZttZeiiOctlCdeouydloc5BmJh4jXtqZ+en8p2fTsaqqbOpOtBg8OEq46ODIzs7O7fl5WXNKIdWR0jH0PjmEuK6trI/+qg1lWviWQi+8CcnZ9aoNRRUiDGo1aU8H/R6GvpycnJsW5ubyn6Pjo9sZ2fHHm0+9utVLGj2OW1h0NvSOFK0vnDHNtYO52RlbdXu3L0jdf9iZ0mfgb54gJF6OYyCQNJ8CAhgjkofgSHiu0ePN6VYf7yzY195+R/skJY5mAGEgfWGNetVaR8AdFgMX4epm0VjSHEVrElzEJShWu+OT6QR8AEizjh4pu4147l6G/GXBygEHF6vdvOXAOR8zT1o7Hw2HO1uwZrla9AhRou6M5tu1KfzPeYREASAKptL/e/RK54X0mkTj5azNOkv6ttBl1+ti0dJQIKsdD/z2fOvG3+L78EeRJASgUCc0zygR0lMbaip7S2OISvniRV9tpvZswA3RnZnFHZO7S3dzjVf30pAj2xWbxPUee49L4nmvBXgkqr/OxXQPRHJZ+hJvxVaBR24e6BwH9+7e081dFHuGMu89FIC9KDczQr/fLk7G0O5N8r2I//5P7XOxqp9Dsr9llPuf/B7n7Gjbbd+xedbdE+i3AW0ElF5zRUVuihbta75kHrP1JPGPQG6i+Ic0LNM/jqVe6qh50VxnvX766rpLaK0XNuB11BMil+PTNOk+cRpxMJ0itwBOeLAyNBDzKZeUuqvifb2iWrJxCWp3GNWdMytnQNK+GGTcV1kNS8gW/QptHsoX3OiE7npjR3cwxM7HOUAYeqzoqtTHV5lgLTYQ8HuTEoC6wlZlo+35dpRL+dneXKLOfC/V0rVzOHPb/8QxLlbHtR/AU0BgddkbBtrawL02xtr1iiXrFYmG2WEJ8pM6ulmzWrJKni7owYeMwvArN1sWLOWMnTaIC8m8h2fyW4WV8GJXNOq9Yb1JxO5mU0XKhTBbYJZChljuWELrUUZnSibQujHGuWcTSYab4qhD8AZ07egv6lvdzuL1js7FeAAfu5C5/ahUNeAHtk9AcLNjZtSsKMzWFxq2cp6N/MC75335CSH0AzzGwnIZhwLzmVoHvw/zeMejqwnv/kT9a2fHB/b3t6eMmXVv3CiI7AloAPbGUuaRGi0F8vrgda/hQW7ffeOxhtv3LhhNxgNW63K1pWgC5tRJsHBLKCopy+e9X7jxk0tS0Bla3vHtp48sZdfu29/+5WvaIhMrdVS9l+u1KSMry/M7GLsTE42SpY2ruSHjrKdIIoAKkaOEgSpX13T0KhFLyiQALR5b0auohnwINVvxugWILhSkJRc5CKLjns1+sS95JSC4zTjPADQLWJdKR717ADhANC86Cyo//ien5MetD7feS5/C8DX8UvC4gkKf49gI0CZ9w9AzQcMXoJw9i2CkHhungHIC+EiyPDnuGZAO1YKEiJL5DtrLcR9vF6AhuYTpFTRd8TLeePT8/cIBC5T5/F8dUSkFsU8rkdm/7WS/J7G+KPTrpMj6v1444gv/3w5mnCJpj9y/plcHPzNZOiXzk98qDdPzud98tEtlM36Co4gfebk9OkBWmoTTICukg+Argwd69dP2SsC9I/mAB19klnhv+4sUtJWhv5PVENfE6DfvnnLPvwzH7Q//L3P2sHWtgAdiSsbJzR6tKmxAXnbGlaXbhzj5i/eIy6lO9REUvmGJezVGnpQ7pfa1mS+4q+HOYhoePW4OwX4tBq6L6bc+NRcH7oudLSXpXnoUrYH2CeTGP6piJqbgrohdd1kz5pFgKJU2UCSD3nWlhI3z1yYEXScqDU2gdSeo00iDaaJKN8nXPngEo+60+ZA3Q6f6Ho9WdCmWcrOvyfxW9or0+uyENyA5CITh0Gj6glMzZJLGeYcqI8rEuPpvwzMEzBRg0ehjjMeuR+A16jb8/fu2r2bN21jddmatYpNRn1bKNKjXbBaaWaNaskajEOl1QSDj2LB2o2G1Ss1UXIlap2log37PQH5BMeyYd+Wuh2pygfoMzTQp2xjRvhCPzGnu75o03JdQCfqFGc2Nlj95z76ZMVk19h7tppNdzyDXi8t2FlyYiM4Um809fDhyA73D13oJuFezZYWl2x7e1uRcne5Y51uW6EkdDF0PX87PjoRiKtHmXoXAj0y24kHcVjFkvUzs12e3LicpUlb0kN4/2FmlETpiSEumMdQbrooUENL7lILRbtx65Ytr63ImObWndsCb7JfaukH+wfaCBv1hmfE45HAiDnrrCfKEvuHh/aVl1+2/+tv/ta+/PIrdtbvi2pnrGupXFXrWbXIeXS7VM2Fz1wNGaPq1kuaNIchC+URiWUBbVgIdAgnyripkXN80TcOLcw5CbALQOQYAf+ouYdALbLrvDEMx6Sae9KkBDjGzPWroB0UeLSPcc/lqfk4Bt4jaP2oUUdrmRu8OHhp/yAj1n2UJi3mWuICWKOenVfV83gAPWj0q+K9CATimCLDjwAjJhSGij2o+tg7NEI2tcsRYHIMYlUJxHKA6SnMHJGeRcjnjbcuw6f74geg51/P+97faJxy9fn544hjiOOc1/zngJ63Xr0OT/PV9TcAegqCvhHK/c3a1q77XPE7+ZakEu2lQCztsnlzHG+ldgG0WpTJ0CUMHtu92/fs16mhpwz9Y5cAPanc/6srgN4NQL910z70Mz9rf/i7n7VDAB0FJu1AKUN3IPeMgjr6xQXubpGhe7+zVO7UxUXRx2n0Orsi5ySKC2pej6WmRIYqwCZ4ANDJUOh7979/qwEdBXkMkY8MPSh4CagmF6INfdiDt5CJBRCl7eYTqnMnFbwbwXiGGxdQApfkT022kgG6+m/dwjE2DHeYSq0tydginkNdnHotwij5Raf31DlRbZLSB4rvuYuU6rUySfHX9aEoHiiI0o14FiMRLSi++wzyMIOQj72YiqKmpwG6AHx3adFeuHvP3vHiC7bcWbLhECvYkTVrHGfB6lVUz0Urwc6kDH2x0dKkMLfYNatVShoKMxkPbNjrCdQ73Y7oZekxFso2nBVtRIBH9lup26zatMG0KKc3gkwsa6nFy3SHTHfkdrK0agHoS0uLPsObdTkayWAF4xH2tFazZZ3FJafBD4/kh0/mXi1XbefJjoxiuKaLi21rL7Z0zZ3aN2XzJ8enut4I4Xgc7AqAw+AWFOgAG6p2tA848XGjRpABZU02XkYVXimp5DSYjO2kd2anZLuYp8BIsN5w0CsWrd1ZsuW1VXv+heft7nPP2erqigv8Dg5se2tb4kLWEgwC64b2Nq4rARL9+me9nv3lX/+1/dVf/x/24PGm9UZDqeY5BgRvUO6UTTR/O62rKP9EPZj1q6lgKUNVb3mzKeBn0A3njGycLwJQgJ1jAmyizSrAWnuBzu9S6i/3GeaRzYe4LIAxKGdeKwRlfD6JChPwhhAtVO/qVknBMI8JA5cYahFBQBi5RAB+XT+4QB9mMgUm12XbYXjztEzcBaC+n+bV+nPg9ja/KBs4O+BCXW3ymRVtAu3E1sW5zRIIAt4U7QfnlgefPJg8DZTeDNBjj/MMOFIB3/2uJ+TTjpNzYIv31v6TkPo6QM9n5x4MXP4KDXs+QNFjcjql7zRAzz57SjazOr0oNafcA9AlivvNT7mX+8eh3F+/3If+i13P0Iv1itrWBOh/8nmJaz78wZ9VDf3g8ZZ6SxEAsXlquAcUexLFsUe5U1w4xLm7lICazDza1kS5+3hVbyO4XuWukZcs3tQCl9XQU9vatwvQFW0ngxi3VPWBCdR95TMtQHeaPgCdaJs2Mo16TPVwGbuoN9cBMov2NevcFcNsLuplLvrf4yb1uml4NCdThCQiQrnu9B+tWk4x+3AMP1ZR9Gr/mg+C0GbJayb/Q2qftHmRraoHm0xL/a9a9WlQBa+bJs3FLHs+88wzdPySoc8vJmS7JXvu1m37nne/227f3LDJBJCcWKtVsUa9pPo5oz1no4FViwVrsuky2Q0ldK1qxbIr+aHdL0ZDGw966rPHIQ16mTYxBHFnjBCFNqzUJI4bF8o2Ms+G2QAGUMvTqZ0cHkqJT3Y5HvSVFctytdXS8SPC29/ZtcO9A6nYuXmwc13pdrU7oCWAsiZo4t9/9Zd/pYCNEyS/clH77gwGO8MAEzZP70Ko6DmRtZDpc12h/wHVZqPpxkyTC/0OdkD91Wzs1bIAfVZasP5kZIdnJ7Z/dGTH/b6dDsbW43EEa9OpVRo1u3Pvrr3zXe+yt77trbKPxeGO/ndMZTQ7+2LqYsAE6AdHR7bU6VhnZcVOzs7tz/7dv7P/82/+1vYOjyQ4pa8d5bo6ATi2KgbCiaaMYDHVgAOkWDFB62JvSvZPvz9dFKwtQJ0JcdwbYenqlDl/P9NnJyjgIClxsK4JpAgOoj+d71FnzCvfQ3met4fl3ghqnmOLTDWCkrwIjt9x3QBAfh91Z02GI9hMQUbUpbmP8yI5eRCkVtQAWV4n7GODPQjV++Va+7yvnffJBypZAJVeO+h8CWjVIuettB54e3khrgePDZ1C1N11fXSs7l0RdLaD4RyAnwbmvitclZDNH402JcvQcwIxjs1d2579FeWCPKBrNFNyvfT3f2OGfp3CPT7T1XfMH/03Kor7ZjJ0jydybXShQbgiqIvrE5M8hTTXADqUu9fQP2YPH7rKHZZNJeaPdNoO6FDu70+U+59AuXuGLkC/lnJH3e5AIVMZsvU0jEWCuADfXA3doR0qIQH6NU5xGqQRXu4Yy2DeQO9xcjMLO9lvJeUOPetAnWabp95rv7kuVPeVY1OagRyUO4+nLnhBRiQleqLs0g2XjXbMzVQmg+E64oZWqVXSoBbXAsRNGzPCvcYeorl5HMfvBPxyQUt+7yk69rGWHiCEgMcHaLjymElf3CLQogwA4WYhEwbvyUzlz52cv5x+p6btGwg2oqLdKVFMmTrlY1HXOsv27ne8055/7o56yMuVgrWaVatVC1YtFWzYO7Xe8aF1Wy1bpj98OBLVvkbLWwUh2ECqatPo1rHVymWrMy2MrIte9FLFjs771p8WZCZDhn4+YRxpUz3np8fHtrO5aV1c1/b3bH/niTL1wfmpHR/sK/sH1AkUEKmd7B3b44eP1YaplrRqVRQ1IA7gVmAB5Bs/s7//u7+3bqfjfcm1qlUaTEbDHrXkM9GnM6n/Ue1rrGepJOCO8Zn8DXEdAkhAj71xPBh6vWtmUr1jTasRq0xLK5oNZxd2dH5qOwf7dnh6budDMvae6HOuLpn082990d75ru+y555/XgJC1eMPDtx2ljU2mVr/vKf+c44dEdzy+poU8jt7+/Zn//7f2z+88prsXyllCVgJVGp8lpq1GrVsM4414Nlj0tEkcBeVm8xSsG3lehQXylp7BI20AOZbwWhVE3vQ62VtVqxs9y8vZBQ95xFQCuo9QCyod3eKm/eAR2Z7VfkemXpsqAKaZOIS78Gx8F6RDSvYztXM8yxA1MNZJ2zyeSYgGIeoiYcILmj6AHUWwXX18qDX/XzEPPm09yhZ8MDjKqBr30p1fO9YcQ/8eA+dm0lyt7zSQvZmpihfD6ALUFNJIvjJryVDD1DPrlHUjnPd2ZFVP4tyD7D+TgP0KPFeF9oEGzFnSlyfFUyFEr1chi7K/VOfstdeI0P/qD1IgI57o8TZAeiqoTNtTRn652RS8WEA/dOftf3NLXm5k1kgdJGrGSXRifemeusa4OKKdNXBYRbJTjPKnUlsTuEBGJz8q9avk6K3ugXlHsNZvD3O7Uk1ze1bXUNHtZ2K6N5fHnQ6YHZhZW1YZW32AD99kF6Wx0+77xm65kE7+AblDj0eWUz0ocukAxBNvdbRfw6g8/zIDABdAFi/S4pnZ2DYDLDZhVZH/ONufR6dAvLztpiInD1zgE6tKkBg8MgplHO/r4CCzN83BafjQxDngO7UmUoSUy74hXuyE2pxLemxZk763Xv2/PP3bHl50TrdltVqjEGllm427p/b8f6uLTUattxu22QwsEqxZDdu3zKrFZStFTmnbKrTieE2BuBTDgfQL4olO4A+LtWs2emqhn542rdqo63Ps7u9bZuPHtg73vpWOz8+tidMJnuybf3zE00KHJyfi1Xgcyy1Fq1Vbdnek12xBKjYyWapd5Nht3GBw0AG0dfCguajr66sKgsuMpYVhqHR0Mnm2nPdqRE3m24ko4AgXUceRMZGaxadHhrRSQkFVy+VqSaixQOo8ckb2dR6kaEfH7kX/XimDB2RW7GM3W3Jbt+7a2sbGxqixHWnB5l6PMI0ZqArQz/r2fHhsU8LK5etjRterWYPHj22v/jrv9Z33PUIvtUZoVGlZYni2q0kvEwqXAWIMlry8cJ5AMXP3oPRgnwOsNwlmOUxgCVBi7NBfq4AS0CJ30WfvvJAMVc4+rm1K/cS4MTj8ixW0OKhXOfeyqvjo1buQ09M76H7MgW5/Mzr8zp8ce54jXg9Huetj94SxleAZICyDJ/SuNcAUV4jgoV470wVH0CXfNGvZrUBZnlxXb4+7nvL3I42QCIYgBDu5bsJ4r011pVpgkkknAeWbwWgB5Dns20vXV4/hezS+1/NUoNyz2XozhFcbjmL13gj5e5/yX8ux5p4ZP615kfyZsYy30yG/ixA93KIH1scswA914suBmk6tudu35Mozo1lXnZR3EM3lmFwEktVgH5BYlZHFOeU++eh3G+QoXsf+sGmi+KUgaTJP0Gxu+Wr96Orwyb1oWtSGNSsjGNyTnGiH64HdLd/pX4OqM+nrX39gB50j9dj5NWeFO2KOK+K4hh0km7c6wAdVzg5xTEm8hKge4ZAhh6AHoCsBS1KPMaYJoEdv6dljdeLm1S9495aEwGADGPUw+wlDtcgOItARqfze8nVzR/js19yWYiYBa+1s7GzSWAuAhXKywWY+/vhxqYzlP7zmeU+SSipRwXojJ0ko8cYBlA3W1nq2gsv3LMX3/Kc3bt3y2q1BSvMRlarFAXoTAErTiZWZyMsFDVwpLvStVK7YsPRwOrlkk2HQ5nPQMsXkjsZs83745kAvdxoW3t5xQaTmSatlatNbfSnx0d2uLdn3/s9322nBwf25PEj23r4QH3vB3u7Nur1rF4pqca9trxqi7WWXYwuJHijfk6dneljZOxk8vVaQxk79PzG+rquQbPVsjIuamToyQyFFi3ODc5fC3LyM/n+A3xkpbKFTV0Rw/FQipEYHoGnA2COW1yPVi+uWbVidJwc9c/t4PREtW4Mm6azohzZzigR0CNeWrCVjXVdU4RsgA898TADgCcz2imPTUcXdrR/pABw/eZNWTUPxmN7+bXX7Etf+apt7+z4UKC0tgjAWSu0DbbbDMRxMyXPHF3VTTAr3/0oE+WyXdcDVOQNoJGqSR/CDHYxEYneztep6TogwHQfBW/V4z3zgBvUeIB6nnrnHqLEQHti1I1ZvQBguL2FmUxkrf58D5YJRqIWH68f4B/ADzhz7LAFfIk543OnsaoA2VXqP5zi+Fs+G3fgdiGds4JecouS2dxIJ3lSwFzQFZOMoqIkF/tYHtAj+IhSQ+xzADprjfs0v/95zduh5Flfz6LcWS/XUu6afPa19b7nM3SOQ5R7TsR3FdCvHvGb0e++u8bXPz6gh9Dy6ufM9AJXAD3KIhFkqLyURHFzlfvL9rGXfkmA/sUvflGAjhas8Avd1kzWr/WqAH1ZojgH9F/44M+qbW1/a9tq0GiphSMcowDwucrdM2v5r4ty95Po7WVp0J2AS/leZsWntrVQw0OhIWiSKC71sotyd5Wtt8K5OYrqwkltm5mzhBFLBkeZLC31Zfva1YkUsDtIQblL6U5UmFrR+LcWf5qN7rR8aDfnPZ3aBMhaEu3lG19qm0jZr+roSWDEpufg6jVwzSnXefJj09jJ6FlNbUYO3HhquwKSzYuPmpgp3xTSc0AMNgoX3VEPbPh4xtTTzNQszEV4jTCpEGtCwJYCLS6Obzz+maUnwNhEG4ufJ9zEyKL5G4Yg1YWy3bt7x97z7nfYO9/xFms2yjabDKxcnNlsMrRh71z/Qe1gPEK/9FJ3yaqtisxeUL4D6EN6oolK6CxgOla1Zn2sUg+Prba4ZI3FReuPL2zvmL7waqq10WI1tnu3btrp4b5tP3xgTx49tDHOX2enCkAWm03rdpZsfWXVaii5qzW5w5FNA+ZjLHcHQwEhtVwyeTL127duKRMHAKzWsPFCRRawCPqgtv38+HUD4AnUNKVNY05dYYyI7uQUG9mZAJ4WN8AFa9kDatizqduuMh2tVLInh3t2dIZob6TrSKBFlrq7vyfKnYAQlkCrt1iw5ZUVu337rqxUod5RmHMMuPAdH9CCN7YbN2/Z4bHX5b/y8iv26v0H+plSlu5V+f67CAvPBfWiwyJpYpxbHsuUQTMHxkmB61MAA/g5Ljz0aSXUOk+BAPVxAAU7W84xa542NV4X1T8e9Rr0kuaCR607QJ1/I5BzYHRvBu4dnAthnWRcQzkidYVwLQB6yh7h80A7X8xQ575xgITi98AlCWzDfQAAIABJREFUWuEEKOnf3BcEBSGiA9BDyIbyOARt3MEIXtUupvKUzyKQRwR725WJi2QZ6Eby1HxQ7DwPkIygIt/+plKYSm0xJhUb6NSahsFQaivmGNgPWNscI7+ny0Lgr33PLaJZn3PIvQzqqelnHsg/BfHxOMgAXRtYBA2xz84z46cFDW8AOm2Iscf6Eebp9Osq+tnRK1lLpcJcVp8PAuL5fM8+Z1KVx7+vHquvf//t1yIkzD8/Aqurn1P4kh7o0JVwI+kGAtDzTnGfoA/9t7yG/rGP/ZI9fPTAvviFL8rgCR1P4RdW2jMyY8P69f3vs+Wb6/a5z3/emLb2iz/3IfsffvfTtru5bbU0zzc+EKfZzSYYzpIEcmnammroIbqIHsXMVSeJ4mLaWgIzgTUmJyz+sHjVGFXo5eQvDh0f/e1ptrr7dKep9tlZdAEXHfFZT2LqNdbUIdm7OpjzvaQM3YGK5yjz5IZLUTTZ11yz7opJvxguRvO3n4PgXADh/ulSpCaVqhZRYgPUW56ENLyz/Lqh7cjy0rCWUI0idJMBisCbLMkFe0Hx8V2/p8ZZWpDgTt7gGHuUKtowoWMPGZuZ6M+Y0ewK+rJN8T3nHaJtP5smh+f6KAt29Fmxk1TbntcR2RzXVrr29rc8b+946/PWXWrabNS36XigGcVVzTjHrARa+FRDfm7e3LBSpWBLWKkuLqm0MTrv2+C8r44KRFYopwG8R9tPrL3ctQJ0drlkR/2xnfRxeKtYZ3HROq2WHe7u2ML0wjZff82Odp/Y4PRUk7+a1YotL7VtY21Vmzyz25m7LuqXIHREXTIB04JTqZwzZ2S8A4KAZ1p0IR6BrNzsoFxT0CVLZFrLoLoHfQUDZJ6+TmY2Hp5rjfWpl8uxzzTL/eDk1GblBeusrsl6tdJq2uPtLSncj1DPF1Du98QC7e0d2HDspjMHhyfypcd7/eat2/Z93/f9uhd3dnZ1HAAlvfZ4twNklE/wH9g7OLKvfPUV9aAzYIXymEo6UC5pAiDXq16lS4Hz5HoBX/JeZvGRvq7VyAO6Oi50zhzQs5wogR/rl44A+bYjUKz6VDSA8uysJzGdWKlEdQeNTGDnDm7eX34BZUfZKtzWZJDkAj0eB+iGnoWf8/3peerc5yRwHS/7wYcuIEA1KHxeX3oA2iJ5rsYXz/vCr9bF85R90N+M/iTBUdCd9oa83iX/HO21kQikuirXMf/7eG6ARZQNOPa5QM9tf33cq6/z0AdlSUoMDU8XbQ7o1N7nQJOBUNoDgxVQi5UfWC4bzuXFOVY01kWeon8DgD7DZY5DjVfOhwvq3lVSklgPnenLX1efdwl4nxZxvMnvvzYe4ukvcjXkmZ977q6pVYquScG99b/91V9VH/rrr9+3j/7Sf2OPHz+2P/3TL8j7AaFt4cMrrRmZrtXcy32F4Sx/DKDfsI8EoD/eknAoWkDiALRIad9QTdfb1kIQ57F8NPOnsZ/JUMInraVMO1zlEojjYDYH9HA5C0CHhnfDGjeXQVyXIFt9sB57JSIrA2hfZ9SJPZvyDJ3+PnEF2YTREo5j3GjJeS3iQtArU6nm6mq8row2ZL+aqOnYyBC+aUBFtIIl569wbZNpDD29fmNz1LQeSfBCT3LOrIGFH+0zcQPl1bfRfyvnOMxdkgMcnxPQJhMH0HHy2t9373LPzr2NCECvVOu6fhLFBcORAJvPR1YWtXTd1An0FUgkYVS7VbObayv2ludu291bG9aoLNh0NLDJkJndiNKgJgcyVeHYbtxYt0qFbL1hN9fXjXY2zFdODk9Eu5FBI/iCJmZu9/rtWxrGAqCfDBGOuUEHQL3e6djmwwcaArPz6KEd7GzbRb9ni42arSwt2srSknUYzFI0DS1ZkLoeS0WMaFhRXlbRaFQCG7W0z7sP1KO/ULbRlA6OsBUtuwJXzE7KkJIdKs9l8+c8EyDOLnDjw3Gup+lvhVJZ1qvnPKZet1qLcsKy6tyUm/YODm3v8NB6Z0d2tLdtI9rwxu4pwPufnJ5LzIh3/er6hr3zu94lNoasnmuI0czOk0258HG9j47P9JyT0579w6v37bX7DzSZjnsfUCfTL6AloS2xYPIOoJ2QwBCQ8GXtQTDiSAWyAvRkTazpfay9soJYlZsCHFI5RzXxwUgBpavXnalyIB7Z0fGJzlfUink614Ms2e+BsZdGFEC6mQtfdB4QYHHOw7o1LzDLD2mJCWVB2/N5GKrDa4XALWjsAJxQzsc15TsBqSZPpow+aNUA9RDfCTBz42TZoEcXfPbLLWlXgdm1RjHR0U9k8rHJ5XX++zhOrcO0//DcKJcoEBrNBYaKYpN1qZfTLo9WzWepbhM2ZyTnYOPvnQVueSBPwpt8zj+vI889P54J6M8oA4idzLLldBxxVtT148kNeEDYmWXBfsR+zrLFmX7IZchvgt9v+PM3A+h629wBXj73/GuqWRGwgXfu3LFfvQTo/zwB+p/mAH0Zyh3z6QD0Dfujz38uA/Q/iAydnuBE76hWm9o6RLkD6tDvMpRxhfszAR11qDJNf5yGuSRVvA9lSTS8KHwHTf2dDFRGNZoM7vmBzPevydDVZjXP0G0WfdXJxyOJpKKaz3hLid/SaE/BmkR8RNN584igy4OSzmfmyXUUOpZIONWX2ABiBKVqavq7B0Nu9epZv37WzeBWn5HpR+bB9+hZBSzC9CLmS0PX1Zt1BQRzC0oPJHg8QjhMUMIQhN/H2EUcwqjXuso9mfKk7JSbXv34CoI8uldrnh7u/5bjV6mozO7Oxqq9860v2NrykhWYtDYZSTXNjkSr2DFK7OnUVleXJZ5r1Gu22l2Rx/t0RPvaRPVuDe5gotl4bMe9c7v34gtq2eJI9k/7tnd8ps3o1o0Nu7W2ZtuPH9nFYGCbD+7bziMH99XOoq0vd22p2bQGyvnZxGr1Cl15AmHxLMlzXUFO+p0c59QS5ApiFNyFUtUuCviOp/YfFoa3iuorrg9MizzQpy60U410gk0sLmoDfSaycbJtjQ/WwJmJLVSrVm02bXll1Q5wfrsgCDuwV7/6JU1e4xhkLILRjKhywIx58F27cfO2Lclf3nvJAfQHr78iRT3L7/DoxA4Oj+3kfGCvP3is/nPAX/cTV5ZrDpgzi75gbgwkJ7iKwFK6jLQVcpf7gAwHeAIWrr/60glWis5sZNlb0pOgRYg1pwltab1H9rp/cJSMXVzlzbqq4FxHj3zZg1KNlUWNm6hjaU/IspNLXAjUIsiMQDwy9gB0nq9sVtfIXRtV808uc3zntbj2Mh5iSmFuFGsU36Ls4kHP/PkBrnEPB6hjsIWeIuroedBWaS7R88G+5ZkG94zwq5B/3TjPEYBqv0mfz/vVSVTmraoYG3kmHcnP5cEtl0HFWcs57gQg+6PkxREQmWXOuRQ6HWva4i4FI08D9Axyrwjm8kh6bYbuR5TzivO+qjmAp092jQe8HpMfwv51oPp3HKAzh1yiuPe/z1Yyyj2XoW9uWR3bTY2n9IxEStcESg7qBbm4CahzNXRRRiyI1P6k5aGxnqnum5aL18d5DWh1N5BxEPfsXH7kmpHu9XP9l8CczUjHlV0vp9w9o3CamgxdwptL3uvYw3qGrjogdeE03YxaqFOtHkmH3Ns3iDT1SH9PmXkcgzJrH1lIXU1WlmMfL0lGokhei8zzYChyNmcHUr9Zox4ebTRB9QWVyOYR/aYh3GHTw7Gr0WpcAnSic2qXcuhiA1d7kIMU38NNCqqUQEmUewC6qFL/fB7MXQZ0PkZkJpQlyOyoV6902vbOt7xgtzaWrbIAMJCF42l+IWU9GToZP2Yv7aWGHOcwcaHzvVVvWKfNKNJaVtLhnenNvvfCC8ZkGAD+4KRnp31nDeibXu0s2fnJiVWKBXv46iu2u/VIznSr3SVb6yxZo1pRJuYVMB9uw3lUBp2odd9QfdSkb9CegXk8RtBY0tQ31ntY8YZffpj3QDtnvutSu/sUL7X44cw3mdjh8ZHdvnvPGu22rvv5YGiHx8caZ4pwbZlxp+OxtRYXbTLs2Ve+9H/b/VdfUT2YdSQP+kpVCnU6HQLIVaLAma3VFuW++fihnR4d2Wh8YcPRhe0fHNrO/pE93tqx3f0DvZfmL/jO7LMBmFdQnFm5MBPlXq2iYHfWx0cG89AUeJK9pVjaLZGLotwJZAPQtdIV+M2NilS/5f7ApVDDcVDw+zrFlGcejJJllpN4LaxXPVNnLbv2o5jNRGBNR5bOawTo8biY/sbfQyTHx4aNA9QDuLnuUU93hsUFekHb+3rw+5uOBXkUQG+LCYNtcB8I6WjCzlNOlKmTBpZiPPB1qPsnp1VRcIwxEeU1Lz8EuxD6gQhAdclypYkIGELgF4Cu0gAuhgj7mGN/eio9Q9TefY98NqDna7vS8czRORMYv4Fyv+y2Pa/Vp3MSn/963EwC3GeA6lU5n++m4otSkcufnAd033VTAJKwYs4i+L79ZgLB6w7pOwrQP9RtzmgXK+QydCj3Gxsbotz/4He8hp6n3DXyM2UkujE19MOz7jcFdMAhAbpnq6jgk11scomTSC6c5mQy4xmtT2CLwTCpLS5l6ZcAPQPzeRPWdOoOaNqAEq2un81VymxcbFgAuoO6K9F1wyXzl/jcGp2YIvLYOMKyT7POE7iHa5PX7cg45hSVwEIeve4gx2bI5qVzgngld7MG5c7vwzwjPK+5qTOHLIRwNcaMzulONkl6zqlbkn1CHc97WWNkK0EFHuIEG6llImVAPk3OAT2A3qPZRAmmCF19sGjZxiNr1yt29+a6bawtW7tWseVOW7S65vRNvE+WDavRqlt7sWmNRk02muP+0NaWV+zm+g2nsHnP1HJF7Xnt5oYNMc1hPRQYI1pTxobKHfc6+ct3u7a9+ciO93Zs3O/Z8mLbVrtdibwaiKRK0NEHHpyUsC5NPeWsLdHZdHJQO0Z7UBKAIqjS6FugvlxLNbqZz5dXRup2yPR0c2doqhvXpVaVLgJmhGCLka6wM8wyfuGFF211fV0T8HC7Y0zpibzeT1VmYF49I1kXClN78vh1e/mrX/V5AOOxQLtWa2giH49dXV1X5g+Qop/g73rf40M73N+3wZCGuKJt7+zbg0dbtvlk107Oe1nATDeKNmpl2QSyM822Z2a9MvQA9HTfuGDUA+b8YCLvsIB69za2yBx9rbDWPBmIrFOOev2BW/LinCYdCTPYvQ7uynd/DoNlYnoZ95L88cfoRUpu9qPZBP6e4QIXa5T1Hq1wQfGrt1wZeNHGo6H2M4JigJ/3lid9r+f+E0lcFr3eHBNlGp8g56K0oLcD8CNLjmPIU/DjC0prbgQlQNW978wfj492tbk+xm2gPaNNCVUO0APYeY9g7hSspPVZKVel6eBYCeyZJsiazu7jpCwPsMpn6HmA8zL43CDlOnDLsu6YXJnxyQG482c9vWXu2YAeRjM6/qy+76WDOeeQkrxLE9bm2Xq+HDD/+f8rgJ4ydGroy9TQJYrzDD1PubPQlMVcytCpn7u6/WsHdJ+Z7pQ7GYL/7LavDvDK8lWjTlPcRLsD6k6/q30jKPcEoPmlEm1Wc7rI7UxdxevzxdncEb7h2KWNS9m4t5OE8Et1GAmA/LJntaBEjUvZGm0HqYalzDpNMYuaGllFZMNZS1pSoDJ0Qzdv2VXbgHVshlepPK+Le49v0IpRL5RqFbah7MYY/J7BIQA6WQNZBJti3rRCLAEgO7oQO8Kmi3AwvxF5eeWNNT1uoGj3C/FYcXah7K7TqqfZ6G27sbaivuZqGfrSAYLPAZAXFry/WcrswdhurK+rw0ItQbRQ1WnJqkihXW83bciUNLLQdscqtaaEfntPnljv7MR6p6f2wp3b1jul/3zLjg/2bKnZsFvrG6qfA+iF4sxOT5zyBwhqVQCdchJ2tkO1BLqCmvPnddU+IDNCnU1Jo6UuDWXy1Nzx1U/1V0B9RGsek+RS0IeDG2CNNz2AzrX/u7/7kt25e9faADa2tqonLwjMqSOz6TYY2yoDnwsbnB3b7o47wJ3RvqdRrwWBeHdl2e7cuStKndcGGLlnoNxxz6MlD6aW9jTA/MHjLdve3bfTXt/vnyhXJUCXrbzKT2l+QYX2LkDa75WFBbQGPmUwAD10KXopAfp8bneAhjNSzkB5XZnpdt7upYCX4446eRKHzil5X3ve7uaGMtxP3Hu+qft6DREd58EFYA6CsW8p8CWoS3V7z2ZHEhzyuAD9CAoIGvIsGb/3KXpe90fgyfM8+PB6d3Yv5lz1Yt/IXgthXE75HsDNvR7HnIFrEpP5vxMZndPXXH3fEAVG7d6BvaSOAO4pSh1M/MN0KHsvzUuff10G9Hl+/maAPqfQnXLPprRdC+rP6oD/RgF9rqASvGflgDTqNITa6aPmQd3X0f8PAf0S5Z5aXnzqmlPuotOfRbkD2jKcCVD2WnjUxJ0C9Nq4BrskhbuPZgXQmfiUau9vVkNPop1Y1Gw2tHJoYxCd6POa3SQi9Yar1SYZZ6Q6GptNKFI9Y3CVucQxydEqD5Lz2rcHQC4cc3tLp9dRlbsa2FtuxkntDs3sYqrYCJ0W9ht9Xlf0umxsYlG7g9on+ODxTLgiGw+LVx4TvbHx2l4j9g0PwZV6ntOFyZev2HwBvHkmkDbm3Ez4UPrLXuRiLOp7Zalla8sdW1/u2GIbar1qHbJ1fNKhwBnHOh1rmtnOkyeqo9y8cdPu3r5j7daiMk3+wxRl88m2erApUaysrlurvWgXUzbuofXOzgTS248f23N3bmsu+9bjR7b96KEU7vfu3LHV5a5qpRqGIg1DGuoi1Xtd54G6t2ZKS8XsdLmEUpo6duGDS1qL+r0CHHQD9ZoCD64jFDkBQWtpyQU505kc2vh5aWVZXuoEel/6+y/b+tqagA+A4rl8Pzo6lrPaAbPN1zbULod97ah3qmPmGMnieX/aDtm8cX578cW32MHhoZgCd2A7s83NTQ2nITChpr5/dGKvvv7QdvYObffoSICuNsXUnugGQ64v4Q6uLJjOl2fFBMLOXPHdVeG+HQrMlWVKIZW6LjxDj4wzMksXiPqY2gDr6NYgUGcEK+uXDJzM3YWgHkR7uQkmzZXxUc/2+w4DKBeEkWHz96Ceg/EKJziy8LzL3MnpcUazKthXbzp99C4Y5StofI4jo+5lRuR1/riPApiD+pd2It2n0mlINCiTfA8IkptbPI/3jsw+mIl4fgRBcTyXf+97TAQiPDf2jGDWGD7E5+Z5rLFz2gA1HTCZfQWeJ6o8h+/zrPcapfqlx+USm0xYmx4QtHSenv72ZOgEA65w8BHSXsJU4JUaqB28/StPuV/9Tf6zPevn7zjKfTS7UB/6j/3k+215Y93+9ef+SNPWPvLzH7Lf/+3ftScPN0W5h1AjTpCyT2XOgO+C18DpIRcIp7k3SfEo2XDqd70A4FIYGECu2Cjq5szzSvXysDcV8OBTnmrp8Vjei0tYQnyUIl85uaXNJlrSyMJ4jLct+X9hEKHBI6lFi0scI0tlnkHcBhhT54N2Ta5sQWepxSzR0WRU0LY+CWrk5gjJFjNc2NiwNCgFCk3e6cw199obWQevQTtUUHl87oi2gx0IIA/qMiwyySjIfusNH0XJzStqcjIRmNOC5FmCL/ZgA1QaGKvDOdWHvUbIpeM1nO6Lml1uaEtq69NxUEPFk5wzNqIH+kLZ8WqnbSvdJWs3sIItWaNRtZXVZVtdW1EPMNfs6OjQ9nb2tAmtrqxYq9WWsQubJ2BOhktZornYtsVOR6IxmAR6uDUXvmB2cnxk/bMzq5UZx3phezvbdrS3p3+vdDvWUj9xRQNc5NE/wfZ10VrtptPkoqvLdt7z86U6rZy/FgToXANq0wjSAJwyJjAMlMEpb3FRanOydV6rUqsp6wagtrefiIXqrq1ZrYGbHK1PjHT12qxm0adOA8oOe7t7tr+/b0tLHet2O5ohf7y/pwyLDJ1WON5XDNVsaq1m2xqNppD4+ORY3xkYw8x16sz8nRLA1u6+ffWVV+3R1o6d9AYKvClnBEvmGyBMv0xvrVRknK4zWQC6t4hhruSA7lRxyrtTGUsAnxTuATDzTJEI3t3gvAc6p1ROxkmnjNClxW881rr1UaCAjgdW0YbpDm8wS2mSoERyzhb5/eY0OQEPrxEBAd/zY1j5AKenJ9bH+59Gn5w7HD8HWOeDg2ABIqjg/ghrWF4j3jveMxg6JRUE5yloyIvv4h53AdtcgKtgMtH6sd8EOxC0fJ7KD6e6YALiGFTmoLyUSkGcE8yHOD8+4tcdDPH60EyKNJKYdeYCaC99RN3b5XQOx2V0JQkw57/1dYEmJkGrPtdVMI+msjeCPTvR0788k+b1Lj8qHaF3M/E/SqUKrNP47jfMl3MQivePiaCud/DP7Hqm6Pt/+jFlnyEFPRlrmy8JXPO3PEvgRYOc8VlS3tNNMZ5O7N7tu0Yf+m+obe01+5WXPi4vd5ziSETEDlFDH04nVmwA6D9hyxtr9q8/5+NTP/JzP2+fTYCOg1ZQvFFLBrA0OlX0twM6AKtRjzm6Q/2qcdHJ0OUeF83/ftJdse7ZfdDtAnuEWynSpR+Z4MPBn9+bjZLEmGzHATjNKC4WVANkAAjZ+GKnK2o1i5STS1NmBJP1hMSEqflFZOOMmyuy5MiYo6Umn0mHwYScpWaMnHX6mCwoauYSp6UN0CN6FwkpWk+ObvnoPjbILJBWXdFBITYvzDciE4kswYOwgrJhNkIA3zcN31xFt0M1DxFYxVhcB3ROSVD7XmEg+HCLz6ilhSjJVdDMjsfqb2zF6dTa9araxhq1slTu9Ro+51VbXVu2jY01ZeoolOnbhgLkc9TqNSlyNZ2LwGY6Fa3OlUXNzXUkO8dQBNDllgYkT0+ObTwcKKgY9XvWZ/hHr2fdpbatkR3TpQEgkoGrxDDSwBZobwCP1+OzwVQoeExCRVrBuP6caxTXBBfK3IpFUfEo0duLS9ZstwXkEoSVFhQYcOxHx8faFGqtpkoFXEcGwDgzVE7dB6dunMLcd5zvThk9OtN0Nzo19rafZLRw9Gm7IJUywUhAx7kkgIBNQvhEYDAaDMUKsJIfbW7bV1+9b1u7e3Y2HIMucnVzYE2eDGlzR/RmF0MBuAO6s0T6dypTyJQpCeLmwfBcqPUGQJdi1dfcvBY877PmXuiPh7onQpQ2HwWKAM2DYwDZTWmYP08m76Af4ynjMTwu72semS+fI2vz5BoO+2JCBHrJsjfo/WC+PMCDLchNR4sph1cAXUxe6Ady8xTyoC2TomQWlb/Hg9nzc8eeEFk870ud3Xv0456MzxRBU3S95PeKSALYf8MkSAkAo4UHA/e94J5NIuek5cuR5LE+opsn5bHpOuZZGAF6zsNC0xSzDN1/CAid/xxZ8jxfj+z+afCJmY2ef7XUmur2yh25P8LQLANtj0DjnLgDpxuWse4kxE1JqtZorv5O4vC0Lx15QuZ80sXjL9X4v02AznAWmLlLgB4ZOn3oc0D/kH32t3/Hth88liVm1IokzUiA7HPRocmLalu7HtBTTSSdIAG6XxHPAkOPTtaYHKsycE+bqzYwqKoiLnIe2/G+o7H/HI5Q6hlXJO7tUK0m1ph1WXeSXQUNFt9dcTuVIUj+b04h+vKjnUc18TSuUZsOIziJirh5s/qee0Mrep5h7nEuOtKzAgeMEOxA4fI6itrLPmwlAF01cmaY8zop0IjaXETDEY3jDoY/No/jeNgE44ZXVqC2G+htlLoYhBB5+kfLZyAA2XA4cU8BmdY4Lco0Mw18SUplV36nWy7qrknFqz5+Xp9NglnY2G9Wy7JdbTZgR8rWbFVtdYU2qw3rdpds2GdTIZiYyF1L1qOVmm1s3NDmBYAep9nlq2vrykYBTBezlVXXRSUNoPss9As7o8+dW2kyEZivLC8LiBA/kZmwmfEf6wJAp67KfzL3kVjIfQWYPLa41PGWLpkNlQW8vT6CMi+hcCKXEN1R8+Zc15taJ8cnJ3oNABYqulStWjmGs4zHropeWNDrYYvqQ1UuZN/K72AtoJdhxs7C+S31GLut7FQMRggeb968qfOlsaPnZ5qL3u/1VdYZjCf2cHPLXnnwyPaorcMy0S+OM5v2opkmNcl/QSpmhrvgPBVaEwd1b++iP93d/QB1nZfEbvm6SoputTy6E6K/ZlIfp40v7Zdz/Ql+6ZORkSWx/iK7duU7g4BcEObr2Rko1i9sh1PHCSqS4jy81GFXKMtoymECZJ171Pyiv80GQ3eAy2e0AX55yj7o6wBtbzX1YD+vaYmkIQOO/JS6ggcl6FS04edo6gD9AOgoh0UipU4ChKfX1Odj38kAPHcdBPBpL4igBY0BbZSUNtT1IhdMp6fDpS1aUglaQ0WuLFj0tWNYqCkcvOagHaCcB+d8hu7rxJ/kpE3k/HPW52kAGp8xoXomIOZzym0kbLNlbp7miivYSKxjStAiUXRgv9xq7YqPVIfP9fdfd0wRlGVBRv66frsy9Puv2a9ofGp4uTPVsOgZ+mg2EeX+3p/8CXlE04fOtLWP/NyH7TP/PYD+yKqpviMgT7QQKwEA4F6LGjqAzu8iQ9eCJeKPO1h9595y5gvaqXYfqZq83TJgd4MVH0ZyYZPiVIA+gjLVe1JXh+bDAMM3ZTYQxG4cL2YmtSr0G1PN8EQPCtn7aF1l6l9Q6aJQY8pReiwbjKh5WlISwKq+NvZMSBkwtTWEWgzt0AS2gYBhOOhrk4TmB4jI3nieWsgkhIPKLGfBiEaBakNytbuU30n4w8XKqK1U9+a9YtxjZOTqsx1S8/WWLjL4RhO6OdHiGVnmtyAg4rPRKQVwDrxtRn3OOic+AEaRO10CMvCZAzoUrYoeMuVZMCZkFzkns6lVFxasXlpQdt6olzVOtdGoWKezaBs3Vm1luavNg+M97527qr1Q1JjPt73t7Qp2EH4BcJyn1bU1bcJ0TEvtAAAgAElEQVRs8myKgDGtaAQx+3u7AnSO5vz01OrVio6SsaidpUWBEZ+11zuXaxY1RNVc1e6Hxaxn/CjOZRvaaNhiZ8m6yytpAJHX3BGuHR4dai0A4M1my7rLyy6gm7q7HTVKbF3F2iS/fvrnvbTiQRrZAF9YtbKxhi0p7XtMwaNXn8dT+6Qvn/VJEMN6A+x5Daa4sQa3t7bs1u3bWn+sLQIE7H3Pz6CSi3Y+HNqjrW17sPXEjhgGQwajFjwG7vhmqg0/gBmObDp20SimLSk7x/cctqmKxaToeQcCdwycq5/zNHBWLkqiuOyO05YwH0xBeIvhishRGcTQt+/+6RJ6JUAPQxmv0afe78lU7EYowTMr2tRuqmSA9Zxq3pxXr2czXa5q44mr1YN143z4Z06TDqPLJj1fny/Vw68mCAHQApc0ozz/GPY7dA2ARR648wFB/vdXM3gfFh5tg/NuE7EswXqmICGOQQGIoi1vUeOLc4HJk9wpU8lCvmRq20wAnyhn7mVPbR1sM2BMj7sKcl6KyTw659l+ev4bQXFuNhPU/rMod7ow+Ao2BjZPZTrmGlRqYuPCNlglinT9wRDOM+yc1P5np7IdJrsdjdjjCmLoIiHzQHSu4XhagEGW/4+eod9/zX75pZfmlLu6mApW+PByKwN0p9wD0L2G/tl/8Tu2+fpDAWTU0NXikiIfZXQSrM0zdEBd2XdEKlcBPVHmEc+Ffas2GJnGuEiO5eeKdm9vGxcubDCbiLLXbkIGABVarXsrDwKlJN7x9jOyB78gEtKFR3oSqoRaX0IVygUTlOg+REUtQmngA/uO3xxen2MjoUbOQoighEUF7cl7sclS0x0NB6o5YsnHRk9ggVoa5bObVrDhu/JcNUGsXROgQyHCAuT7aSMTiFpbiHH0HBS86BwmF95vfsGGXFIWh5rcM3wHcTcF8UEb0Ho+sY2FTnYegc2FeoMd0KHgOUQyLrfiydpD1Ormxw0Vxr1WvJhamT5vWgKLBVts1pWh81+tDghWbXm5YyvLHVvtrLiv+dGRMks2FDLet77t7coGeX+Aluu7urqqUgBtN3yY9qKzE6jTd3d35MNer5aViUORwUisLi9rtrqsWS8mAvJBb2Dn0Php40alTtbPkBSochTm3ZUVW1tbt+7qSjoGvO9Ldnp+ao8fbwpkuOYrK6u67iNAV1lzQ2CKxSlZIFoAeRlAW1cdIAAcOitYXw8fPfK57Ogv1Nd8oVp4MDBknqVi2frnA21SjGOdt1S5Wcj9+/elPWAiHGuXbP/J9hNv/5oV7OT8XGD+mOPqD23E/qNxqe5FwM0mP4aw+lWDHuNEAXRf915ycPFoJTnHccw+ByF1hohBmLczBvXr2RgmPJfJ1LAxVUANoDOSlxE2STDG8QPofBd7lbwaouOC9S79AKW3AffKfORoZMnRchZgHSUzHZNaCyvJQGouVIuMODpMAiizTDz1v/P5/P53gMln1Pz7ulY2HkpJjeA3zk+wAMEAzHUH89f2vdI9PfIZav6983X9PMUf10n3vWhpBypl2mK13A6WrxAC0v3h1sZeLs207tmMB8eAyPi9BMcrRKBiWQ+9/3aO5pd+DiaBa5uxOayhfHX5CpSmDiP2NPZWukeYmsh9rlHHaU4A5wPhauCQaunKzhFgDhR4o1fhP1wU9w5O7PjYA3bNFxh5F4Xc8OY2fW/A9bgGeuw/Ug39/v1X7VdemmfotMzKJ+Ijq4tZDT0ydERxd24B6B+2z/yL37bN+w91E7PgVDNJtIZukis1dJTSAHwAesoDsxq6/zt9SSeTqLhEtbvGFgBOPerO7yt7nyzMbLygO8JwNsP6EqcsZjCj5JXSWpPGkvJWCxgwwm/ehV1SPeZmOfM+QWd7wu4RbAjNoi7JhfJIsJWovoGLStIgB3mKdzpaxGRIe3u76osmc+F3ZHK0G0EBnpGhqz3KHa5C5AN48RXiFfcY99ohx+gioPEls4mwugzwdsMLpnx5mw+AR2bFDRI3tNOP1Iod0F0EOLUBrWsTN8QhU9fIWvptCXLUtuZBFOeI8yZSKgE676faFrXO6UzT+VgpJVzRmjVrN6u21K5bpQrQFq3dbthyd8mWF7uqmQNiJ2dnysqjFcv7uV2EF5kwmapKC4OeK8tbTW1G1J1ZSYvtlpdHhgNr1gkClmVcw1XlnJ8eHYuCHfaHkmhn2VapZGf9vjJwyjPrNzY0npTNAvU7577ebOg17r9+X4EBoLy6uqZ1gRe5Z4Zl297aVoZJAEfWLLHkxVjPJ3uIzILrAPgfHR8pQIxyDJmDtAnKMItWrzTlwY+ocW11VWvEh7Acib14/OiR3ifWHxn87u6egjCCsd3DY3t9c8u2Dw7sfDSxCdeM2QbJuU3xMbRrTAHTPAMYiZSBM+sARb/EZgsK7j1D55o74IcgzRXvc9X1HJzCWy1fVY2fYezcY2IydVAOYaIGusA6jUai7R00vQTEfQWgs34mo7mALO7vqJfzna94XV6bL7FesgKeW9CG8jz+zmMCtPJCNiU1ydY1gJn3zZKAFCwKVBI17xu/w2kAep6WD0DPA4MHQ0lvJA8OZ4ri91npkH0jlSGuUsBcK9ad7wEO6O5j74wL62Z9dU17hZiCi4sUPNZFYdvsQmLSjH1I/e3sSVHaiEw2b4FNCS0+3/x7gvecYj5EuvGZPMN/OqCnXFJrUCLFCoJfH4cLoyX7sGjtE+vu+5SDc0GlPXUBqGSD6VZPGqL+cGq7u/uisV9//XV1iuzt77mGJ/kNvAHNU5j1jy2KA9B/+WO5DD0A/RfXl2ZDnJLqFfuxf/YT8nIH0G/dvGW/+KFfsN8D0F9/IOUjH8qzWf8CBDJbVnpzyXJlMuNgLDo9XRjRsjkqSOtEV24O6F7cXfB56sqSXQmui8HNV12wQr0si8xoZ5IxDYrGRK2odjpL7RhEVcn9R2CZNnBn/z1Sc2en6On2thUuNo+HnmUzF6VipgxoiQ1+OBRohxI9FIZQoNwUmoy1uyMHqtjgKAdAmXKzIaZiw/epTHlA941GmwCgmfr+/Zh8ahLZKK/DqQqhHpk8C5UNV8BrTLOqag43NVme65/XHaiUCZINAeYCdz/XEsUpQ/es3H+Xfk4TruSZmtq25j3M3Fj0KS/YFIESbmb0kSsyGlu1XLSOALxltSo9+lOrN6q2vLQoIxlosqOTY1FgDGPBcGVtY91biHCQW3CmgXGnXC/Of69/riEvfGY2FehDNhUAnc2LjQpamwlrZJYScI7Hqjmfn9KyM3GDkyRicjX9wHb2DsT0rG9saIpZvdG0/tBr1otLi9oEGIxAjZzNY3l5RcBOq5hv/AUBOteWYwPs2ajokmi2W2Id2PQVgDXqut67e3u2t7eTaPcLlR+i/XA2wdgGA5ahtdstu3Hjpt7n4GBfoL6zu2MH+3vKXltNxr7W7eDwQH3ozHQfjiZSuL/2eNN2jk+MQkwBvwPMcFIhVC1fwGWYLhVQuacZBwlQ6D93yp0ygLM9uAOiYRAblgRbIT0JkJsDuqvcww3Rd5A5oJO8o42hXhuZcIjaBgMocdasi+N8SJEr6jU/vVKzwtQ1LgFwrPFoQYsAIzLoAHQiQDfqcWHp1SyeIwzQ4nPwvPhP0JzmNPhn93vMne/8OLjWssONYnH6vKxFrk0+E4/jDvAOUM8/hnvWk6o0+TEFCgHg3CORdWeAlvZqnxaZyitoOgBCOl+qFbWKvuMd77AXX3jRWq2GKHgCNIloAcQZXvBe/lNGD/umsoUHBZ58z7UTbsbl5dL4yrMK+ow5wHZqe07pezAlhLgOPzPhndfdvW6rYIP/s6hTR47cHVNVx3uh3CSMxav1qfXjn8OTq6b1+0OVyza3tuzVV1+1V155RcCOGRRrJb9m4wizDD0Ed5nw0/Ev0x88RRSX8syMOfHzER9/ZiU6a2aucv81pq395qdMgA7lTg39i1+0c0RxBHofudGdQUuQ9b73n75Pblz/+vOfs7t379oHfvoD9tnf+7Q9eO2+pq3JxztFaqJeaScJa9awZ5XJDDdmsjNN9qnR/sXJx9NZN7ZOqk+y0gSqFPVqn5FltffJSjxGO1K9wtQI0oasjuMUMApxd1eDf5MlY7Iq1eKhX7wKPYlRBDdZUZGZ17h8QAd1ywCOUG5qkIloKc/qAfS19TUBBYDOheZicgPzHP7e6QD4I9vZ2clAkw9TYwCHpnvNzTQiyyArdZWpe6L7JuCfUaAuxb6LEgkyyJCgefn30eGRBneo3sdNdHGhmj3Hsdhe1M+8jnqaNemLOpHX2LV5algMwE7NngyAFiFXu7sNZ3KR01XwpRkWuy5jcYcxt9VlCAnhlYvj5PEtu9iZ1csLtrHatcVW3SbDgVXKRVuD1l7p6rOgdD/rnUk4tthdss5yRzccmSetV4BmvVr3bGzC5LhT6/fPnRVAIY0YcDJ25br+aycTEBcEUSvlJibYAtDVypf6jUEy1aeZVra7q/ddWVlR8EZ93Sk6WgJLyrK5thjASL9Qq6smB5NDpsBagc4ToBOsVaqu3Ob9EMXJLOlCgjFem+sE9UdWwGfyJK6gjF0izMHYeqc9BXOY03S6y97VANtwemr3779mu3u7osYRgXLOKfcQvDBTHmOh16mf7+zayWhiQ0igIsxWxaaTRLmK9KKNDR2LB8FY9mYiOcBb7ZSuckePEFQ7v+c/7/JILZGJenQgDRD3VqBUhU0g56ooglCtw7SHObB6eydsyrzNE+Go/z7GlHI+FdSVq3r9yKLzWSr3ZnSh8HdNTEPVzuCfYd8zu5wXfOhogrYOgRyfx8sBtCv6QJ/oOgggzkpYanl0Zs2p+1D4e2CpdsvUZpeBnYJ0D7zjvaG92SM9yPHfzzPZUJ7P3ePic4QyP15Ho6EXKJF4IMHm7z4DdKA07d69u/af/OAP2rve9V26tnRIxHVmB0Z4KgMgypBggMqDpgSG/ZBjgqLW61awKA4FOR4BGF4l05000MqZghTWRQk3o6y9tKCvXFBwLbrnSh7caB4aJAhNAOrYmAA/goCcLW8ETdOJsxzcu+x/p6fndv/1B/YPL79s/+HP/8IeP96yoxNnz8ArMC6kfEo9Y+om7xcjtONeyDXteQAwFxb6LZ/mZ2Rz5B23eH2CPwD9Lm1rn/iE/canPmWvpQz9wcOH9kXa1ijbsQf/F93GTH3L1ar9yI+/11bW1+x/+l/+ZwmQfuqnfso+97nP2aMHD9WOFP/JojTVfKO1jDcW+CWPdUDKewB9g9JEJIQsCbyx12Shui87Jh0l2Vj66FCn4kWL0J6G6hpQKlzY+RQlLP3eOGI5HS0KWMND3PQlH4lrQbOQGdM46HlWTNtI0mjGwodWgdbVJs5FtYI9evxYKmvV9KczAQ8bPd+pXULL5CkvrDrJ0iWegg49P81cqkK8pmyNNrFkHhN1trz4JUxnOHavoTNqsqplCqCTFUW9/uz0VIDOxfSb3dudMC4hO/ce0wsb0WKFqMcYDuFtWyMB+kVqC/TN8gILXwCdDF3ZesqI8m2IWfhIe6JSlUTfulTUbXDTemGzh3q3qfzWu1Di0IY2s8VWw26srdpSZ0lAMp6O5dVeLBet1qhZe7FtnU7X62KVhpUXmDFdUpBDB8F4PBQrQEYBUKOWbzWbAnOuo+qCyUGMjQcg9KxvkLFN2caZ/kb9mWvC86HxtIlTslGrGsYiDQUfRMRcZ59kdqxNnmxe+oYEYjJCSW2F1OdlVpM2mdh4IzNUL/7enjJ9r/PynmObMEv89Ey0H33urcUl73cvmD4zJjRHRwduX1wmOB3b4d6+DXrnKn2Qcdzf2rIHO3vWI9jAVxnb3GJVQrPYmHXcJae+YbgYdxve7ZF1V1IPemz0ytIE6NxTMd/Aa6nXgU5kYiGiDCATCIvtc22G9pIkUiXjFYiyB8gPwtss5TWRWolY+zBSEfRGJhlCM95HGgAm5rH+ZT3sg45Co+IaAW9rjdJHgGfQ7lGjJqCQriRnvxoZNd+Deo/fSZQmDYtDGBqPbOqjgH0ukAt2IvRK4TURv88fUzAPoanhtaO8EOxGsBGUTCOo8RKJZ9mi3hGv1mv2Xd/1Dnvvj/yIvfjC8zo+GEZBIawArExy6CPwPDv1cazLHQybymIaffqcZ9UOeuGlnoKQNMwoq+XrfCRYj2+Jzcjg7kqSHmvrenD3bgovv8/Zn3iswDcnhI6afxAoo0FfpVuV+dA4LFS03hhq9L//xV/a333py/Y3f/f3trO7p7IyJUgeB9hieCZmIdmJ6whyfvYRZniMMgf0aMF2hqyQSl9FfY8BSCTAAei/BqBrHjqUO33oD01ta30y9AUr/PIPvGtG9giYft8PfL+Uvf/hz//cWu2W/eh732t/9r/+b2r1icxLE5igfJl5HBtUiBnSbHIy67KGayRrfNlgJgemNCwAZTr+1pxAggmeo+zFZnZ6dm67BwcSK0BHbm0/kVBhMJ1YQT7X3quaF5HEQud7qEtj9rGU0UN6TV1BCzUF+JJJYznqBhYMC+kqy6YuR9T5eHPTdvf3s6loUlYjvEB8NJ3qZMaGwLFwwwD41NmJaMmcCDQEblJENwXMooyToC4vjAnqRhuQpnQB6LhVuS0lG6fAKBnFyDxGoyfxtXYBB69P3RgvfjYw+ZCzAabyiNp4coBOzZJIk8ySTeriAnGgg7n+LXYiiX7SneEZui9KugBUiw2TBymm5xPbYkQtc8pxbevi3c6sdpEpU1vBKAbjme6itTstMSmjycgKpQXrLnd0vgm0GpW6VUtV+azz9mwm4xGZ1lStN9S0OX8AeqvZ0jUGzNmw+DlMQ6JMEpoEZeopQwvv/Qi+oqQRzxFTUnOWhesHDa7a/+mpNgGUtmxsKokk0RNrnP5zMniC1BBlheMY7xlAsr29rUwdoJaYizITQDYa29bWtoapEFC0lhb1Pj1YjbMzXX+o9mIRP/qh7cMgHBwYchMEZfc3t+zh3rH18aXn4hUqtvD/0PZmUZaf13XfqeHWvTVX9TyhG2iABAkOIgCCAkiJBCVaChXnRfFaydKb8pAsm2SWs7z8JC8+6jWknJckK46lyHZky7JIRpTECTMxEiRBTN1Az2P1VHPVvVV3yPrt8+17/11oUJJpFRdYXXf8D9939hn22WeYCD0JUQLavFECdJxCBHnkKpc2Noye0uslUk8BkhL5iiya6dcc5vP+gG6DZsDXnlfvLy2oOexSaWO1qw5aSQF0/sPBtjOcDlXWdmnv45oqUiy2oRqtq9Za5JD9uMGX1/NZVpHLTFhKoyrFXICS+6TUe3EwvC98LrY7vN5OQ5VgZ1BvF7VCA75tgDODTuv7ew3YfJaBvgrm/lzbj2rZwdmGnIjnTAUCQemI6X6VGfezMzPx8EOfiE8/9mjcfeyYOoTYQx5U5QBDcr1qF2xn2+n2tq4dNhVQ4nqqbDhaGW5VJeEVO2IHp5+yNvIOpZiLA+yqc1h1nO4I6j0D+p0hv/pd/n79Zr2RaRVXrKu1iDJkozGpLqrFlZU4dfps/PD5l+LFl16Jc+fPR7N0KkkTRchV3AhH5x4x7RG1tp//GYDe7rXjCCn3r341vvYHXxOgf0XCMgNAV4T+p1/9Zz02Mwbn8NGjqusRmQLy9957b5w4cUJpW1I22G68OVia0PujH41kWk2pCw0YyKjGLSZiEZMaL/UM+ozRllbaq060H5oEdenylTh77lxcvbYQt5aWVNOUlnshJJDKpxZp1mJGtQku3BQTUjB61BtZzJq93KF2uqxUEI8BEIcOHZJhwFBi9PjhfY36uJ4n0sZYXlm4qiEYyiIUNjlsa4yD2MwrK31inOqsMzOK7njtjZvX+gaHcwWcWPgseI6L13tj7mTMSigHAywVMZyQhjxhHIXtVkubk/vCz/r6qiJIDBoEl92759V7jceWwLclQEfPXe10ADop3fa2ovRMaWZpAb6QjOc2xiOlYO0k93/vAPQ0wukRD2QXc8YyOEFSnCidyJy+9N1zMzHJXPNOWyM6Z2enY8/+PXHoyMGYmpmKdm87Z31PTuTkMoiAo2MxPzuvOjqtXRhF2gK5HtwDJkgRoXHtucYAFcbFREaMV1/Rq0h4WoWLe8a1M8PXhttRzu1RU2Y8qPezftBW5xinppm1zlmiFoajmul1OZi1HJjDUBneA1iwfvheO4R8J9E2jHXOJ+Vx60qb461fvnQ5VtfX5TxRi+e8uHcXL17MQTcNMjisp56G1awsLcVQB2BqxumLF+PizfVoUadWrRKy4Vj02rmndd9ICY8woIcoA4Ak4sreZHfoAvAAukamalwurPesQyZhLmvsgD0/VfJWP61cMeZOUxvQqfe7tTRTtmW8cAF3AN7CPv48a0Nw73Hm7KhVCXAG1Wpq3QRTrwkDuhzBQqD0c7zWpNNBlJ5DlaqZNfNv+Cwfl53BQXRM++u2yhp2RqolATs4zjLwWWbbqwRXbKFBrpq2d0bC157n7AQAVv4sSfmK+1BmVpTIkmNCiOvDH7o/HvnkJ+OBD98vEqZsUwmG+gFTkUW+vnBNYk38yPlGEKoQp7O7YzC3vpoxqa4HPtNAq9/CiQT0nZmenw/ohafx/ny6/vdUPycBPTMSBAC5zigt4MxluzOSz5utrbh8+Wq88qNX48mnno63TpyILQ2QgveVJQYpiRb+WNrDCPQ5/qYIXap674nQM6GvjidS7keOKuX+v37963H6zOn48m0s943sm3/lP/yrHheRFOLkzJQMESxsIgA8toWFazE9NZljAiW4n60KijgK6aCwIkodtUiKblvHvIwtNSGAxUP0WWopgDaM3NNnzwjM+ffS6qpamNSXTVq+zAxXCrCYGKexVP+VEAokNvp5WzLORMocJ8bx1uLNaDY31KdI+h5jCEeAtUNURJqTf5Pa4HMRrgC0+TfOBRkDCcGU6B+wBziI7KmjexOyedy+RgqQ6I2I2lEZETrPOwJwjznf49RabsCuSg8DQE/WqeQ/UTkjfVsiDlqxyKBwczjnPXsoCUwluxrTK9EcJkNtq3YOmGNs0BxHyINhJ6TfAW9sBSx3dS60+XsA6Np09jALoCstZtKJ9qFHwJbaniQIupozXx8dji6pxh5R+YzkWEnroijHfZmdn4mDhw/Err27YqwxqgwRveE3IX9do0Zci8MHD4vAQwQuzkE7WweXFhcFlFxfUoBcK4R52CBmv6rToXAruK5cI9VS6VXfvVv8Bn4GKU6PwUzSZIrRZCZE0qQSd6Gem7VSatv8sJbIRrE+uIeSAYagNT4e2wz56fVU+2adWhBImQVldbbiypUrfUAnS4S6HQNWyFZR0yMFiCLdxNSkOBAAOo4NRLVeB+AZlrPTZoJYu6N2nFMXL8aF62uxRWaL0kwghlQjHZYqYSpxAebpgZGOxUEA0DU5UC2OUoqQg5bjRocVoWeqHaYxmu9J3sxpbHcGdIP4zgidNUdUpCFNRa3LEbqATC1HZI9SPU1RvPrVkwGfaePUcfePy2m8znss1RJzNgLvw2l3rVsOSZmsxvE5Y+OoOIfDkH1BMIjM2KB/3Vk4HDO+K2vtAx0Jg7ZehyRpIf/tjOANwo7S/bnVKLyaOdgZve50IPpOgKefyUFILoR4EwXM+VvHBIl1rKYM3699/nPxuc9+tnBBBox1ri8kOWUxIA/T0726qstOIAGwC7whV5bMDce587i17iotf7f97cblUr7z5L0Mpt8HsUuqvQqe/cXwPv/w9ZN9K11cngyoVultgshtTaOkU4ry4s2bi/Hscz+MHzzxRJy/cFETIEnBJ08sCZtylN3HLmA3cg1EdPqjYEqaXml3uRDJ+0mbS0shwcB23HX4aPyLryYp7tTp0/GlL39ZmQKkX9eoofMdL37jj3uAN6ldMa4bDYE73hU3RjVFIr1Wq8+8I71HWlQ7/7YfT47P2ojUxrixAsviaSLKQtTV7aj2SERy4uQ7ce7CBf2NMwHAcOE0TKSIuFAnxSiTA+bT2bzVUYdsPkfpTn0TAREJX7lyWb2+2WKRQjEokZEihZCEE8EGwrtCHpbn0fnGKN+8dSuWFY15pOOQjC8gwPdgUK3cxd+81+mnre2cP8wxsFGrc5Vdp7OxsaHpb2RKGoUcxeZQjbRMSsNY2wgJYLZaqiHu27dP9XNeK8NU2KxcLyZDyfgB4Eq5t6K5vaX/uN4ivwnEM7vSB3jqrBbZ2QHoTrnnBiv1q9IrnI52TxEmkcA4LOKtlsarzk5NaFjKZKMR7c1NDZJhlOre/Xvj8JGDsWffbmm905N8dWEhFhYWVD44dPBw7Nu7LwdkUBMcHtJaXbx1KwESLYCp6YxoYPpXjLfWYb9dsSddAIiCSWZEGCYHe3hwh6NyO2vcQ8nGks1QW19GZxAtuV7I0pLVou2Faw9Lnkhd9x8Gan1M+gmSaIVNf+1av17LvaSMw/0GuNlz2XMOgXArrl1dyDnWG5vRbG2pHIOKHfeQdD/ReMq14sTg6GS7ZG1oRMNcTp47F+dvrMaWInR4K6ytUTHDlaYTZDOStqs0KfeLWeg5XS15CLyC3Q5WU/LhNR5qJKIcDPgC6APluAFpayfwGPANOFkf5woV9TW1xGbbpGvoGlOrIUetvpPMPWDPKBIqteqqxKnlTQ2oZr4LlESuXOuX6HyM3sfVKNvOfEbatVSqVAdIMt+rz/dT631y7qA/me8lCjagV8uG3tNec/5cP+4snqNuvnNnpF6N4KuvJxgyEGYLYoJ6igJlpwL7FdY7x7Z462Y89OCD8Y/+29+O++67L2Zncl85c0At2uQ+SnpklzQlsJQzRfQFqCROlPV7g7ojch+/IaQK1Dv77avp8WpEvxOnVe77m1C8PF/NErian8eURG1q5JopoqmA22pNlbpcL+Ls2fPx9DPPxIsvvRQXry4oMMrjyg93Gyf/1qyPnwfopQ1cUbp86sdMP4QAACAASURBVHIOBdDJblMaJUIH0L/29a/FqTOn458UQKeGTh+6SmTPfevf9kjnYqC4AxhXmupd82XBe/GzgbmhRA6t7ezjfc+P8uGF0VrRbcb3UCqOnmEi26tX4q233oq33n5bQh3rzU15NBjBVHJKlS02NX2CSo+KJJSOhVLbc3O6WAyjwODJ8y4CGYDx/v37FYEtLFzVRC8AyCkzhl+QdidyZYAGG5+eV6tPTUxMKYrHGN9cvKVr4qgAg0EEz3dgmPl+12K5Hjy/e/cu9bey0HneRsJpe37bMLm+x2tsRKQJjmemdHhbBpO0pmpi27S8lV7L0h6DGhrp9myVyZYpPLvcrCPypEWEKwAuMFek3oxNzWvPNHuvl0RFovUkx5XoyHyIEs0lb9TpsVzISrGWKD1bA7NVkZRTgw0OS7e9JfGXmanJmIAV3mpJyY3SCwpyR+8+EkfuOhz79u+NTq+tKWKsQcoLAC/ZEzYc6VVa1MiScH3R9NaIyKKXQA866ULWqngEnPvWVpZxOgNgBTi5bhhJQFUSruXaVmuxZEUkSrO5kZmP0vaIEA3nvZfZ5mR8rl2X83Hw0EHV47Q2yXgBwO3t2Lt3rz6fzE61VoqTyOcA5qwZzoPHcIguX7ioyJ90M/uBLBptdor0m0TvN+TcoOBAlE7Ejpob12B5bS1OnDkb564tKeW+xf3t0lWCCBCdCOmUQ44kQjegi9FeAN1pdwG6wij4IiOl/DYYR1wFdDF+K/3SLi1VDbOvs0CZdsQC6DyuUosyRQmYnLsBXUqLpbNE4FmIaNgC/nYtnPeJ6yBCYqrK7aylOxAwSPDdBiA/xvE5/c7z2CicquxGSI0C19qdOTR4VcHKDiUZT7IcdhpdevN3+73VFLrr89XnlDWpKNLZPlVtsq83zpm/D/vAnAvIjWp16kG6hRCYJRW6JW7dvClwf+STD8evfOYzcf/9H9Ta9TnQsqm9hphPKW0SHOH0SpNjfl7pdrW4lUDH2ZPq9eJYq8Dqv+m33/n4nYD/Nvzps9x/PqLfBuQVJjxOT189VCTjJGdrBsd2tiSubzDIalsKlu+++64i9Rdf/lFcvXGjlDeSmS4iuD+7Iuaj7eNovnKYcoIrgO6uPaXcyQgZ0CHF/cGdAV1OyfPf/vc9okPamDgBIj1IRiwgQEQ9lSUC44aQ8lU9EuNckrB8oaO4TOHknB15ZcXjbm8XfeatZrzy45/EyVPvxDsnT2piFkZKHnRRTCOy1wxf2ryGQqlOwFYtc6QtC+McUMWILC7eihs3bioF6po6m5oFyG+i64sXzqneaq+V6JwonbYQj60kpekfnj92991akBDziNSrniHGnygdg4HR5re90Iy4mH89fRugy1AV0QaARBKxxdjwXpOj2BgYDAyH2M5iukcOeRkZVg3dNUKAGyCcm53N1jUZJCZiZUdBMpGTKEJ5woQ4SiYMw6DFyoCOlnsCOgs7Ad0s975XrVXD/xVJ3yLUk32G6eeWwXrZlsMKgCtBtgDAYGxpr6sa+szkZPRa24oGcX6opR88tC8OHzkUBw/v17WnZKGpYlNTyqgQwbEeiL737tmt2wWwiShVJHEx7AA+c8JpYaO+DqhzzWCSU+93JI6eAa/h2iHh2gf0kqJXBoSIHLlIxrQuL6cOu2ptaZQ5LnrWWcvXb9zU59FLzzEBxCvrqzEyVgumiZFFYU0C2lxTZ2r4fv4G0CkTZZZoWp0lVy9f0eP0Y8OtIN3Otb1x86YkYpcXF2Wgua4QBRlKg4FGOWuj2Yq3z56Ndy9dC1zh9jBOOZeWxB5M9gR0z6MaquXMc5VD3E5TBrEoYi8DWVJ3INufNIGtpFaz33kgLOMI0obaIO991k8xi9WeuhNyMEqETvdAljjgsYTSnzhxXCunyBWxFiIc98WZMD7bPBqDplPvJpo5Q2CQMahWU+S8l3uZfJaeHDWG3hCp2wHfmQau1r1dZzfgApipl5EpWtfSFdlVGPFO21ej/z4gVOawG+yr3+Pr6+svgmXJZrB3SatPjNN22dC+UeZFtrUTU5oKmI4hTvMDH/5wPPbYo/FLv/RL/VIkN0M96JJupuugJ6eaEib3Z/eePTE+OZ79/b3sRmIP81Mtmewk9Pl4eU917bwnqq+k3ZNGVdj1lUj458P67Y6EI3S9x2x8fSy96yM5Pnm0Jk4KRGqcTez+62+8EU89+8N4+cc/VScKP3BbrI2ve+c9JoVOH2qip5lH0nUogK4uIb63tNv1a+iQ4gToX49TZ8/El76SKfdvfOMbEsWC3Dj0wl/+aQ8gIQrkjar/lB7KPhgLvAcXQONTS13NNaAc2pEtGxyMWnbGGlqsiHlAICP1TQr19bffUm2adKGFF/B+5B2VgS08jgQnJQAWiOuktE9oM49igOdFXsMBIS0Ldd+LGuIeRCWAjqzD+fNnteBwSIgzMKpzs3MxU8RK4AoApBk1pAb6gQMH9Bk3lxYViZvAxPfzfhwKXk/EwHudPuc6oGDGmFCiS268rw2vSTnWJMdVU37cBxY9m4JBICo5iMyVo1uTsd0QGzP7rtvKVOzdu0deNcYFY6q6ZiEv5u803OrXZ6PyfgB9i/+ailrhKwAYRG9JTErWe9bU01vuV65caSl9GaTocDy4rqREFa0gWVqGp1DKUBRASxorZ3srJupjsXt2LmrMNKfFaiTkmHDNDh85EHcdOyL9eQEBANOoa6oZmQsAj3Mlypc6VvlOReGtVhKYGg217tGRoRnndCEMj+R9bHc1+AThHd8LQJh7baDX1KWiWKZa6Na21s/m+nrW5RmR2krC4ix1+/GJuHnjZiyvrsqRxDlAx4BjomRDWwtDZnACuWc4IaxlLqoZ1XrtMryL5IHQdshihHjE+qcFjWhhYnJK7wXkGZPKMWGgt1sc32q0NjZjcoKMxryGJZ08fz7ePH0xNvCOJadLaYx7Qcr1vSl3A7qIsKW3lsfMciedr2RbiUKU3i+z01l/7ku387wT1EWaKkQoA6vb1lg/Alk5VKn+xvWn3ADLn5ID4Mt913hdSnKlk8OAaKeBPcbr2GPuPTf4ObJ1RseEWr6bxzKgSVY7j7nV1Pau3pjIDGLJIBhoDc68106ayZbOSGQP/0D73pF4tZ5ePS7bFQcM/hy/r5qqrwJfFdC8ZfP4mAA5IiEipdLLNaRUY/Z7TkpLoOc6fvAD98VnPvOZ+PSnPy2719xIp2q83hC/RNF3ryc7zB7j2szNz8X0LLLIyTVgPdrJktNWAjmvE2ccyMANcCWHSaXzk2qXttFukaumunNN3hnKdzpdO1/Vt3BlgBVgnpnGBHnKsbD7CQAVra9viED+k5+9Gd/+zvfjzNmzWfalfK1JkTkF0FkVZTdK/7kPUVG8StJJIs4smDvpMw+abWtZQxcp7g++Ls7Zl77yFbVOf+ObBvSIoRf/6j8K0JWuKjVX0rN5kctgFBaBjPdAn13nqOHx1MlhvWZEzcFpXnSNoRlZKzx79py+mHoz0a4MHG0JZfa3xE5U4wVQsoYho6xWiDndTBwCWteoyYiUgsLT+HgwZYrjx7jxGmUUPFWpsJ4ZAgLLnZ7tdZHt8vyot+7enVE8xtd1TenJ01K1e3fs3rtHfceqpS8vZ59xcW4cbWEsAG3xDEqaBeAlbczxcGwYbUcVNka8FsPO4/ybxzH21FEBVQ2VUR9+tuix8STj2uv1yTyAFtkAPOt0DlLYQWkuWgMh+iCmU/pCqQFJCIUaugC9lWNAtxHcQBWPzVQBdJHlsnXndlKcU0tlXnDxkHMcZ9bTJeID01bTsBArGVb6vdfZlmTo9PhkzI9Pqs+a/mlGq87Nz8SBA3vj4KEDGuAiNTUYpDhJs7PiNpBVWF0G1Af9xPUahMEkqBGd90mEiIAow5FdEPTPbmy0ZFz4rw/ogDmjW4tQjVOLZkPLcKOUJUGaeqiGXcCFWejcO5zCjc1NgTnlINYLzoayICUbwnPcG9ZLapGnY8f6wFFxS5ZUvOgu6fZi4erVWFos/JIiKUvanXS7IqL1NV3PDfqDNUNgM2bgeezdozGppy5dip+9ezZWIVdLPIZ2pJH3raGrRxn9gJJyz6ibe5dJGKL0jCjSyTegu21NgFUizZ2Rol6/A9CVqShKhQoWCsNdzmfhfkBMzbR8qpVZ1li95IA+vJsdrVHmRHB9ua6uV3u/Of3uKN0lFo5R51tSxelU5z1SvV4Kj/XBhEe33hUnkONwHd9ZGNsMAVUR6qkCWTW9Xk35V4+p6ow4QKjWzF1OdOR/G7iXUmQeB0qAcEaYRjlRBm+l5CuOWxIfU2DIBEfuKWpyX/ziF+OTn/xkziiIUFkHR1eZjZERrXnKSfChZuZmYtfuJIuy99y54fvEtfR1qZYUUnUvU80p/ZyryKDuNVUFaP+7z9MehB+34fbPB/US5ffT8JaQzeAEXhc4leTr/H3z1lKcu3glvvP9p+KHP3y+TFnM1D1p8vGxel+J1IBuO5rJzqyuKxtWSOeWXxpE6JU+dNrWvv61BPQvJ6BTQ4cUR4Q/9NJf/1lP071QKSsDNuQ5Ea1TdyntCpADWIk4+V4oMEu54KRvAXU2EDcBo0YK/PSZs/Gz11+PU++eyjqz9YAZvej6WmHDkt7F+8EJYMNkamxMETgpTYDv2o3riijxWlggLGCet5jLpUuXZBTZBE7lkELFo6RutbSYve0mytRG0V+f1xAOQB5AJ/KVchWjLGFN79kdtXrqs+N9GtD5fiIx6q+8loXsVjRv6H37s+WD9/K9juw5bvc6c15O5fE4n6e6X4to21mP9KrliSuNnRrEgAFsVKIztMyzfznVnzREQ1mSMYE60WnKMcIm3k5CXAF07heATsq9i7BMmYWe8q+D1iEvxJI4yr5+Qa0ldkWDK90OuTbwPDEUtM0BOoC6JHExyhDSxqcikIsdRvFrJOqN0ZidmYzde+fi3vuOyyAgOsMam5mfF9mM+58DcFYUuWIYOF/Y7wZpzR7AeWk25S1zba9fu6ZIj/PaNc8wk7kcoTo9LUdqp8GsRuj8W9mPQvChxVF6Anx+Gdhzc3FR6Tg4IGgZcF/pQ+cHAhuWEt4Fx8t6YA04alE3xq1bWkuODDkenCEAffFWDoxYX9+UZ8Vr5CwuLkoZjjXRWl+P5saaZghAjiRCGqk34uKNG/H6u6fj5jo67uw9WtxGkuV+hwhdGu7wTRCM0fmWAS1lDGe2x2U0gdHJiLzIJgvIMwVvwLLRNlDqvEp/t1+jaLyw3B2h00FgpjnpTCSlJTAjkqjnFIxlx0PRIBfHpLR2cV9MNjXjfGe9273rfKdf4/Q8x2Zmu1P3GW0jlJXkON8rp8er311N698OrgXUi2qbo1WD+s50fxXsd9bo/RyfjwPo77FD2k/DE+T06+3ZyYBtgKAnnXchJkFDZg+kXV4AXRFmYeUD6r/1W78Vn370MWUwWZ/qgKJDpHCspKdw4YJsA7aXTBjXlj3orAmfaWeFY66eswpCZZKesy3vV0830PcdxyJNtDP6vpMTsPM12fs+yJzkZ2cgQ9tsjpPOEhDtqisicW/G8mozfvTj1+Mv/+qv4+2331ZnFvcF9jsZDMrZ/ftRCtWDCD0zZALz0raW+6qUNQX6DD5DKW5AigPQv3xHQP/uf+pJYYm6NYDOjOQyElTGuMwjVzxGr2qZjJQ96SkkoZ70klog0j1/4Xy89vrrcebseUXnGCt+2AQiXjCKFFJRiZQBHg4a40u9mzohJ8TzpKABXLWgra3Ewo3rchjS08+Zy0Q9LC4MIqBrVnl+V001zeP3HNPMbKJ4AHNb07EggzQEzJDkKA3QNiSA0GAQ0ptM3ppXVMtz3uwYGkAAg8ymBmA8TpVz5Rx37ZpXhImTwHFxk1nQXrwYd46l2pPO57HAWTCZYsq0p/4zoYIajaVmZ2fkIcMj4LjhQOTs6hQAotbsKF31SpjO6kMH1DNCN6AzMQyWOyCeLPdU+uM4ZBjKDsh/5eSilFREJSlHLCZDNKVrpftO+h7jAHkPWUhITLr32zHc6cVsbTwmiFTHaRvjy7ZjYhJHbjaO3X1EgE7Knb75+b1748hdd0lhEE+Z89ZwE2aJd7siMR46cDDb8mhJQ/J3dFS1ZK7F2TNnVNPm+CQe1GjoP5woK+85VapUq+vohfQEwY77qXUxPi6nC8lgnFnlMGCp37qlUhLfx55IfW0cIzTD03ng2Dhm1hjfzb305CfuNyDCWlF6tNNVjRwHWR0gzUHLFmuHdOcNGPNo8m9vqdef600rIN/XoGS0vh5vnTkXV5dWo8kCCLgW789yF6CXCBwbIE4Ga6qUb7jfBnTVX606Vljuqe3+XkDPiCuddQNNFdDF1yjOtKYdUjvfTJ4J+0HTF8vz7ibhfol7YrGhIrDktDS/ccz50bovDHk7Gd6PTgXvfN7ZNI7Xo1yTUoRYVjrmnCvP7wQoOzAGI4O9ZzzcCZz9Gqf9ea8dS6ehq1kOHrOTIv0F79HKACo5TyVrmU5rpqWZccBse+xDzpwAlCnP5Z5VWaC0YikgWlrSvSNC/2/+638Yjz32WJkBkJGsgqgIrWVEuS5duaT2UzKZvr7sN+5H8rHa/YyqzymvFYOlUqXRa8a/fd/6AF4htZU4Ps/lDoj+N0XnAPrg8/MTBpH/SKrMFSlx9jjEQQB9bbMbl67ciO997/vx5JNPSoaVJYLuB1iW8zJsL9NByLMsXSAlza50eyH2uURi6det3nYcBdArSnHqQz93XhH6epO2teEYeukHf96TJCLpSnrMOYDSwysAKC1mMt2cDN4bNw/SG0Iakm1NVjoRyksvvxyv/vjHcfrsWZGEILM4dcUJsklpkePiAbZS9WqMawGxeZVapv7QTrUmABsvD5IFJ4doPsxnGwxeg5G85557dAPwDquDU7TQhofjgx84Lk8SElGy5tMwJrN/Sql7UstnzpzpM9YB/VqDOdx7FHUBHmxqfgz6gDr/YXRYyIMUWNbRGejBj6N/18UdjWME7Ajw3pSerReQHQxjwHlR5EL6Xap2syoJsDAY7EEvOsaHDZN9wQNAb5AeLPOfAZ6cppZRugEdMM/WNRbiANARlsmZ9KmEpEWuLE12UaoUA0Na/1FqSjlEWj4g1+kae8ayHEaxb5S6Hmp3Y2ZsPGbGJ2J8fEyp+F53u4xXhRuwW8RC7gGksv2HDsWhI0ck0gIxDkZtzh5fVB0VISQyFtfRLV9Bm38kds3N6VqxRi6cvxC3bpHqBmQz3cX9SMLdlP5topXrlY6A2AuUgDCazrQQdSOIxBoEaIjaiaIXVZqh1zuBzYNwWA/cH9dj+X5ntSiXcC5VnkZ2NLQ13510vjNh1ifgHNk3C1eu0EsWI72eNNi5tpAMOd7JublY3dqKE+cvxhXS9i3aSLk/NbHc71hD15Q1WmhE4SnDVzD+RTimGH8NWypyw+JqFKGZdFhTM9w/VcO8E9AVHUveGdnV7N9WFkmKijkPfWMzBxBp5kNx1Ex+w2llj4tDUYhrTpNz/7i33Ff+7eycDbWjeI5JUVUB/H69u5Ds/HlZa+ca9rTOvV44T45L+6SUDaqRJ8/7OSJfgXqFUe/n3RbmlH/VWch0/0AmVk5nIVamM58g6P+qqfd+kFZKqVxKiJQ4qbDdEwSxlQniOLM8DsDzw+vtsGDvfv3zvxa/8zu/E3PwWspx8LpUs2wp5X7ynZNqb852WpQ5Ewt8P+xkcey+H3nsZEaQYB04gHYEff53AvRMX+d5vN/PzwN1DfXS2u6ThPrHRXDJp9susOcJIFdW1mJ5bStW17bjuedfiG9/+9tBpljdVqMjOdBFgfEA0PtOAy1qngJXqZ8b1N1JhJa7InTa1grLHaW4L38px6dK+rW5Ic33oZee/IZS7gJxjfUbji6iMEVARiBCRMUiLSl3LeYur+WG1/Q8tfGf/PS1eO6F5+Odd09JlpI6A+47/e1cYmmJQzDBgyliGkTG/BBpbLU0Cyq9m622ojBuEpreRNEYTNfKbWgBWIwiLWgsGowchtE1Mx1/px1HjxyOKdS1trYURQEISvsXmVJa3EjxZzsRUU6KVjCMY3p2SsYRo2t2MgaAhYi3yYJlsXNsAwZnJxrjmVLl+HiO/+yJsjAAGn4AdD6LY06p00mN87NxQdlJbFHNaG8p1cn14LWk2q9dvarHeV+Ka+QADTYr2RcAnXQYBjH7Z5F7bQ8AnZoQYzVFguM+eRIdRirvh663RSBKxqAP6Mgeanpb6hvjlSZBLo0cV1npPtK0amXLiIEIvREjAnRIXHS5jAz31HJVb4yonj4xOa4e9fm9e+LoPXfHngP7BcZuVyPlzGxzNtihgwfj4IEDmpakCXQRcgY5d5wfBtmQQeIYcei4FxYS4bq5dOPaqli8hXksTgejaBs5rAWiJWsJoGVQC/cdI8S1YtoZThE/1Lq5FxhEapb88D6XhGx0yU7hDLB+qdVDKmIvcB702VMu4B5lF0E6WKzHzbX1uHn9mrgJ2F5+k3LXpLfpyZian+8D+tWllVhn5n0XXx4uxp370F1Dz/tGJqyk1MuYVERsZPjuAOiZ1k3D55SzDZiNsgHdEadASaIdo/1BN2ojLTKv2gdFI4LggXPn3lnEJSfrMZUv9TJMgHOa09E8x2E5aIMunwMQGvDNweFY7Zw7a2NHXkJMkvdMcN0ZaTtq5v3ue6+CvXzaMmjFwY4dimqUz3OpnZFrxuft6+k15AjetsWlo+J+Z6q4wjFQ+W4o1JZGponfyv5pOmQ6GwA6QQFrFlDHPud9ygzQo5/65fjd3/3d+OgDH1GgZGeD++92wYtXLsXCtYVCMD7YJ7Q5qyGbVpygHInrUdGDKXW+vl5Pd0rBOwOSzgCW586AXmXD3xnwM0hxlkDBS2nmcRm372CV4UiLS0g/bytKf/Gll+O73/ue1FU3WnTiNDSpUUODNBV0kOVM52PQ2gaID4hx2Y/e18V3yn0noP+Tyjz05jo9KzH0ylPf7Okg8f5KU7trIgJ60q0C9exRFekJb7QNU5LRnw2B+Suv/iieffa5OPnuu1JWU7qBjQYTdXQ0e543m/osJnExMIXImGiU1KkmTXWSCOEUUqZwcn4tBhlWOlGzBtIXpjMLgkUPuAGs/I2hq4IrpLJ9+/bGAfUK9xTFZ2/4mC4270ngnVDanQ1L9Ae5j/pPfTwlRbmpRNocH5EaqXKAgHQ/PybG+fjrjZyRPjubAje0TGUGIlPSPM6/s6+W9CJqdpPiDJCmkZBJMQqjNdKUjNFMRTRattAavnnjhiJSritksImJBO9Mp9WVUoMwJkAXiZE0eie2Oin/mqS4TRHitiT3Sso9yyFSiiPKpt2JDadWm5QJ1U/p9VB0Tkq+EBpzAl4SQ8Rwp/ZMhkBGI+vtqr3y+u1mTDfGY256KqYZEjQ6lOnjzlZMz0wq0kTq9NDRI3H3vffGLoheeNAorq2sqGsCrQCuFb2vZFpwBDNl3lO6HVDcvWu3fsNQ5X3c4zS2qa1PVujoXUe11jgxskb8mwwRv1kbrAX6vzFq3HfeZ0DHoaIeTyYHpw+HQ/3ykvsdF2NfLaEiILYLuHON8p5y/O6W4L06NrGot+I6zGHEjyS9ni2ieGbra6tx5fw5keHG66PKfog0201lQY53qkToJ89fjEs3l2Ode8zGH4I3U6Q/s5Yjg8O+TBa7yW45wAMMz9petjzJIAnQ0wh6nGYS4hLQq2lSRXmeuNWf7537XWNHt7uaAIckNJk6smj0+Of12s6uGV3fgYSvDThERkSFuGdkntynXs3GWkWuWic3qFcB2xGyHXZH2dljP1CYk3JkSclyDupNL8+zZw3AVVBOu5qpadT8sDt2HvnNd5lt7yyEiMalXJCAnlE5dou1llPcMjOA3XE5z9ceAhz7kD3BXmS9SegEB5MRy5RmxjPDgZOR0+K2tIbg4lA6kr0ukb/uR3tbQP4Pf+u34rd/+7e1fskaZgk07w/7a2VtVeNHwYKDBw9p/fs8fd7cw+QsZS9/1RlJB6WQa6Vst7OMk0ZoAOgFFN+Thh/A920ReiUvn6YMu+QxriVxnze5YrdzeI+cFg1HWor1ZifWNtrx8o9eldjMz372etxcXYlGrS7Gu1yMPqCns+FhLH01uZIxFLC7nU1y2gUT+33o/yK+LunXM/HlL30pzp1Lpbj15nqMUkb76dPfkvRrLpJMd1gUBCPHDYTYA7uUejJ1Q1p2su+8J/315557Lp599tkynQzvNfVtWeRZcxwpG3QjST8iu+3WYqEGSW1b7ylSebxGfbTSut5S7RBGOrX0iUaKiRBJc2xsNNdiqKECzBhannctnUWKp3nv8UzLA7yXL18RKKslq/TMM5yFjMOVq1f0GRj77fZWNBoIxexWStY1ev7GsWABEt2TRiLS5jE2ZaZvkziDyEw6Egv9mjivAbxxRLhpOBK61vSHlnYbrgtAytzpBNGUq7zr2DGljRE3yHa7VQEPRpxa9ERjLLW4Sb2PZJ0sVaFycXCtm9tNCZ3AxCR1TEpzY3Mbc6OacKpgUfshrV6m4qmW7n7z9F41K74/hIB0u2tPGZ27P917R2utyCMyF3201wrU/GcmxmPXzHRMjI1K+x1wqo1mGpXOhoN33RV3Hz8eew8cjBn13I8IoCUVDEeDYSE4BrvmBZjK7ExOK93PuFSyM/xbHQs3r6u/nZZFgDqVAjvxwAMPqAREpiIjJgxgTw4U93gWNTc02TE+pG9bLfWm0yXAtXDElP3nq30WO84njF/qiU75Sp5WimucB+JGV3PADBP1cPDEZofPshWXL52LG7eWotaYjk6PFP5QdLfacen8ubh87lRM1odjsg7g5KQypYI12rWuQS7tGInTl67EqYsLsbrVjQ4gOsxVRvgjWeealaOWTshwWeMmG0j0RjkEkGb9MQqXsly2pw3rmmYdPUVqRtXHtk3LzgAAIABJREFUnv85++H0dUY8A93uaoQJoPdGx1CrVXsejpeca7J0MSTbw/UDFNibjM4FWNx/DJ+HNj/AmeeZdKgMCaM8SxSYKfpavxaeDkaCNMfijIyzf/x2RMhxu16fqfkcQQxI8hpsJLajnwKXjGqCvomUmS1k6MdoMvMLedeMeGcAnJo3OA9AL2WuDWKyl5pCna1drGmT9KyImY5JJ7ZbdGgkcKp1d4jzycxGvYHzmBk8nHMAHZsJHnBdx8cys8S1bjVzWNThgwfjA/fdG//LP/2nKskgNAMRtR9VQo5ubsbbJ06kVHWtpmyZ1Tur2TGXDmQv8ouSM1T0DHL++2B+/KCsMAD0fnSurOudKuiJkgbs8k43gqe+nAINvzs/w86C14JdA/5ODRIAfTuW1zbj9Nlz8cyzz8ULL74SC9euR6uTe8VrXr31pb7PjtN9VbaktKmVFrZc0+m04ayRSuczwLff+73fE6CfOXc2viRAPydAhwelQPG1p7/ZB/TUyy3KUd1U+GHRmfDGhzKZi0gIctHFS5fjxz/+STz/wgua/gLRSnpVqrtn5Ex7B+9LQkkyt2k94mRc0yK6kSFhRF+pK8LS5RrTZoYR5PHJ8anYNZ+tYNSzXZMx89DqcCwQImkMaV5MyFEjEixh0/J5V68s6FyT5JZpMxjvgLiZ8Jkt2JIRMHEqx1Uu9QGc1+BEeNAG7+VcPdmJ50nlci2I0JNFnx41UYMmFKGeJ2nP7Oe0tCnfzbVhYedmy3Yd6shE0Yz1u3r1WqyvEdFl+gzjOzE+FuMFxOujbEiILwA6mx8/tKPaFjKwgBNpIQF6swjLaCAKdfacgpV1y7TdGDBRTiyWINCuEDz63nEB/+SK9QV/8n7kthge6sRItxm1oYjpxphGq0436jFR45hRluso/bxFq9jEeBy9+574wIfuj73798tb53rg7K3QZ4ywSPTUEy4SCj2yjQmBDD2zGBwYuYgTraxRGsFRS4IbDHLA++jRYyJH4oSxjp26ZV0A6DPzczGsWeQozyUXJFstExAcVTHiFhKbyyq0reGU4KilTkCqAALcADpre+Hqgkg2+swiM5z9wetx+dKFWNtoxtj4TGxs0bLYjI219Vi4eD42l2/GVGMkpho19RDr0hLN4Eyrd38musOjcfbKtTh18WosbW6nnvtItuEobQwHRoBOli4Hr6T97spxqtdLhA7JdGRIhlvCMnIE0oCWZI2Anyg/o9ZMndpg59LIrESWZ/o4EbjVMVKPzRaDlNa1d2H0J2CmWAxljrE6tXDIVKThSUO3xclkPRAgsM94DE0KGcNKixz3Q5wGgVoys/N48nUi1xW7ZJJbNcvg9Divcb3eaXBH8Hyi97dT9gZmA7pa7YrOu4GNz66+l9fyXPX7WaMIdGnvlC4hPU/XUAH0TP971rqjV1K4w+Il4exy7QBusn5kjrLNNXUqUrdfg691VwEThiEposQesu63ttS/Dl/lf/jd342jdx2JvbsQecoyDBktXot9QfjEGRNLZrtm7lKFSzNVQNdnlUwRpVGdZ4UfIKAtf/vxdE4HGGbw9W+tUTOMHQWXRZh169uFXrw+eInmayhYyaiZv8moknJnzW60tuP8pUvxw+dfjGefeyHOnr+orFPaqQx81ENfAF3i1AXQHcjaecDQeiiL1jDdTt0BoP8BEXoBdOafAOjgigD9Z898q2c2dS6SovpmKU8kShkIoTaZLPAzHOLEyZPx2muvxyuvvKIB8IAr6UgMIQsZ4Kd2zoZm8eJ18wMgYSBJi1tQw7UTvG8WF6l4InTS8OuIjgBmEKuGR2PXXLaCWZ3Nm8A3jVo6htMSmiweXt/ttmOOMZ2ob42MxI3rN5U1yI2TnjrGnPeaeZ6pFVJJqWtPVM6Fw5nwpua3RGrmAIIi9VlkaJ2Cy7T7bD+Cl5NUrgWAzuv8nXpcEqY57pFFIxEfpbu7AhZkRpdX1+LK1WuxsHBdzGccEbIQZBPGGwBiXQM7mGY2QWRS6ri5+XvSBgbMiTKo96xvEvUw7So1+DlGjIfaFQH0JKqX2mGyfLX9DejFy7RXW01tOUIbbNi+KY3hzoai8ZmJeuxhUtz0VEzhgAwPxebamgBdjuLwsByZD37o/th34GASviYnlWEhtXcThTUyOZAQ071XJggnByPWa7uFjcibnnKmKXUEnpY3RlpW2ZbpaWUpTHJkveKUTc5MR2NiMs9ZDn32mBNNW6KRuhlrlkwOHjbvw8HI5u2M1sgCcH2IyB0VXr1yJa4tXMte95LBwBKsr63EzesL0druxlBtIhZXGWa0GCtLy7F0fSHGYjtmJsZiuo4hL0aOdDeOYX1MgB61ely8djPeuXglbq5uxhZO9wjSpZQuQmlsCVxoAFNG2yrPaAgLxEHUBnHAUpe/Xsak5iztLEtI3EflJIxv2j0DYAJ66VkvLT2umeZ64cNHoztS0zAZ0pi0qUHS1MTGkUx3q4MDR68AD9oF2B3pYEjmOIfFcOys6/eSrdxfXkY1a4BK8nqcGjeg8xif7TKBQdTAbQLdnaPpHGZTBfRqFOqsou3AzjSz0rOaJDkAdUfpBnSDvd5bAD3Jxs42pMOb51aL+mhD1wlHROqLHVQHrfCXqfuUWx3cf+zOcA8HLkuTlpAmxc5aoMzx+Oc+F59+7LH4+Mc+qv1G6j1VA1OG+8Ythgqtyl5zDSiLuouDY/P1zPPL483761p26dUuzo3tyyBKH5AEecxZn51g3gf1HW1pBlFguhrb9x8vgJ+BXzpIvj/ZrbIcze22Jh1cXrgWL7/yavzgyafjjTdPaJgLmJUZ7wR0Rd5lAEt+VvncSjbgFwT0v+j5xsvTVv1zMAObGjm1rCRnZARw4dLFeOKJJ+Onr/1MLDtaSvQ8Y96IlFhUEmWADJea5TgD3Dw8bQ9FyTpjuukAGMCIF84PUQ6GFqOCx8fzo8O0oGWalEVi8huvN3vYZDE+25E2i0vAPDqc88onSY+vFbnYjNDZ0NPTs4q8uWEZMVPDThU0S8lyvETaeJ382BjkHPWsq+NM8LijNj6TdBObidQqCyEjmFqfXV1lu8ujHxmRFGoyqAHa9BCPHz8e07Ozkhi9eOmKJv9sb2VnAOcp5qpS7gnoGHXEH2Aoi5Qmg0uUntPEaKeCIbm+0YpN9aFnjYj7RTtiRtPuTU8uhWjuhXrSnwn9PjvIhsdpTG+KjI06MdRpxkivE5ONsTi0d2/ctX+fUu/14eG4zuSx5SVFwawlhFL2HzwQe/buiz179saBgwcFXCvra3Hl2oIU/bg2qMnhXHJPSauzj4jS6RtVNFL68VmXZIAEChL8GBa5klY5nBoIhxz35BTT61AtHI/xySmlD61SppYqzSRP44+x4j5bHRBHLktQw0r346zt2Z0Kg9nFMazfMGOXFwtpskRfIsotLUaT/vLtbmxuD8W1m/AGbkgkaWt9NSZHI+an6jHVQMSnpClxrHUsOWRopDEeV28txzsXrgTEuFZnOHo12uqSlyGHFhQuvceKREonA2WPsTGyCGRiSMP2MkKnxMF+HoNQlrPVidxG4EDwfoCkqMcBtCnlmQBC2pi1VwUsCHHbvYhby6vKmEgVj9ePEhQUcqIGfaTjwm+iTBxeAXrhVSjqI9Nn8meJxDN9mWBFepxjkkPHwKAdEbqd0Spj3kDCmqrWtXf2tfP5DjKcaq2ueb7LBDw7HN4j1cjb++W2a1ScbR+Lo3cDOvfSaXxd51KXVutdHf14MgutaG2hDAkpNLMxvFbiTUqzh+4bnym+Szd7sCFQcs9x3BgGJTXRoSFxeT796KPx+OOfi+P33KP1rfYuinejw6qluyWTPVLV7ujzg0p2olqOcdrd53qn39Usha+xH/t5gF4F976D4Day8qSjZqeRVCZ010YpG1FyQ3cC3sdwrS6ey09eez2+9/0n4sWXX81qlHQeUv/DEfrfK6C//sy3e1VvMA86W5Ww3QA6B57pqpraEb7z3e/GE08+FefOX1DEqnRVvZEbpEUkPqQaHhvd05FMXst6EWlv5ExT3clpJ8AcL3wglzogzQDqzCqfmQJ0pwWcGE1ey/sBTY6F30S9LA6e53XZ8oXKVFOADvhiBJiFnqz0VGUjM8B72bBmpaezk2xVQBlDzncC6t64nD/vI4rHCFjxy4uLc+Z7eZ1qpaRaC2nIamF8Fo8DEPxgLCk7cI0AXRYE14fJR4RALJ7LVxZUP8drlzpb6SNtFAIWgE50Pi3CEISUVHPS9SDxzoCILoMviNDRdE8iHFGLJ7CpoyGGkygHeaW0+qkboSjq5R7IVJTT6U6nOsJRC1ZhJ/u6wIyvDXei02oy0DMO7p2LD993b9x/zz2xd34+Lp07GxfOnYub1/Naw8dA9nT37j1x4NChuOvoMXUhkJK/sbQoaVXEZzx/HAeT+8KxkY1hiInkjXWdAAnapco42eam7hvkudm5LAnJmx4ZFltV7YDoJQwDlslX0KyBMsLTNTWzfd1+pswW95A2wVZTaw/iHp9PpwUGFseTiWq03rHOHAWQVl9bWlapYH1jKxbXWnHt1lpcu3FL6fqR3naMD3dj9wytf7wPUtuwnBluB90CROhjE9NxbXkt3r1wOS7dWIwNss21huroImrBkFc9vAgEFe12zh8wx0mU7kAn53jLcaCmXKuls1gf13UgcgMkzKMYtIQl0VV2obSPJdnHddEQ4Y9IZ3F5VbVz70nAHIfMKU8cBvfF8xlMzKNXPwdrZA02o75sU0tJaddmB1kDp3khhjpSzlJIAjK/Dap+v4F3Z++5Qd1rPTOCGW1WM1X+m+9xBF8Ffb7XEaafd5Tfz56WU7kNwLgfpfNkkBUYRLxS8axRB+ecMuso4htOlroYMiNjEMUhwlaY4a32ZPNeCrE1ya3wYTrqLvnlTz0Sn/3VX4377r1PDh/3hbXIOpQI1MpKfywwUbqjXNtBr3njQUazPq/StV1KNi7d5H0atOlVuQV/O0BPu1WN0vtp+R0peTuDukrFyIF14nlst2OsPh4L127Em2+diO/+4Il4+pnnZadpxRyshztH6LfV0AUqv0DKHUD3xe0vmgLoGL/soStiMJ2ulN/++N/8mzh7/oLGybGAiMYxXBj/lMOkPsNEolTrUqo+aDNBiCbnfHfQCEewo4Al6WJ9hiRMV/uOAotNRDoNE5iMqUnGgzb6KWpFsKUe7XYgoiLSsSykbDPLGjpEGdLf/NeoTwhc/X5S1hDN3FfO+wDtXDBZ9OV9cga6XYnMuEWNcyI613SsoSEBvmVinVLlczkmPpPF7XYUPpfHAQiOhfeKFDg2FhMT2YsJ6LLJ0Gw/duyYasZM9VpYIFOASE4S2JQVkAJUpidJjQrQp6ck3qIJWjVv1uyL5Hpnn28zNmhdE6BnKpPe9OTAFUAX693gXWrq+UCpk99uwBxBsGndv5tGL+tHGIPR4W70trekg7BreiI+9qH747GHH44HPnCfZEzPnj4d77x9QulorntmeKZiZm4+Dh46HPO7mZ/eEGt/c2tbdW42EqpiqqMzPU3DhDqZOSlkANV/RaChjACzekP3TOUOiHkjOUyC60itEQY1m3arnWs8gQO97mzP4j/eT+2c84PwqJojJY0iGYrBJAMgLewmA4c2lTmg9c5aBFwX6pQi3TVbsb68Fu1mO1bXW3FrdTOW1rcEequry8psTIx2Y9/sRMxMUO5KAiV7j7UAb0IO6tRsLG404+S5y3GO6H67E0O18egN15TiZ2+Kv1JmQvdFpaPU0InQ1c5EOyuRHHXrrgw32S5kQInKcFC6vYGcp0VZOCccl+QYJNByvdjz/K2WTbIlLQiwKatZqyGKNK4Mn0C57wwOKQug1PpwyAmCne1uldS3YP2jbZEpZhxUgMzy1AZD1bKZTlcG9zj17ewZv10rN9A4+HC9XT3z6k3P0p4BypG1AbsaNNmZqKbW/fneM3wP18mOsB6nJbSoRxqwdC4F0L2v0hFJJnsfrHqD9yYrPhnt+l6RzwZOgd8nB6b8x/1l7/RbUJWFSf4Mrzl4YH888slPxmOPPhp3331M+4jv4LMIVLhOaU+H1RW0M7o2SKpeXlLRCbZpf27L7N2Bxe6H/No7AbqvRfXa+brrt6ei9Tl1+f3p6uR5Vn8Iesj0YifrE5MKEE+88258/8mn4vtPPKtMnmeoqwuopNzV4VM6B1RuNgfFn/+LAfpfVkhxA5Z7aonXknhWomqMzl9/97vxh3/4h/0JNI66YL4TuVD7AmQaExM5N7hHGqhMUxtNxp8cZiYnaSNla1iCYabak7RhcMj6loxrfVz1NJ4zW9jgk2zObH2wHCwGE3Kc+snHYdQv92U+52bnxRDXCEqY+/VMHRJl836rzgGASlF3u3oOY8xmJkVanfrEYwAzvzHgXrxE9HY4cAgAFQy/vXSO2cImnJOkaysseYwe0TRpwiNHjsSRI4fj8tWrYlFeu34zNtaJ8kiR25CmIZdkJXyECbIaGN3sJwXsczZy6TelZYhJYhrWAqDTf59kL7XwqI7Htc0IXXyLQh+plmbkWPZrYGlIHLFw/9xTb/DTJsHo9LYlB0t/+kRtNO4/fnd89tOPxiOf+ITa2K5duRKvvfrjePONN0QE43rmz1Ds2bdfBDmUAkcoqzApCmlVZmaL8NeNMUBDIM1sgRQFAow001zZmVQ6w7iJnCkBDfQPenLgdP17XWUHpiZnxcJmKp+dR/cZ85vHIIdilBjdynlD2qNbQfPsITQeOiRuCe2GzKjnXlPHV6mqKGep1FSU4jZXNmN9iQxKOxYpi7R7sby2HotLNyO6WzFdG4r985MxM860NRy/ovvQJTU+ogh9fGYulja34uT5S3HmyvVY2erEcG08YmRM38/9hI2LPoB6kHlkBFW2domGyWqwDlLbWy1Xmig1orU1OUGZirLGRl5TScNmf7eH3VA+8FRFp53ZTwNW+kYhZzZlH3CIxscn+wJTToungSedn5mmjDYh42bkpGAC7kiddZLyoi754bRzPI641WlAZqGVrXFes679c2zqhy+lQQOCCXT89uebZFdl9jvq5Pt2Anr1OYNZFeScIXBfOueikdJl1kAfAHVBispbcS6TJNzqO5r6m7IcsxWKI+t0vEDG2vwlUvf1cbeCUujqUMx2U1pQsSW65t0UHgLcd+/aFZ965FPx2c/+qhjwknzuJRuc74VXwvWEp1Jl9lczGT6+as3a96XvnBTg25n9YG//bWroVRC/7d8qJxbrUgHvO31vOqlbCsCwjQxnunDxUrxz6kw88dQz8d0nns4ysESIbBsHEbraDvmOvw9AzwXn2bqj/Ro6m4ODgq1ILe7kyZPxv/8f/2f8+Cc/SVEWkWGoy6ZKFAYfZSduGv3n1By1YZps0qwdycPsJYMYA8pjpJJJqbO4DNRmvacnPy7CGqlP6XcvLQkkWfQibxWpVm4FF5komkXDa7LejRfVklEl/UnK/uCBg3I8eJ730JNORMR7qfNw3sy7zYWfxr8fHc7M6LMt52oWK8cJOPOcZ6R7MxPBEy2xEHIUZrbcefMkeIz3Z7tjOPks0otkOvbt3xcHDuwXKDDh5/rNW7FIPbQJEz4j9Fx4pcdbI1SJLOvSsZdKWakfaw5y8bwhOamnsrUV682c9QuYSzlOafKcSy1lPUu7qo1tQA7JzqWBmMNOb9rXwL8dAXEcW5sb0cBp4tM77fjQfffEo598KB771Cfj/uPHxb4+d/pMPPfU0wJ1CGh2kjgu0u979+8TcKG5PzYOE7quUaVMPpuen4vde/fGzNycoud1Ju61tlO/WmXjImMKULWTNb3ZREmQtkKm4jECMjWoxydmYnSkIW6BSZlOK9sAYbxUpx0bU2Sikk9htkskZ3wiVRElP5zkSAkGkdkqQ0R4zv3X25vtWLoBi78Xa1udWGlux8o6HSMbMTrUiamxiP3zEzExSrsZUwizVizQGRkJhshMzMzH9uhYnL60ECfOXorFzVa0YzTaPRXdxTkgOuH8STjDFu8O97RXiMzpnKCMg/g741kB9JyXnsxwAH1kOImdWy1KRklo4tpw3Uz6NDC6diw+C+NtkT/G6NfQZMD412KeCXYNev0ZgkFbYNZ4uRc4XFxLvodjBuBxTKjNm+CbWQfKEHAUmFWwXRzMrOFzjwgkcPQgMbr7xD3pHD//5nvdm74z6uO8zJOxYE1mbvK8HYE70DAwOa1vJ7i6P/i8KvHOgJ5Ah+0s6ot2aysRejX9bBJWHkOWwrINdcDoB7C5pi4tmIxmkPM+NjM7JWNhvpfZ3WXiXhP9jNIxgrbG5x//XHzhC78ex44c0VAszoFz8ryLqvyrwdxOkq93/7srynhVG3OnCLx63D/veV//arnDoO3HnCmpvsYOlz+be75Ku/FmS/iEauQbb74dP3jqmfj+E09rMBI1dLKD+pyiYmeuvIWb7hihF0IkN07BaielX5m29vUynEVa7udLH/rmenacvP3891RDz9pLRuj6WzceAkhDqVlSYq+++uP413/4R/oQjT0t/aoYBUBHs6pLexoRO4ZVAzJEOipjCWGzEkEpAkxxD7Vp1UZS8ESKRhmdsyiJekmhc8GZa40qWNV7qzJJ0xMHsKf6XmCS55aUUqXlhcVFmnDfvv06hhQBafZnG2u29a5dAt8LFy4oNYq3y3eywc1o5/hIu9ux4GYbtHkOg+96OAvALUx8BlG4x6Z6kXKOvN/1JlLCpNxFFpyciIOHDqqfnetw5tw5tUssr2S6p72NwlsumiTxdeR1s2HpI8Zhog+bHnX1ncJCJT1Yhr1o9jG1REomZfZ0pio7AnU8UFrYbBi4pznmsvQV5066DdS9IXjKWZzqJtPzJHDpxS3SkkScdx06EA9//KPx2c88Fg9+7CMxR59+pxsLl6/Eaz/9Sbz2k9fi4oULUjYU67aXfeK6Z8jmIgiDYMb0dLRod0PYiNacRiPTYzBS0fCXOlj2U0MAYs2JMKQeZyJNCF5ZT8VPSsGf2WjUJ6WEJxBaW1PLlyU3PdKWYwJglhGwoS4OkYp13qATYVyRDQ4SqXXWuLop1AaXs74Zh0qmS87tVi+2N6kv9yQKs9JqxzLSxdubURtqx9zEaOybG4/x0W6MRifGOGa1l/GduX+J0LdHanH26g0B+o21jdjqISdJPzokMmRgc6ofcRdMciTfDegNAL0BMYo2QghRKNFBUiVSIws0pe+TtryyIANAt6CLygul/dSAjvPMveu/b5gM3aY+C02IRgM1vixZ2MDjlPP5lJGGhhPQORYHJUoNi/dChiglqdPeZNaPNY0RZu9TxpqYntK9Zr17nTrKM5+hGmFXI2MDOo/lfkkHjffjeDsKrxLneKwaRRr0/R08X/3cOwG691E/crwtXe6asK8DQlLvBXSyRDmrA25E2o47AbqjSKfhpT8gQE9WOPZFPIwe5Y+mSjL33feBePjhB+PXHv9c7NbI1ExVcx9dWsK+Ovixw+SoPW3/e9nt7wfS1cerwcSdXl99fidY28HidxW8ed3OLAGvyRr6ikpNszPz6kl/XYD+dHz/yWcU9PYYfWo+hdn7pT6fyqzpHFVr96qh/6KAPgiwkhCXEXtG3hgthqw8+dST8eff+Jb0aQX81MLLZKMk4mS9iwWMkaCGIONG6raowGWaiog3SVIYVQwiNx3mq+ayF71hLiIeHzcf7452sc52Zg14jSMRe8kWmOGYMfBEvWy0a9cWZKRJ0/GdvH/3rj26rNwQFhnnCiGM92JoSK2nVi/a72v9+hgblciC70e8hs/zwgCQPT2LKFwzr8u4VTas6/OusbMoeK+iBYQzpqb6i0TSi4hV1EZjcmoi9u7bqyhbPfgaCkBUk2NPDeh8h6JMseIzDcf5UG6gxWSScYkAe30sGoA6tV+yLGpfa0dvdEQgSArSUbrZ7un0QSLLaW0e2OJ8nXT+S5mkmm7PbqisazqdliDWEdmrPjwqWUr1UHe2Ym5mMj70gePx649/Nj718IOxl5n3CMkMD8eZ02fi5Rdfijdffz2W6NlGtUoz4EmxNgSW1Mwp98zt2qUWMyLULe7R8JCmy+EtkzlSNF+jMyP7ogFzyIHUZKVyKMM6SKlmpmgyJsYZszquaBoDhRkk2odHklrPI9oDOJHcZ66J0rBEfKUPmusjJ6qk3AFzPs/pW8AP0hskMwC916nF5lYv1ttdpctXyTJ0WgL03bNjsXemEY3hdtSGAPTsa4ewRoeDuCHTM9EZqceF64tx4vyluLq4KmJch+E5Q7m/5VzBci6pXfIxZkI3xnFGkAftRgfntsN0u4wYxxB0YdiGAb1IhBqYDOhkv2iX4nEDXDqxk9qbOM6dXvIGuNbuZsFOAPIGW0mR1pAFTnEh7AXrm7WMVcw9wKSwDE6UdlcpKTNYEEiXlpKgxXE06KoRw7s4VpWRnq6JJ+8nOT9VYme1fJQtrlnyc6nJoFCNwO3cG1i8Z/waOwTV73QAQw3dOiG3pYHF8cGOVAlidwB0CSXl8aln2S1Yqu0OiIO3Reiltuy0vmvqqXSG1PCwHFWRPiF5tloKTO655+744m98IT71yYdlE1nTrG93Jpm8rMxuKS/5uJJga0B3/fxvA+d6V7/u/f6A7rbMJC76Pg1KiH4sR4j/TYDeXN+M2enZWFxeiTfeOhFPPPl0fP+pZzT7pDvEILISoO4EdGxMyXb8FwP0N5796+J0VkT9S43UNx8P7+WXX4nvfve78dzzz0u1iZNXOraoIWkoh8Q1BoM88I65unnDsq7GY2xap3myBpltKfLctbAyzUC6E0+cH4Hr8ooAKMUjcoNSh3Otn7+dss8pbXt1M65cuSyjQSSmSLuGlOtcys6WXsJsv8pj5TNhIrMAYUYD6vaqWYBWjYNUZ+/SjoKnr5Fqhb1sUhzfA6Dz3vzO1H33BuZ1zkTwXKtJq2CSCMcatB+lAvjMAAAgAElEQVRNCywkdoLjxGjJFiCQgI7hy+vH/4rEIzUv+obVIcBEs0bMEK0DfExjk7rTSEZnyLcWQFev6lbKNzZJ6ZeyBr6bU/A2XvL+AYNiTO3dugzh++pas50vRTSt7ZgYrav2Smkheu0Yqw3FkUP74/Of+5X49C8/EkcPHYrDBw4ou7C6tBzvvvNOvPn6G/HuW2/FjStXVPeVsh21224vI2mu1Vg95nfvFrhLrwujjPgGAICEq0ZfZkqWewfYuF7qbIz7ZQFurgW+9NgY+vjJbge4LRQDoM+pZW5UHjupRq6RDGd/ilKWJTTFjWi8RLQAughQBdRJxeOoyDneZvZBLza2I9bbPRHaVrea0enCPejEnukxgfrESCfGhjqKyrnGqANOkoVAYIha9Gg9riytxckLl+P8wq1YaXaiSwp3mCxFSiynlnTqDsDIkGMzTC2c9UO5rBfddpYGUnkwa+9cc/rRAV7pJhTVSWUvxE1JLQqTCeW4tzvq4kBPAOlnrn+7m2I9ANfk5LTaU3NI02YOpummgiTfvXvPrkBamVa6mRnq+DnDIDUUiBgzscnf+b30UQMe6AswqnZR6lq0PGQ9Pjk4rIFqRsklFe4b51CttRvQsTvOcrqExu9qpG17x7UxmFZT74O0d0aHDlj4nEFWIKcX+n0GdZEYra7WF19xljMjdGmJi9Ra7LAGKDmrlqoq/e8pRfV0OkQ60fNyj/S7rBUOhkBlalplGMCcdUvEv2fP7njw4x+NL/7mb0iB0aVRl6oIqiysZVC34zJgq+d1qDovPsb3g/f+NXmfF/y8CD07u0zyTQ6Qo3ZnVuxo8Ju1goz05vpGzE3PxtLKarx14mT84Mln4ntPPp3TAQl8S+DmsdP9lHsB9Nx9AwLjLxShv/Hsd3p5ERxhZeLFj1GHYsLZU089rd7zU2dOJ6DnEC1tGP5NiwKAnj13iPjDcCx19ttEFgD0FEDIek56i1kPy55v956nwlqtqEatFwJGesuuaWv4Rq2maMhpL9XwGw2l3fnsGzeuq6c4hRPyRpEmpEeZ7xSASsUuyVueoc6CA9CXlhjokV4j7yXyt3iN0qwSqMg6kWvh/G1iHMfrqXAcL+eNp+pUoqP4fh391i2dTwJ6KkGl+lKSfGgJFPuXlHh/qEqChAku2ZIGlOU1Vs9wvRYzk6mZPsHQFqvIqdYTsT3ci231smYGReMrm6khIEW0It2NgchUPP91oq36UP5Uo3OfF9eH++D6pFOUW82tGBuqxfrKatRqkEQwNh1F6Z/61EPxhV97PD7+0Qfi3ruPRYMWyHY6WCfffCveePXVuPDOu7G2tCRiIBEvd2isRrdCQ8AKmA+RGcBpJN09ORkdDFKjprQ5r8Opw8gptUnULBBNgmH2MyfTGXlXgNaZq4wFsl7KefF9OGTcW5w51oUjte1WS/PfIZygfKb1wmeSXgdUNACiouNNJMVrlIpncFE3Nki5d3qx1u7EGmnv3nbUR2hZq8W+2fGYqHVifDSUfQHw5MAh/wsRqjEhQL++1ox3Li7Euxevxq3VliRgAXT1oRfhELCB+9mm55lobmQA6OI+9dqx1dxUuYbzp6UJe0CvMo6MHM5KijLveTKePeEwI90kg+Zcefg08Gyog2M3yIYwgY/e6UzDp6OeWhIA9549u9SBQHlpbm46ZmemVEZJZjuOcormYJ8Acc5RWTiyHMtrcYN5EKsr0WpvRX3cCnM5jY21YMNuQK/ydaoRrLNOPGZQtm0zoBsUnM0zYFdT736vAcf2xhF8Iq6VlAdgIwexBEFVdrrb0JTS534WntQAtAdA+V7sq0T6chYKG95tZHl101GNUKCQBE+yNwRvbY2sRvnxN//Br8fjjz+ujCnnW+3ycWeQnSlnXAes9jzGquPzfkBeffz9QN3n/n419L5Q1t8x5d5cS0BfWV2Lt955N0lxP3hSbCaNu3EmpC+Yk0er6aYEuf8lAf3N575XAD0Xf0p7ppeugQj1uvRpmfNKlA6pKCX3RGMqxf4iUVgMIAcLkU51rCJtmbrYWZd3b2hmAAY3jIWQ/5EWr6sfmJvgcajUImEHmlFqRjrfZ8JFRk7ItY6VCW3jYs6Trt9uZzqPz6yPMQd9X5+kBnM52dhIgmZrFDVrUqdLS4v9aLqaHmfjW0SG73TGgPfyOhavPXccBafkOQbAnGN2apL3s+gBBbIR6jOWAhRtOjCXiSYzSoCWnXN2Q4AuPRDVQNsJ4sXbJvUulTJlPIYVvRGdC9CRBoWQiKQms4dJLw93ZczzmDO1zvVgcEsCeo5VBcTp/U6vm0EvmeJPQ5XRjlto2PbpeWf6n/vCaySC0WrHSGcoVpZWNPyDrGmvx6SxiPs/eDy++F/9Rjzy0Cfi/g/cF9OARhElQXDm/MkTcfbNt+L0yXc0PhQQFu+2lAJp3cIB4djGmEBHBmTXfAxDvhzLLwM0IF6xHrLdkojaUXvpI1YPdPYzO8rIqCGNjSbbMc2uALtaANVKmYMyOHci0A7ro6R1xbBHuMd63qVVh3NQCas4wCJaUUNvjypCX2t3Y63djjW0tgH00W7snWvEwV0TMV2PmBobiemJ1CtnME8dJ5tjrdWjU2vEYnM7Tl26Fm+evhgLt9ZiWwiQ+xg+ggREAh5FN5i9yKVk7TXqaH6nmAxpd6JwidIV/XppqAvQM8sxSHtmq2q2ow7mhSsbUbo7csgN9WvAHFBnveb4zIkJsnPZr2+g5XhYWwB6CkZtxcwMSo0zGk6kddtKp0B7QpyJYj6VjaG9LjNk6BasbqxFYyI1BWS3yghWR8aDNTsYVVqNmqtRutPy7wfoBhSnee/kDFQjwCpI9fkqkJBLBO8IW0qSirwHDvV7AF3jjwdlsdLm3ecm5GfZKa+muUEDd9AYiBLM5dDiFBbuDrwWUvcq9zQaGKf48P0fiM985jPx0EMPSSUOW+4ZGNb84FNZD065K2NUMGangyMHpkLAvSPA36GtTa8r76tG3n4/j71fhP43ptzXNmJ+Zk5Dyd5+F0B/VoCOtkKH7M3OCL10v/29APprT/1Vr19D0I3JWgpAjHEjxfhv/92/i6efeTZOnDwhb5xoxRsmmc/0QgIyadDVkkZrixh6mTbG8LORAfT00FOwRd9VSW3grfPD6FHJB5YUvsBfIyITkDESADoGwSlsA73TXSbdYCQuX76kGqnTOyhQkVbnb1JwSPjZU/TkJJ7f2GCk5XJfGY5jZfNnCnz0NhlYzg/QzpnmY/1BLa6v4Sh4EWOsrSYGGAACADopeQA903s59Yh6r6IRjG1JuavXmClofVGZBA+ITMUlU+Rpln5GU0limS4pd2RhEZ2ZIWVKGWOkJzJU36tvk4rO1LvId4D3VorONMWVyFQxwgqpDpici6qh8gZ0+Qbwc4kFOdbhznAsLy5LgUyAHkTKW3HwwN74/Od/NR568Jfi4U98Iu6665BkXNEbX0fn+8aNWDh7Lk688XqceufdWLx+U6NESeNrNGshQ2HGiMwpKUCUG6XTgSh9bDRmplMKGFBLoSOMSpZ0mEGAyQIQ8vxzWhXnxvqgd5fUM7VZiGHcW6dsRewsUriaPU86uUmUjkJaRucezpET6spACEe2kd0bML9bLe56PdZhuRdAX2+3+oB+cM9EHN4zFXMTjKGtxczUhI4fpcDhMqO+NzIW3dp4rG73BOg/O3kmLl5fjhY3W4bMWuiksHvRRH+A2EsOC4Bek+ocPAcAX+UrwANwGRmWuIwAfbMK6AkezsqwDuwQ7QT0JH5RZthIL6EHQx4C6pQceFLjZKx4HWsHu7B797zuQbO5HjPTk/p7ZnpKEThrlPuoTN5Wkn0lP8AY0TYEX8SfVhWhr0OWbbC/iuZDZVKaI8Y7pdZN7HNpySly19k53+o+qKZyq+BVzWI5gjfIVFPN6UQI7m8DdB60CpnJiAn4g/kJ3F/WnXEwHY7bU8sDQK/Wr7HtfC/iQ3LTdGgC86xQCrghcWKnlMHqdGNqqiGgn2qM6ffx4/fEF77wD+LjH/+YrontW2ZoKJVkOzNqhSKSKThIvkA15X5H8P7PeHBn9sNOg2IBESpTsGaAS1VS3CA1js3AQWmtb8T87LwA/eS7p+KJp5+L737/iWiXbJfa1rIan0x3Azolq375YnB9C9s4L3BhubM/7qqw3M+cPRN3ZLm//sx3eo4kXDsCyLP+Paz50f/6j/4wXnrllbiysCAmMYDOc8OMa8tuxEzTVzzHjMI7YsLL+xGAo7yVs5SJHF2H1XeVDS9NeEhOFp0A2IrMYC7+VO+aV9obj7wjsCWlLsJIASSNVJyaVOoH43D2zBnVeVTv0uCOcZE1WEy0yiClyaLH0cBpALR37d4dvaFkrCN2w3dZJQoDQIr80uXL+kxFXaV9jpGdmr6G0RD5JltmWKSk8wF9E0TYXO5h5jM5Jq4T0UOyglOKMYe9ZLufsh0ag5oTeTg/3cMy5jYlXZFxZIQoIJ9EJurNZDkgx6H1TsQ+SUvg9Iz4CkMjqfKVev4ZiTP2NuvzGaUiQCMVuRKhE8VvQUIqm8/Rh4U3OD+ORdGvFAVzVCMR82RjIlobm7G+vKL1QASYkVo7pifH4+Mf/2h87rO/Eo88/GAcP34sDh86oGu5Tvmk2YrVm7fi/Kkz8fYbb8apt0/GjasL0UaCteiKK9EkDkIdVYgYqVFHH1I9ETY8YD5R6unFs8w56XQHNBpSnGND6Rylkz1QIRNYFJKUdMzLpCaNkpTzOajJAvzDvJmpV8VR6wt7OFQqmQVpdQh40nkCj1qdETHcN9q9aPZoX1uPTrcZcxNjMTc5FHcf2hX75tEbqMfURF3pf4h60U1yX6s9FDE2GWtbvbhwfTl+duJsnDy/EJKJETGOEbFj0jrg2gPMYv73UrFQksL00Y/VVPbAqcy550qpqE5OOx5AjxNSdeKwJTij7BFxMwrbHECB4MY+SRY6dfINZQS4BuxLOk7YN55EKE0MyglMkZvKeQ+Q6SDsHdi3VwNDlE1ppgwv565JY5ocmCC21emKTErHA3bMrbPZUpuRKfePe5ZrkgmCWUs1QFsvIMuK2Z7HdeLfrPMsfRVRlvKZLknlTIbixJWhUAmmmcH0f4CKnYUkluYeTPKbM2Cu8Q6IuWlnBprj+bkD/np2AWQaXk5GAQzZxTJJMa9dEsckEt0tnUeOy4uSDdcXW8aah+FOyp2bBxmTYKGB4lz0Ym5mNj7y0Qfi0V9+NI7fe1xpeey1eEPoJIxnliylZzP7qMySSrYF1CWgltlDZ1nfg+Vmhpcn7hTJ70zH+170P6uAbf91pZyo8kKlni8CuFnu6xuyobSvvXXynfjh8y/FN/7yO7pagHqRXekHWi6L8nzSURPMk69QHIbq/aFU1G3H0SNuW/t6nDlzJv7nL39ZHWff/OY35ZjqM95+4YkE9GJ0OWgBxPCIojB6zv/oj/+fOHPufKxubIRYw7DYUS3CGFTSONVFb33s/iaQehFR2JCIWpmCyxSjWuDKhsfrYcFiIIjmnAJjkWavezLjiWQtSgHIuR4tD7K0fqQ2/KRITOfOntXgAG0sDFVpQUMwBIKO2g82N+UcZV0fktpMNCbGJXe7XPop3aLEYiSF5PnoVQYs3ymGfTOjcDa4PXgfk2utFijhOrg+PzpWi8WlJRmcrMNCxqI2zGhI+nJzVrszETkWkqhxWPUa1Q01TSU3baZ4m/oNaGoqFSz3UQhN47Frbj6mpycy7S0pyHSwTDCCGc756bsBdFLBArkcnAIxL4Eh09NsyjoKayoLpOfO67l/yZcIgccss8q5d2u0EbXSOSxqZdRojxw5FL/6K5+Oxx59JD50/wfivvvujrH6aFCTRhymtbYZNxauxztvvhWvvfJqnD5xMjZX1lSXYpoMzoxKARCfCsFQ9UQ5XvV0GhGdYcwtcqFkhIpjihMAyAHuzrDQ956ObGmTKptOUrnF0cJ5cb0zBXowchGjySItZZEc++kMVRrWBHJqwKgoJvmQ6YZDsdaGFNeLJvXh6MVaC0DflELc/vlG3HNkV+ydn4jpSYA3ZV917AA6WvGtXgzVJmNjeygWljbj7VMX4/V3zqoVrjPEOQ/FCKlxpGzVE0/7ETF6RthWWANIufYYsnQka3o964k1L3b+ZkbZA44MznF2sRjQuf887ywb+5X3kUGzNgNrXjr0RYGP9cM+53xY79IFGB/XsbJm9+3eJXAgUvRj6SB21dmgexe06kWsrW9KowDHhXPJc8w0ryNm3/Nq9tLrN0mUrRxDWlpSs5RUBlMVsqsjP+/9ND23801sH1kD2quyky5PZk8679/Jot8ZuSYgJoPdgJ6OVWkt7f8eDH6x+pnKoh60VAEugRpZ1F7q7mtWWCnTEKgBuJpd0GoFvejYGDI3ALqUKfEj1RrLJMuZ+OhHPhIPfuITcfjwIV03jndqckL3Mp1DvksbMIZHswMl7V8GhT7HKihXQbvvKO0A9Gp25P3q6/nFSfpzySgzGlUHrNpFkOUZyXxvbMTM1IyIym+9/U688MIr8Wff+ot0KMt1I2tqYO/XK9Sum1wPk+IM7vrmQoikPRRAP3bXsdKH/nUpaH7ly1/WLJUBoEcMvfX8DwTovJlFIzAcyeEOEKK++a1vxf/7J38Sm9tbokbILhFVjiLCnydfvdDeGJysU1Ze6DL2Gq+YN8cMcadX+BsCDAuF0ZdOY6Y+fAItxDY2j9vDMCIG06zVJvDzGuttw2pfYCjKBoCd3rHTgY7Sqalxc/jx4iF1Pjs3GxvNZty8dVMGxQx7vgPVr8wOrPZr7ByDovtdu3SxlouIjBcwRgjjx3Xi86xFn47NiDIgfPbq+pqiHRsZpVGL6hzOi9OX3sRKdQOYAig2Q6i3WdetSG/CnGeHW8IQg0ePumr301NRr8EEHshXZqoyCTXpWKFHniCltHvp+6eVDc3ijOpzDXENOGZ+eMwcA28oDBWbmbYNjktCK/Skw7qmaoeewOREfOxjD8Tjn/1MfOqRh+P++++N3XtyJnl0ehHb3Wiubcalc+fi1Rdeipd/+HwsXLykCL2OkdLxFOEhDfhhAlTWclMYKefMY9AUiUpRrpaDhdTyVYx06RXfFls4U7fu2uB8KEvAeRARTmpcqX3tbg5NAlNnUKnLl52UNc+iIiWOSX52zq3O72h1h2PN0TkAXyL06LZi//xUfPj4gTh6cE5M93oNxjZEnKL5ACgzprXFpLbJaHZHY2m9He+eX4ifvnkybi5vqFbOeQ2NjMrJ4noQhSPHy7H5GnA/tR+5/6WfXNez01U2gDXNeqblEUA3QGWJIrtYzBL3OtEakHjSqK7d2sbaIP06MqLnqoTXKqAb1FWWardjbmY65mZnVBIgEwewaJhIIe8C6MOQM4ZGYnVjUyIgK+zbVvJtOAaDh6L0QnStAoDaD0vJL/df6sRnEJTPmTPzfiBiQLcdcjo/wdf8lSxP2pbZHlWZ8NV0vB0HvjtBaQA8/vdAeCqdbnE1StbBTszO9+c5oJOfwRhrXyqRchoyirYd22SQlfbvkDpSIGSOw6XBySeT1Ya8OBsPfPjD8eCDn1C5U6JX03QoTCTpuJCW6UDhPmmKRGmxc2eAsyAFs/v19P719hOVWvvfBdBdttj5+caF6nXHpsFyhyND2xpr7O0TAPqP4k//7M91ndSDnsLJhVrYb8BIrCmAnkha7l2J2NPpRzAq2zOP3nU0vvrVr8bXvva19wf0N577ngCdN7sGTWSFB0YE9n/9q/87/r9v/4XYwj1pYlMvRe6vJofKC7G6QNPIJQi7puq6GZudWqsNfUamuZn4ftLfSscVQFdduCL6gJ9DpKopVmXIvL1V3s+5YHxSrCa9W84HERCmWfFZjgI4TiJ9jBGRtMkavIfXzczOxJ69e5VavXb9Wn/mrL/n8OHDOmbel+nA7KnkN59LS4/Z7Pa+HaFjRDBiPO+NzHGpNl+rKYWyurbW33TOKCia2eAaJTCZWCXDgvGsMzc6JWhVvqD9T33TW6FNV9jpWZ9HBayh8sXczFRMKKrO+qUMXNHdZ1sD5h1q8qUGSUSF8yUyGdGk0sTJfOcY+X5HPpyE76HPlc+HHVsvk7sgPklVTWnI4djStK1uHLvrkNLujz/+q/HAhz8YR44eUpZIu6OLME1bA0xOvP5GPPuDJ+Jnr/5EzPfaELXdhhJaamkrpD2tt9GslfXJTSX74/Wi6wjA1xPQBUAYQUhVkhNNg+jhItJcX0MONrMQgwxHRlt8Bj33jKI0WcmtRhL3gIQoYaAyohYHCUDvRrS6EStMWiPdDiGRjomt9RjubsfhvTPxsQ8di6MHZmN2HEeM72LQSc66psQhsNzqxkh9KlrdWqw2e3H20o14+advxsWrN2IbNrvSnCNyBtWtApOhSZ0808m+n6wjiE8AusEAQM9Mz0RyCLbyOTsqBnSVXkqJwmuX5wzarI9l9OkLKPLbLakAOc9nCSrXFnucdS6w2N6KmanJmJ8loh/uA7okSQXOef+I+oZGarG6vqFZCNRyuS84B1VAN2g7KPHacYSegJ+pda+hKjBz/gbM90SEANyOYTEOgmwj+rZyB+DaSXIEz2dnRF5mI7jfudJl4OiWLJKP0dffTgPvtx2vApeAsEfZIcsVrEeidKXB1ceePIVmc0OtW9iGsRodRBmhNwD0EvnKVjVbAvUPfvCDce/xe+LYsaNx7/HjIh9jn9ydBHci1dUS4LQXKyURlTTKj6+Jj79kzG87n2oU/7eJ0HdmAPqRf3X06hD6Bin9SqBIWQFcPHHyVLzwwsvx7//Dn0m0ia4hSJ64Wh3BegJ6dpKVurlFdCqg7qi9CujHjg4i9DNE6F/60nsj9BMvPvneCB3lqOERAcq//Jf/W/zwxRdkPxEdYeO7p9EaN9WL6gX08wA9yXOpSIfnaMOYaegNPUYGwLrdqflevIehjIA92cyTy7jhTuuy0fmPH0XtJZUL6xwwtIoTz+EYQFQjOnebGcfGZ4npTptZr5vM8yLraSNNnzuv5X0sRo7Bm5+Ue72WqnASICnpNAM6r90J6BgqzUcvgE4E4Q2GMeGceB/H4h9HEvLeVRuDUDjenzmMseUziXqdJkz98GwDoiZp0Zn52Sm1PIm1XVKtLG6ROuStZ0hJ2p2FzLUnUqebQRrwhbXNudqQO/pJ4tOANyHDrNrjSMxOTeme43CJrc5AHumFd2J+biY++fAn4gtfeDweeeShOH7PsZianpQxwVB3t5h13o5bC9fi1Rdfjmd+8APV09cWF9WiB6ufei8peqWwiDhGgawBSUhRuohpg9ZEG28Zu8JNEKDj6Komm22ZrF0MP9dCwh82eOaOFCDj+z0QRi2anVSJ0xotHSA5vY6/S4ReAH1puxObHfTpu4rQN7fWoz7ciyP75uLjH7wrjuybjpkJUpvsJZIXObqUUbk4Z4D2aH0qtrpjsbrZjXNXbsZLr/4szly8Ei2uIeUzeDO0RpLepJuiudmXrOV+su5YJwCgymnFcRVRsKgkyri3mn3ij+uddqAN6LyOa8a1ZY+xRlgfK2vwYDI6Zv3YMeVv9pelY7k3BnSVVdpbEkwC0CHNkWHIqXAJeNTQ0fXX5Lbh0VheXYsrC9e0jyB32fl3NsxloZ1p7uqayP08EJPZCa6Odqtgkp5O7iU/bpA1qDp6djRuwPbzBnN/fjWrYDu887P5DnGDNNJ6kC2pytWmEzZIcfdBjagZ55f/yoTFKJojrP0shWwq5Y6haIxhT8ZjHKdrdFidHbpu6uyhVEjmbVKzDo7fc7dS8A888GHZKGc3dM5lZK6zFFVA7zviJQqvnvcvCuiO0PneKq4502G7y98irpKZow99B6D/CYCO7KsyogNA172/A6DLzhe2XD/tXliMf6cI/eRLT4nlXq2hUxOjhnztxs34/d///Xjr5AlFBgA6hh4ztNXajmEahSqD6b0hnBaxYXfKXeBaGhjtBWcqKFM36e1l3zPG0ek+Nr9YpWIIZl3PqmpcUG42iyZro4wdHcgKYgj43jFGv9KzvFFmt5fFYClXXkek7bQ9G8rCB2hMW7bQgM05uo5HdO8xst4USq2PT6QHV46B45OaWWF2sqGsJubIHkeAWuYaWuQraeD8n/gAPFcUyOywOKUt8hobt9THgWAbYsAT/5pr6LYpRekyfMNRg2g4wwCcMYl9ZNRC6isjVNXMyKJ0mIa3IU4BqSYxQpmY1UkdfgO3z4fjtaNjQLdzpuzJ8FDMI8gyMhJrK2v6TOA2DTWa66Nx9K5D8flf+2z85m/8enzo/g/GPCphE2ghDEcXRjkZgmYzzp06Ey8880y89qMfx6m33haznNa8qfEJtbT1SsmnGwydKb3mimJJDULGynKECF8VwpLq20StyDgWKceM+tMIUjtjwIqV59KjzzUN4IkfQKQBaI5myx5ERWfEMmuRDhPz6HHqkwcRsdmNGAB69vy3tjdifCTi7kO74+MfPCKW+3SD48420C7DS4i2idLH6mqfqTWmo92rxVor4tK1RQH6O2cvxPJGS8+PjNUF6GQXBOilNm0w5jfrHaNNHd1ZKs4PA8Rz3E8AnbJYntPtIOJ97Owc1yTJbSiNMVGOsalZR+az2CduJ7M8rG2M0/XqwkbbHUIpnJcGPABSvJn+5R4A5qzPIWSnY1iAvnD9RraN4gAXDoqdZ4MHx+Fj5nOqUTzXuQq+juIMwAbVKigINLk/lUjagG4ArQJ2FbQdhft5f241QneUaht2uzOQ18Ln4HNLkm3pMy+A7vPX92t4yEASBZAC0N3dxPXB9sFbwLSP15mK2ZASZb02IkB32hwn3YEejtfczIwi9YceejA+/rGPxZ69e7SP1jc2tZ7Mcq9G6L7OPtcqmGfwNvip3oPKw+/zzyzF/ryUu++Rcc2AToQOKQ7Oy4mT7ypC/5M//U/ZhUTph+ADu76LHVIAACAASURBVCuCHY7RIELPSLzSPdDveBm02bmG3ifF/cHXRfKGFHf+3I4a+ulXn5OmkrzRDkzkHD0IaF69ei3+2T//53Hm3NmoNRqqB6Q+bcRWkwlHic6+qFUvdaeH6YVIDZ3Tct0mF1NhzJY6m8Z2FhlWbcii0JTsgYwWMAQsJkfNTnfzHKDoCN7jSLkoGaGmIed7OW6Mhkei4rGzwL0Q+CzAbWqaCDIFaPjNd/k1CMVUo/DqJkI5zD20TnM5Xchnu2TAZ6muOzSkY0EgY6O5eRug+1izbzfPwxve5+NeacCh6gjwXRqnWkcAxYIS1Gohy5Wpap226l5sRpTW8KJp3XKELsIY6d7NZizeWhJRENBRKUDKganjbxKjIzDX0u34VaM0EJG0qHrMidJoiUPuVKnM7SLG0hGB7zO/8qn47/+7fxQf/cgDsXf/3pie352iKNScAVcGzKysxbtvvx0nfvZG/OTll+OdN96KzZWVmJ+akTANpDTasLY6GxJmEVmtMMIpj0j2tLCTPd6wiHBpzW4NDceWNic654BGzvjOVjRaqorzUnrXDWrcW/V6EyERQXbhFCSxsJDbcywtDooi9JJ6Z9hRB0DfjibROpkBSlDtjZgYHYp7D++NT9x/VxzaMxVTdQCdrhKIS8Nqz6s1xmK0Xo/tTsRofZIO4Wh1R2Lh5mq8+tqb8cY7p+PqzSWNnR1mFCygXmrJBnTVyQswq9ap3u4kOWYgkEa0r9neRJY2BaKqTp3LWKxdO/gGdPNSNppk5wbyqubA8HqL9VQzVuxxHDCAgnIRgE4JSZHzFt0yBdDF8WBPMJAmYmV1PW4W554auiN0O+vVerij2CrwDgAvSyq2dTb03nu2iwZYA3rKDSefohoEeY9Uo3u/ZudnVm1uNXq0XXLE7efE63DEV+6xMx9ah5U0vTMU+g6Y/iqbJ5DLwVenSOKiNfol3ywnLNPt7LMxyncw7ks2lnKNRllrWhsdUj3ZJMatMnr1Yx/7aMzNzfezVmQAuNYu3xlQq8Dq69h3nCo96n9XQM9rluflCN2OQ/X6ew2yVuHOkO2khg6XKGvoCeipuEhXQtpOUu7KolaJkfqCau3cLPcsC/KDQ4CTfPTwXUmKA9DPAuhfuT3lzuecf+1FCctImaqAitmlAPr/9I//cVxZuCrD0C3N93wJdcShIq/oSNELeic5pLrg3MRYTTGRanQdScIQ1Gvb6d3bEKhehbc4nB61W78MwPZg+S5IXgA+z0FYc103L1xGP/S7J0iivz6naJS51BpdWQbDEFGRkZibn9MNTkW5rEvbQSHtzmOe+esUGM8D6Bi8HFjjedDJ9DZhzB6yHQ2OG4Ckj5+Shxcln+fzdk3RqUlfJ+6DpFpLRsOLPXkF9BKTSs8+caJS6ecXuUvY5mKlMnJ1clIMY36rn7u0bigtvrwila3MSECkqqt9ULN/K3rkvi9OvZtLwTH1ORFlKAukqhyNO5IKamh3Uw7QVMZk199379H48pf+R7W/HD7y/7P23l2Wntd156l861bOHaq7kRqBiCSYScmiSEu0ZWvGsil7xuMZz4wl2aRojyXZcpBlfwRRH2HW/KFA0QRAMZmiSAIESOTUSJ1zVVd35Rxn/fZ59r1vFxqkHAqrVqGr7n3vG57n7BP22edQDI+OR1tHTQ90jywPKcGtrZi9dl3EuFeffyF+/NQP4/Qbb0UdRTwAi3lEDPSI9djazlovz1iEOE0n4xUePJGeM7K4MiAwVlvaYp1UG/yFMrPAxEHukY7FhK7d5AzI6SqDJgBsphKqnKCRwv57aSlSWQM9dfZi1n0xmmu7ezFHBgCGe+le2Npei56OlrhzEkA/qpR7Tyeyrdsp3cUMBhy4nm793N2j5lmL3ZbO2N5rj9nFtTjx9ul45cTbce7yVCyurceupq515jAb6tDKKmTrlIFZgklwCAoZUvelzMN2JoYInRa/7Odtll58HGcrvDad5RK4bGat3HvBaXVlb0qJx8aW9WRC3d7OVtQoLfX1qmtDfKAtmPgJRETnkiimlXA3YnkVlntmzkiXAugOMLgmr1U+yxwVG3FHm5lRzGt0pO7rtW2rRo8OC3XPRNbLDIZto+1XFZBtY6qfXT2mX1t13vcDvQHJgO66uZ0S7rUJtrzXZYU8vxQ5InunWoFIpLR+tjaU57B7OZM+BwPhUHUr04NOOfoG2QInAqEyL2SqssOGY7MPuP+MW0V8hl71A0zCXFourbqZVbCNq96nqsPUuG8F0BsAXzKxVSfg1iF6sz98P3hXn0nV8UkS92psrq/HYP+gWiPffPtkPPPMc/EnX/5KjhgvPfU4lNLtVOmi0ulQAF3PuJJy93PjJ6EGzsDRw5Px+//h9+MPvvSlOH/+PQD90uvPpa8ltaysVUPo4uSYF/5Pfv3XY56WLfr/MFYq6mN0UgBCvc5lUdvDNeBVf29yDdEJNXSfcArMVFKUpPQkw9nUPHbUh+ef7SzNNJ2BkuO5FkeEXp3i5MEMziCwsASkBSTpG8fbJ+pcXFgoimi04yQpanBoSGlYnAMDFZuNv1l/3a1zegAlqkFBi2NgjPj2ouQ8HAVwbY5avKEYBQoBDZa7I3GVDYqYjj1rR8GOHgAUonPAJrXJkQjN88xIIHWrXYNkqAV/04YmciptI6SFMZbSu++qqQYpaV3qnBLkWJIhx+Cq5goYluiUc2t47YUgZ1B3y59T85mSzl7pei3bV6jRwnjHADA0BmIcGwaH5Ld/6zfjwYfuj7vuujPGDx6KWndfoy9VKVBY+NS0lpbj4pmz8epzL8RT3/luLM7ciNbtnagj87qzGdFOyjs7CBSZlwEJTERjJGgD1LW+U8wIg7gDwYyouTD9M8WXffuNntlKD7/7htXXXxSjtKGR5d1LzYMm4Ge6XcQjIvztlFZe38sIfRNSP8AES39zNfq6WuLOI2PxwF2H49jEUPTW4AlsSTeBsY2dPfXo6q0rUm9t74po6Yi9lvbY3G6JpdWtuHB1Jl567Y14+9TZuLGwHOs4RaTVe/syTU1rIH3BJbpizaDpQKYrtdfTQYXBb/Id63Nzm/XclH+1cXT5jGfvAIB1hzFn7ykFvJ0ZN5XXiigNe5nPBjjIhOkzS4uZhElqNTl90GwhQdK1AYhIc0LRUY76lfQpBMC9lljb2IqllRV9FulSn1vVfikyqgxlMQGO43nvsuYMzM74+dz2g0Dj36V+WgWVKiBXwcSOgqN4OwrVtLvB3q/x32zrbIMBZNtll0vkfBbb7Sjd19a4HpXFioooDi4tra2M80ySowMZvFjKYzwDDSuC/KwMduagVBeWTEgOddH5qs2PbOyOgh9q6h/5yEfi/e9/fxFHSrEmrwXbEe7Dfsemer8ltuOOkkbPf4beN73uJmRvtq3dFICW9/h+VJ02lRsE6BsxODAop/Gtt0/F008/G3/8p3+mzhHWHT9FKC4iQGLylAyHBtFZoa+cT7Vs8F6Afu782fgXt4rQL594PqVfC6BzA4eHAfSdmALQf+3XJHKyH9D3lHPJwW9e1FXvxSkLPxCDmeprvoLS62xAzwdF9E86MyN0jmMv2cMiND+9o6PRDuWNyO9YmFaQcwo4R8FmjV4RXSHlKPKAfIPu8NCQFidpd3uxRG6OtDk2oOa5yTYs1Ov9uU7v+7PopWdxu/7u6+GaTBZ7L0DnoQPo/N1pPRlV0oy0FJbpRd7IfKaOyfQyTajKgSIyCkWhLJ3slCslBd9dZEIlnAGK0CtesjCkXhH24Ji0qs3OzTUm6QHwevqVqU2aeFbYwpybxyT6mjNLQCouB3U0GMSkc/mb+uyZmpXnv4nQiBTJcFA2orvWEX/7b382PvnJj8WDDz4YR47dHr19g2WeN6QuWsV2cgIbkdfiUlw4eTq+981vx5svvRKL126oPx3QizaEP7ZVM1faX0YrJ89pIhpkNwxg+T3nxP3YhdiDMAmjQEt/edOAs7SSU5JRe8oo8/84sBklJiBbkjczH9RUrWQG8JRWwa3c9Bt7LbFE9ozIWMRH+qxXoqcz4s7J0bj/zkNxdHwgervZK0yVaxWgd/X0RPdAn3T/W9toR2O8MRFqW6ysb8f0jfl49Y234+XX3oxL09djjXG0tW4BOlcAKEu3oOwbAzqRFRkURWUS0IGMl62OPL8thGfQPChtVwZGO3MmiPJ71oHVE5W52U5yoVPYJony01LJVUDHaScipJQC6ZO0u2wDQ1oKMU42BU1t8SCoBrdK2XBxmRG1yyrxcHyeW5XbUQVR7EV1zTpitLyx7Z9T5QZe48V+EFFic9+XI8hqBOr7UI3QeV0V0KvOgAMJ22Hb4DyvJLzx/85YOrXuz6k6Bc7KSDCnXD+AREsZAIUN8Ghbjsc+xSGmZQ0BIkpXNGvhVLnRWsTTMtyFlLxs+0Zmc3hmOHe0tX30Ix+J43feJQfSGRMFD8WZMjD7vlajcbd63fS7kkL/6YDuOnpTDc6PyTbY69mZY2EMgF5IcQb0P/nTP9M+BOTJbGSEnjZAg6xKtlhL4T0A3VjvCP3YLVLumof++OOxjLAMx5x666UGoOM983AAN+rYAPqv/fqvC9AZQUnaXZ+NYVRlP42Xb5QXdNXDcYTZSLnuYZQy1cRXNUI3oEsmdrvpiTuVKyPRutcADv/eD13pte1tkeLcFmZAhCRUPT+OZa+UhUTqnNdK851+ygKQ/A7yBoYHY+OWMY7FNRFVKrLc3RWI8XpfG2p0DMngoYsFXSJlAzqOAJGOI20bKyJ0bu2tAN1pRqfdfa9tUJHgpC6IKI2ul1TxDmlr0szZcgjLm9GTIs9JSrMjOnFsCqAqI8KsemqqpDtXmHOd71dEhjOlqVZZR/X1uiTAMyCa8n10NsO1MJ57g2Fb0nw4BF3tOW8egADMV1eW1Ea3vbmmedy3334kPvOZn4+PfOTDcc8974vRsYM6F7GzSeHBz6DvHN15CIc35uLZH/wwfvy9H8SZN96KjeVVieds7zDdjVp11r4BdAhtGC6Bd5nVzv8nEz9JlwwzWUNLfXUlh/lQq5b2e/Y7G8yz/ax4/GK9ZxdAKhFSBy+Dc7QFyhhiATmADp+F71TzAtBXabsqCmY7Go6yHPXOvbjj0HA8eHwyDo/3R289p6EB6HusS9T/YH2jeKcInawYpLC22NjcjdmFlTjx9qn40YsvxztnL8TS2lZ0wp/oHyxtdFknN6DznOFVQC6lZmjyI0bEjp361Flrm2lHbHDFRenu1uvYB96HvMaAzp0g5W6nmPfyPhxYt2BWOSzcaxFPRdSDdLAjQRMAHc4FmR+MVKq8Jair/tvarkwHgM7xMMYm3lWjcO8rR6wuTTm6TXvWbBm7Fci+G7bfLSxzK2B3BFo9Jr+rpvJ9D9Mcpy3lnAxk/p1tswlmBnRllwrh1s/pZgegDB5q70hHWc8zUj2RLM3GVoMzk5maiFonI3vRn0jdf1resg6c6WyOrzJI+dzmrHXwJMuglD/vvfueeOC+98Udt9+ufnVPsORzWAsuyex3mHQdFcLhrQD8rxqh738uzmTw00EK60V2+CZAPxk//OGzUQV0cQ4KKU4yvZUszU8DdDkQlRq6+tC/9AeqoX/xVhH6zMlXbwJ0AdgggL4ZV6em49d+/TcS0AEwhEJKPZG6d7WG7oXkVIcXn0kuWbdFTjZlX72YqoDu36nPtwB6IyVcBo+wOCBSVH9vg+JFSpqOjagoFVWz7e1UwSr9n/ZkXa/jtUxm4xoAdB4SrzHgokCF4ZASViUl6M2utrCSktf0rPLVrQETdd1LDJU3Kj/do+1ygj1vGc6+PimUAeg2MgCBDRz30oDuz+J3OBBE6BhcpfGLUyKZ1m3EYFIQRszg4piRhtcAjfb2GO3vV6TMYB0AXFHL7p5aCf3/GthTdMt9rZyz6/nWquc+Ve+VDU5K2DZlUbVgqcvtZg2aUYyK9DbWpaHPBLbtrfWodyNS0xKf+tTH45Of/ER88IMfjdtvv0szz9s72ynW6Z5p1jpgSySyuhYX3j4dLz79o3jxh8/ExdNnorON7MZCIES1s0W0C3kqnwetZQ0yXKmvM4Y0o4M26dzj2KJolnyTBPQsO7E1MgLKb1qT8uno2TL5qxColDWhvCGCaUbnO0q3o/NAPz9OB90I8PFbxHSn/53oHnb+5sZy1Dt247ZDQ/H+990RB0Z7oqcb3YCWjNDbO6JncCh6B/qjq94dHQC6QA12cpuGryytbMSpcxfj+VdeU6R+5caCovn+wWGl7d2e5qiOvUF6m1ZM822UhoSAWcBEEp6RrWvURr3fWLdWA/OacETsKJw1sbbB2NnFm0RPqix4a4A7VawhSj090QJwSLGuQ2JE/ASEBOg4W9Kl514zEZL0Z2ssLi8rG0eE7uyBa8lys0o0y7nz/LkWk1ETXLP7pJF5LM/WgLE/Svc+1XWX89oPutUMp8HIqV6BYXGefV/3g1PVua6CWb63OS5VTmUh1foa+Fn9nct4yUPO9SzRJCbn7e6Jh7C8vFLWN9uvRRE6oI5DBaDv7kLcTRLyflDnN9gc7i9gnuKOSYiEmDs8MBh33XFn3HPPPepbxz47YDBTvho4VlPwjY13C3GZnwTo+bfmfPT9DkG1rOLgUXZ4bT0G9kXof/wnX86UO2W1CqA3hIVMvstbk/ex3Knmz4zR2zVTPUlxADqkOKRf36UUx7OaPXNCgJ4e0oa+qQsTgVy9Oq0aumRP8UyYSGR5K0XnKVtX9ZRc9zHJxJ680yUYnUydW4fYPZm5QVh4Gsm5TTo8U+52Cjw5zIDuVLydBT7LLHd+pxoZN5zfF9Uyg6k3qKMQInQ+yy1oVW+Q1A+gzrFEAhEoZg2Z6+V+sbHdWuP0DCl3DI7YkBWNaz7HpBQ+v8r85fwoAUCgYiiFAZ1jGtD5LD8rp8u4Xj6Pe4aRstANqeIkZ2VUKGMrrfdM6SKy0t7eogi93tGlGhhptfRIU54XxUClFUvKTX38ZZQrz4m143QlaVBAnWskY5GTx5ptMWb5u+yR92pXYMq5c78QMGFTLi8txs72hghOPT21WFlej0ceuTs+8YmPx6d+7tNx//sejr6BQbG5d9vRak8CH8Q60uu7axuxOjuv6PzZ7z8ZP/rBk7G2vBS724w2TdBqph9RlrPQA+xeHAw6PkghJttfc6fKDAKnlK1yqNpgWbt+Zo1hGIpis+Sj61UNvbQClRovgI5UN2C+uZ1DRIjS6SGnfi5A11QtUp3L0dOxG3dMjsQHHrgzRodqUa9hbFtVFmjtrMXg6Fj0Dg4oioXfkLPs1eEXG5s7sby2GVdnZuPNk2fjhVdeizdOng9GsgyOjOr5c/+ruguKprvQ/+8sGunbZZJZ9vcbtLFKVUDnmrU261kmM3/C+5q17LLVxtaGomburcHJpDmOg94De8+Azjrs7e2Rq7LH4BZ65Xu6pUCmFGJhCQPocpwIQig9tKLEuKLjQb6yvoMzfnbC+DfnVwX8ainBpEGDv4MZOwRNy1hJ4ZY+9CoY8Tq/dz9w20H06+0EVNPN1c/xfatG6rynynL33nOGzbocJqtyzY36OgOLlNygE6lTUwrp8GAQCfZJ43khuqlNrT06GdCkzAVZKwA9u4kSt3a1x5KsSIalpnIbawJw5z4ryNrajLbdPT1P7DI1dQhzR44cCbqKDOjVrEXjHlZEe6q4dBPgV29YE70Kl6uptLffKaraWgUlSAAXQM8++pD0KzV0R+gqtYnZnsIyN8m/GsR/CqB3tJK6r2i5/+GX4gyA/sWK9Cuqohxv/tybDUDnxnKzODnY0levTiWgLy2q/1WAnk9X6XYidKcaHWGy8fl2WsIsykZU2t6qSLG58DI9yQ3PB5SsWqJ0Fos9Id3Mkr6pRugZKaWn7M1uQLFEql5T9ICd9uV4ZpjzftI6/HR7DO9lgfFFZDKsMsSmQMpMXS9AAN3GylG/CD+1WvT1JuHH0awNQhXQnXI3uBChk0Y24cROkmvoGCDOwcbRaUDV7Du65DGu0RdaPHqlytlkHdknLGeAUYdsrLYyy54Wrt09ASrXk9eWUrx45CrHlBGM1ITJeBCRqmSw0SQg2UATWXEPnSb1+uDvZhWn47Yt8p4cFjZ1Z5eAg3tHO9La6nJsba6pHWZjfVlTtT70oQ/G3/qb/1N89COfiJGxsejo7oo9WPtd1In3sieWtUmkvrEdc1em4q2XXo1vPv5EnHrrzWjdYwBMRpAC6mJwYLpLBKI4KJyP2u7o4S8SrQk2lTGU0v7Pdco3pSoBeplaaC1t6utpIMpgnfIT7x0WOt8AOq0vm1sMfkm1uG1+T+27DDQC0Le3VqKvFnHH0bF4+L6jMdyPLCs95+3RApu/pydGDxyKgaGhYFYBWRXu9doqhLWtWF3firWNnVje2Ior127Ej198JZ760fMxv7oRQ8NDYrpjeA3oBgApMFKGsba4hvbARcjyE88cR29zK8tI1ejSLWj8nrVkQMcwklZXL/ruthxqA7r2Xnd36UluUfaM99uRVnTPXoECgtNeRJKo46p2a6cJjoJac2m4RzynQ3MpON7i/EKDc8PnmtvBZ6s2XKYrVkE7I+TqBK4mj8jOQDX6vgm8i1JcFaDt6Hk9ei1V07y3Om4V1B3dV0l5Pl4GV3mOPq8qMdW2iL+zdvkSrwAnsvATNG+D7MYO0/g2Y7XohSSfAOnkdgUF1MZ5HgkTngSXuhI5GCbbHDVTgkxrmf9AllBkTMo8nG0ZssO5TE5Oxn333Rf333+/InZI29wjXl91YOQUVdoBvberYP6TIvS8XzcDukHdWUiVF0SSTZxSNnR9Q33oN5Hi/uTLqqGr1FZa1cwey7J1ehI/KeWeY1uYktkczuKUuwG9MZzFgL544e0GoGd71Wb09/Ur5XplaqqRcocUR0pOT6uoy9PgI2KR0ool3VkA3az2KqBniro9NraaYJOeVUYuHFe1ysKgJBVrgFdUU1L19iirNfRcDAjfkHZDdIQxj2uNlhKelIlZFrJgUTt9hVHRuW3koBeA2+lhvE5a4XiAEuMvBgkj5YyGGL6lp9sEGrHSe/sU7ZCmxcaQduUx7Qd0PGBISCxCInRkR5dLNsApMs4fowkjlM+iTu7OBIwsLXik+UkjE1U7xQ9jnGEjbBrqlGq1oPe0xbr2pNV2orO1XepqY2OjuodShFtaUiSvSJvaN/PX0avXjPEcmbm2sqzatFpRokVtdzgFPHvEOxqtSjs5zS2jxtR5z2EztKmlKBAeO2k7siKwZFeWGZpDCwsOGwNc2uLBB47H3/s7n4vPfuazMX7gQHSiHNfZHnsdOfhlY4fZ43vRgpYBUe/Ccly7cDm+9dgT8cyT34/l+enYXKMlMM/ZKnLUh3EixUJXXbBV0XmShxiUkkQ6qbBptnbWCBFBkiENwAz+Qfbb5qzxklLTXFr84DRqqepHxG+yFqQ3ovOM0DdJt5OuU927I0k1u/TOb8bu9kr09bTEncfG4r7jkzHY1yW5zY4a4jBdUevtE6D3D42oPMK5baxvxurKur7X1jdjG4e8rSvmllfjuZdfi69/57sxPbsYgyNDUevukUYBz5x74IE2EDwp6zR0K8pel2oc2ZW+3hzC0pgol33arGk5RpRSCqALMEumjj3C+sSYSo61vMfOdL0nRWsAYNZSRo+VjJX2zpZaD3t7upXhSXGiMoVMk7pwliANQnDslHgJcs7zswsKYHCS+VxnV9IulT7gYsCrQUs1NVsFjv2Rt3I+BSQcDJI+bUbiTft3M6AXHfpSwvF7s6OiyaqrglUV5PZH/Cl1nEFT7rt0urB5meFMW+uyQzXlnhPQUkyGtQ0htDEcinvT3qZ0O3tJYF50S+HqeFCPhKJKR5OZ74A660Y8lc6OWFunRLoplblNxtoW4jN7Drt3/Phd8YH3fyA+9amfy/KPOD65x3je6vVudE1VJ841We++j+/+6TbCv3qELgeQ4Gh9XaOYcXYQlmHaGhE6bZLgpjosqsNZjORlKEv1XKp8yeQYJKDj7EpYhpT7l/5AKfffvFWEvnPj8p5Sont7UkrjACzwhYWlmL4202hbw6AgLoNLJeYeBoH+uCLQ4oVSrTM4XVStDan+y5i9MkCCGqQ9Q0fpzY2TEpCueRNpNuj+1tguQhT+fAyHI2uz3L15OB/+ThrPUbMXPkYCEGJBT01N6e851i9Z2Ixm5N8AFFEE52V2e1Vq1hE+12KiGq+rGgufD8dw6t/XzPsEeF1dmeIveu6KEEorz8T4uMDc6X9nKDgeokCOgiSxC/DsIs6S07TYyOiwp3fb1thEDDMZ6KnHwfHxGB8fUz2b46NWJ1Lf6rpqkOuk4DdwBlKFLKdzLUfLHhFSGocc35nysVwPtTYPNLGYC+k2pnApC7CCg5FSoLnJmeLUobGY6M9vbsFpaJNYCGv8wMREfOaTPxv/4Ff+Xtx+151RH+yPzsH+2GAtEiEwK55oYGsnulraY2dlI3ZXN+L8O6fjq3/yR/H6S0/F8tyM6uW0qdHuBhyL3S699VKvJBIvYxulsFeElbjHaK8D/KSgZSAZKYrXbiZ78crt/Arf0Z4vqWAxXTlHDTuK2OSb6EegvsfcmYC7jRjM7l5nae9hENFStO6txdhoLY5NjsRdd07G+OiAMhdqkwRwcUxhIUeHGO2IX0CUhDNAqMqkOU2zau+Irb22uHRtJr7yta/H7OJS1Prgg7QJHDPblNcp56ejXYDOc2KfaBhNyUywX9SnDgEQJbzi3NqpZH+xrvm9CZHVdHxvT6/2HMMu7AC6TNfTm33iSIx69gEAwHNiL1MWESMfZ7iH4Uf1HPBDFkZZpeyZEkeUuRHtHUoX37gxFzPXbjSIrY66TOhzpkZRUklD85lN0E/zmyntZo3ajsD+NHlGe0Uts0T4NuYGZr/XkWfVWWhmMpuRqc/RJbn3+sxUbbYaYZa56NBZ6AAAIABJREFUDH7OjOZnNdP/bDYySzmbINn1cHDEJVAWakeSuxBTNb0RR1frGfLnthK52CCeC1/KspZpcrJZZcSt15B5S+y6lcUFgXTDeSmEOJ7tX//0z8fdd94VjzzyiJw3umBwXHntOudVkYTNe94cFvSTIvRC735PzPez4D5UHaONtbUYHBiSk3j+wuX48bMvxJ999XEJGDUHtDR7u9KlSstgYSn/u/rhbglXsMpwlskiLPOlknIv09aeeOIJzf5Qz1kV0GdvzOrie3v7Y35+QQIi7kPHywDQSV0LzzFGRBclXekb7zqDQXi/p6i0JD3GFREDgx0XU02hOOVlQBTBoIwB9M11as+fb8PBv6sMcr/ef3dd2xsIoHdUyUhUNq3Zr8iT9vf3yYuH3Aag8+UUEUbF7WQmg3FcL1DOny9zAXydvkeuCdkBwvA5nW+ZVz6Le8b5k3LiPdV6vrsI0HHH8akaW292M0QtU8u9dvsbDOHD4+MxMjgggQ48Z85X1zs/r3GT9PACNAA64EPqkozI3s5GbG+uaAOmZ58DSrgGrn1tbUOtTm6dYY1kijb7yMWgV6qvkFKkBtgePXX6UBHKwQHMGdWk6Jiq9eGHHol/9Kt/Px75wPujq68n6iNDIoTtYEDkQO0JQDsQE1lei5atvViZW4gXnnkqvvftx+LC6bdjZXFJgN6C2hkcNaLv0lednRwpGap5SYXYQi1WKXiNeS09/pq+xiTBdLo0T7uoQmWLUku07LZGy56UcnSdSrPqOxnwiMbgVmzuMb+cLAOgzrFYOzgoZAcA9MVoa9mIgxM9cfttE3Hn7ZMxMTESw0ODAlREfkirX756LU5dnIr5lXVN3cOIMCoDJwbHDkCX0Eq0xY2llfjLp5+OxbWN6KYtkueHKt4+RcJGnbysZfeUe29pimBHDihyuUukp8JYN6C7m8bpS/YPgM49dQbMe8RCR+gnkD2jhIODwe/58l5JI9sSvfUC6C27mv5l+6NuD0WoGaGTfcLGXZu+LsfSanHVfVoNSBpg0yCPWb7DpcJm5Fy1efsj9gbrW3Njbo60DXp+j0HjJkBS48rNA1mqQZQdDB8j7XNKjqKS1AAlODQlMyr55lLudGrekIM4isSlyvCldMYoWW2rKwSycDo7mV1T9kbkNkp62IiUUW5+LqBeRIdKG5oHFPEalWY62sogqVK24dmS+at3q8RC19HRycPxiY9/PO69516tfelWqE7NzKZqSaz5nHwfb43YSe68iRRWeaGDUh/Djqoi9LV1EckB9AsXr8SPn38xvvKfH4u5xeXsMpLjnoDuvrBmf1g1Jt93ZuU6sl6/HUcmj8TvF6W4M2dMirsYTzyRbWsC9O3rl/YwXHwB6HhtPT29MTc3r+9f+43fiNmFOfXAdtJ6IqY6IxabfbbVxWPv1gDkG1D1HPHgvZkNatX3NVPFmYJuAGKZmuTUlCP7ahvDfkB3XdoL3RE8AOIWNEe4Zqub6a60uKK1lujrTbIXxsh1Pnvrbr1Rz3YZieo6oA0B12R+gZ0Bjq86TJlM51o5x+Obf98K0En/48gY0B3pEBkD6OYH+J4b0Ll2XuvaKOfkaIhpVUcPHoiBvh55zqwJjseCvXb9etyYnVVdl1Qtgd7qBp5wi6Rx21sRf1lOMkuJ/DESaivq6dVnIkizzRuLp85n8zctVtXSc8ypDMFeSrTiffMTpuwmKmKamU6/a2fce+ed8X/9b/8ofuav/YxSzQOjw9FBRoXxvAjs0OKIoaIOuLKh/9/d3IqLp0/GX37ra/His0/HlUuXVWZAhJLc9y68jZaMTl0z5ZwBdFKOeBNquURSlPBDQ1S2ld6XI1oAXaBOv7kVF8QUhnQn1YY0Gw1AJyJPQAdcIcFtbLc0AH13j1QnbVjwFBB7WY1a53YcPjQUt992II4cnohDh8alb8+Uqt6evpifX4yXXzsRb5w+L/IbJoOUKB0QdNgTUUEU4xmSGVhc34oT75yMpfVNATqZFVr27BBXnV5Am3N3hqtq6EQu68q2IgkRlXo312tymddmtUUs1wnrrk0ROE6ms3UqW/UhQ5znk6Q5ODrp4LJPMpPGM2iJvhKhq65eme4mm6UInYxfp+rA3KfpqRl1KrjG7yjdtXSDM8/XvKD8XRrfavbRAO37857RMg7iPkBvrInKCFQDevNvaqYvQkY3p5SrgVXVidDvKfMA6KXEpuOVUb0ZgKWwV15firY0vsr9Yo+aiAugcwOUESmAjgMOoEulj728k8qe2is4+YrGSxeIInVKVanH4RIO5y0HrQuNkU11umQmIMtfDH0B0BE26u/tjYcefCA++Oij8cjDjxR2ekuqmZaTrzpCvoc/OUKvXPc+bN0P6H7WOQt+XcIyOIkXL0/Fcy+8JEC/MbeQZLgyC+JWgE657j2/pFPBus4a+hH60EvKXTX00raWEfpKZhe3Zi7u6WT3sn7FA8YwzM7OxcLiUvz6P/2NuDE3G5u0fjGAAS8McMLQEdlUajpVj7a6GPefsOoJJW3htLMB3W0gnJPBuFGPR/6yTO1yJG+Q9IMyi5rPdGrP58JDcN84G9YiF35Y7l/nPlBD97kgmgC4QJzj/qh/tQi+OBLnvW5Rq8rN2llwlsGGguvmXJ1y53x9LR4WwXlZaMMpPc4JpqcdEq7RzpFS3bVa45i+LjsQFtAw455z471sotGhwRgbHoiB3h6JzHBcetXZ7ETo12/MygOlrQrFMZTFNrd2FKEzR31niw6JJDslaGfpIO9pV6yursfSYhIK7eTgr/Iat3sJtDdToYzDsLFTRKg91tdWVH4gOgMWD42Pxf/6q5+LX/qlvylp3tHx8ejqqcsFVlRMPRTFsu0dpdPbijOzPDMTzz/9ZPzgL78bb514M3Y2t6MNm8euQ8wIw1Z03clCab2Vmq5Gi1LYLxOUSBehYc19pv7uCD2VoFLqMY1KajY4nZ/GJVPuEGa2qJmztkm7b+/FhvrRU5YjB2EgwrIWrS1bAYG7r7ctDh0YjMnD43HowEgcO3pE/buo+nV398bM9RvxzI+fi9MXr6gMQRYCoqE4LyLr0R63G4sra7G+vRurWztKu6MYxx5nHXMP3Bqpklyk5LIBnXXjDgbvLxnjbnrRdxqaDM5y8RoDr/clx3VUxmdyDz1u2A54Ruh1MaIhdFYBnfe7hMbryd5QQ5dzALaU9G6CWkZKmhvR3qG1u7S0HFNXryluYn9633Ft3t/VqM57MO3ZzdO4nDY2cNh2/bQIvRql29m1M1MNlKrryPfGdrW555rtwDdF/6wkUZ+qLUkQ3pIzoHuHsFKZcCZn044FDm9Hl17HekgicepRIAkLoLsGTz1be0IROqCexFvbQBw2vuQQCTtSidG947aJpO9hyJNh0bMDn8hTdTByOSWi+R0Af/fx4/GLv/ALcejgQa2FPc0yaBJdfR37wf3dIPqTI3S/3se5VcodQL98ZTpeeOmV+PJXHosZAmT2ecmR7Ad0KUOUe34rUK86k40aOhG6Uu5n3g3ohC+b1y4I0LlBc7PJMHWEvrC4LECfnZ/TpDVEKiSmXiJ09aBqpdzcduFFXfVQqzc064eZrmxEQmVoiskYBnR+iixF+5VGdGYkl5Fg1vDtDPC5rlvzPjM5HfHznkxL1huA6HPnfEibYwwwGkThDa+cGewl1c01OYqwQeIYvJdvFj5pw2rWgM/FmBm8q+l4ztMRulPyAK9Jc0Q6bq3TBmhtjfHx8UYUXmXqK/WFFGZRwmtsyn1TlAzofk6A7oHx0ejv7lSEzubhuG4vISU+v7CotPvyKrrfeIzUq5LlzAhUcM5RtieHiRUtljKKT63KAHFvnCaFDMezMMkx5WrXlV4Wx6KN8ZqMwq3H1ia6/IuK0ll3fb31+OwvfCZ+5X/+5ZypPDycjHmm1M3PxezcDQnTcA04QBOTh2NgeChqLa1x/epUPP3kU/HCcy/E1OUrsTS3ENvrmwJ3onWEHET2LN0XSpnL4BH9092R2w+jRBSoPmylJovBMqAX8pv2FxnPhvObtUq4KOo7L/VzBF8A2E2VunGc26KFUa8ttIitBVnm/v6uGByoxcTYYByYGI6DE6OaK42z2d4O8aw7rk5di6d/9Gycu3Q5tveYUY3gBx0btICm5CzkJgB9r61TGvVzSytx5sKl2CmkTIR23PXilK7B08asOr+AtansV3dNzowjdDut/J29xc8qoLNGfVw6HLy3bOBY066L0x1jQJfePGuvTF6UrUH+tV6L3l7EiRLQG+BH7Rs+gOZGdGgELvoKROgmi1WDAY5dDVCqkXizLNi0e7ZHTi27++aWgK5IuUm+qoKv77X3uvdoBizpre6Pxn0+7/mZ6OMJ6DJ2VRBW1gKOC8d1p4bWZeFF6bUqnyXh1+tBhESR2RJgLbBjcKZFFscb1UAJqVTKqxplrLpppp/FcSjse2m8U4fXyOI8hqcfkjEUABbNfrg28C1Ghofib3z2b8THPvpR2V/rpMuHvoXIjG3ifwug+9na4ZKdVYRODX0w1ta3tPdefOW1+LOvfDWmrl0XKQ5X4VYp978qoFdT7h7OcpaU+xerw1kY31wAXRe5m6Q4TtI1dEfoADopd2m5q81mT1ruuYVubtnwwnaPY7Um3lisDKgo3vl+QDeIvgvQVYuDZZ2Abq+P41SZqSav8MBcq8u0brbSWRbWEbofLMfhb9TRMSr0qPKldL+Ica2qXfNv91f7Gk0IAhj5HX83CHMdfL5GT5bpRNVyA7+zl2znxIDO+Xr8KsdIT7pVAGXnoNrXy7kB6Nwbt8/xHr/XKUP+VjU8Cegj0Y8xrHfJA9YkMenAN8kwDLSYnVuI1fVNSWhS44Wcx4OBmW7nRBoCjAptaG5n9mJ5KfW4s9sBnYC1xuQ8zo3oXICu1hYRNFSbo3bG/Yd4Ju3kLVqXOuID738w/vpnPh0PP/BA1NraYubq1ZifvRFXL1+M2dkZpe2Qtz1y25G48+674tjtt8Xk4clob+mIi+cuxtnT5+LcmbNx8dz5mLs+G0vzi7GxinTsZqyvltozxLmOztREaCP9hVfdFkyOSiJWkn7IViUbPjMEWR8vUo8GdIl7ZD0Rm4YWAFGjSHBE5tu7En3ZIjonoleafyd2WxgIRCkMh6s7+nq7YmJsKA4eGBWBkeiEeQNdXXWpwl28dCWefuZHcfHKFWUJyHSInU5dnMFHOMZbOyLODYyMR623P5bXNuKHzz4f1+fmorveo+flteX9xXNzrZl1aND2HldLaNEoMDfDpaYssfRo/VbbLZXdKIS5eq27MS/BQJaRfS36+nu0ptmbRIgeLGRthnQy9oqee3c241RY6hyPVk3uOXV0MhSsvxvXCWJSDMi2w/vFJTBHSt5LVQJc2rTclykFm+cBC7wZ0DThI7MFTZW2/YBvG+l7WgWRrNY0dcz93v37+l1OhNDTPOsExTZ6mzUIizp1M9Pa7DgqfCYElSizwW4vCoF6ZgjuFED3vW/Uh0XOZl1vCtRdfiQo0h5RFaDIcFNPL61m3FfpwDNimAh/G1klHGFnxRjswrz1HpGU5+dmdR6Pvv8D8bf/1i9JVU6k7cq8+ZsCycrv/3sA3cEox1BH0WoCOhLZU9duxMuvvh5f/rP/HFemZyRElRz8d9fQxWthYuS7TybtSEm5q00UUtyRo/F7JUI/qwj9n8eFC+fjcVLuqyvJVdiYPr9nL4kIigeaoLYY8wuZcp9bmFfKHUDn9FR32dlT2sXsR6flbKzxwvd7rVmv2ZVoil/vmpX/7ajdoOQNj1ElbyTVs9J7bmfArVsGYKf5/HsWkVO9BnTXur1JDejUpwEdiHH+bJSSWIUAOsfGkJn0wzmwKTB0KNThOFjtyml2ZwY4nlvpMk2VAGAHxSl3PkPg3NkpA2eCm6MNztHgWQV0aqOk3Dknt/RVAd1eP9fq+877Md7jo8MxPNAjQoqVnsQyLfU00vmr6+sxfe1GzJDJUcCAuhfjVzfVP24HhM1PCx3nyHlAfuvr7ddacd2fdZCZlSh978nAT6IVc8mxx4jWFIW8XjIHLUq7r66uqP3r0OHx+OAH3h+PPvRQtGxtxpVz52J9eTGuXb1MATXaO9uiu7cWQ+PDMTw+GocOH4o7j98dB8ePRL3WGwAIanSXz1+KqStTcfXKVMxcvaZMwrWpawJ5mOHiUSikoj83749mgm+QAu9SdI78Y7btJaAnO760rBTNc1Le6udV50GCORE66d9sU4OfABEume/MNd+LzdhtWRWYDw2QXWI8ZXtMjI/G5OTBOHToUIyMjMbg4HD09A1Ea1tXnDl7Lp586odx+eol1U7p96114egloOOc8+xqPb1x9Pa7YmjsYKysb8RXv/b1OHnmrGrscDFY13YMbZTN72D92Nn0npUjigxvYcjbUeUYBvRqhM7fnYFj//TWk3TqjFVGbing1D/Qq7V0K0A394W7nnruCeiO0FmXPI91rp0pkRouwl5cj4V5pjGmJC/nxr5zdqwK6FV7laW4dHQNwLZ1zgbmnk7nrcJ9y+i61LKrGUxH6c423hLQk1baILPxHtsR28vqMY0TrAFqsDmtMuvWHe2U+6xRD3kw004GdD5fwQxaE5uZBXVmRc+kozMnMyICZfZ+AV+p6LXiQKWEtJ8/YO3yaabRc7hXSjBnkJEZu04pW1KbpoYuUOe84QghbtTZGaPDw8rYcZyx0dH43N/9u3HPvfdId6EanTeAcV+0/l8L6I7Kq2lwZ0LXV1fFcgfQr83MxksC9K/G5alplbySOXNrQIev9JO+HBCCe0ePJMudaWupFEeEfj5UQ19l7kVLtKxcPr0nL5pU8UKmijEOSkddm4l/8S//n7h89YpkX0m7Q4qTJvU2QiAwTVN8wCBhoGDzeWNUvW3+Dsu9sdhKvcY3yguSC7EDoDQ8m0gzfTPN5ddXX+eampm1roN5k/FaQJdFA+gCLt5IbFIcGVLy/B5A514oHbyHmECr3mumuwVTnC7idU4pAkpmknOeTjfasfAC9/3xNVTTbRhOR0FmE9v4cR42jI6EBNxoeMM0LgINfi5ejN6kjpLsvaqO3tWhqG90kJ5cNmmCOZuJthDdp5bWWFL/7g39zCiT68v2Oz4ve4RDrWo+X+pzfX0DWi9Vw+CyBK/DoPPNMdbWVkWw0+YvXmqtq1M1Vj5HIzp3NqLeU4uD42MxMTIcA8x6p4VueTHWl5eipxtPvyW6+7qjq6crdtv2oru3O0bGJmLyIBrRkzF5+EgMDw0L7CCnaKjN4kpcPH8p3njtRJx852RcOH8xpq9OybhQWkC0xKS5LeRxmTqHvjStb6W1MI12TiXk/+XEyinICJ0wH0Ah7QuA0xdOxLy3xxCHbAtVFYxn0L4VtToEQxTVevScGFM5MTEaR48ekSTmwYOHY2BwJDq6ujWI5aVXXounn34mZq5PR71Omya/Jyu2K+IOXQADg8Nx4NBk3HXP+2JwdELlk//3//uj+P6TTyrNimFkn3sYkfewOxd4NnbOWG/ejxDqeC/P0aRT7xELCrl1zYRME1VxsCyv7Pdw3Hq9Fj29OS+BzxSjmalzxcZY7x0nsKO9NQcP1ZDyzeydIshSQ0dcRsNaNItoO+bnsAPZxmkH3JG6HVLbEYOnasXaIWmH7GgbhH2v3stQV4OYBnCWsqX3xK3AvhDWG0JcdtDtTGT6vMmeb6TyJYFIxihLELoOBHaIvsWXIZ1uLk5JeZfXYXOXV1KfpGlPdtUHDjFNfBIIoerBytKt2O1qX0zNCpcSub/sFZ+jAkKNus2sK19qd6WGzr0tQj/YH2UBsbEQs1ta1ImjTozNzRga6I+PfPQj8fGPf1xqchAmne100OfSpAnW1TJHPqeba+i2jX6GmYVodnWl87OrLB3zIMgaUMaanpmNV19/I/7zV5+I02fPiXGfFYbk01RZ7oZyj/ltZhMsyJrZHgVo2ztx9MhkA9DNcr948UIB9DW1/DYAnT5Vk7mGhkZSWObK1fiXv/3bceHyRaVy1/E6y8FJMVJny7pc1pu8sGzcBcSV2eFOk8NyvxWgG/ycZqqmnwToSv9U+iTLDTbwVwGdY7GZ7Xn7mNQaMUoAOganmrYCzAFljArlB96PF+rtSyTAa1hEvN8biM/ACFjekvtRVYbjWv03jun3GdA5By9A3wMDuuVrDQzul3cU7jqmNje1+kJS8fEaWZGirMT7Deh2jHhNraNN6Vwi9SFp4bdlhKN0WGkzIdOxtR0z16lRz+v/NfxCmZPMvqRRhEm/1lgTrJHOzpoWPfeJc7Y4TwMIimY216FZ4ZB11FZTCFldnarXyfnc2Y6llaXY2FqLnlpn9Ne7Y7SvLyYGB6Kv1hltezsaBdvathedXe3RWe+I9u726OzujM5aPfZ20e4/FIcOHY6+/oHorkG6qmsme1dHClb0dPdEraOmaJ1a+3M/ejbeevONuHTxvAC9r47kKPV0DE1NZDpPINPG1M5NQJdIjWq8yYSHYU7KV8z27b1Y07yBFKLJoTeZrhUw9bbHwCCZlza1ZEFEgvmP+M/RY0fj8OHJGB0/EP39Q9HSBnt7J3787HPx7HPPx8ryfPT3JaFMz6lMHmMs7uSxY3H46G0xfnAy6r0Dqtv/0R9/Ob7xzW/FIoIy7W3KhlU7QbiWKqB7VkJ1j3d2Aeip88BztpHK66np+Ztg5X0gQJc6YGYF3NmRBhTSZgI6XxJFgjhZAN1ltFzXjMMlRc/xaKdMQNceZ92ovVA9Cw1AX1xYFjmO4/DtwKT672pg0Mw6JqBXr6+a6pZT9x5f4gNV9DOcMjdgGvDeFW0XvHQ/+nsBevX9iZ43Azp2NFU4E9DJ2mQ2022n2UGg0kNLm8iwALqzB4A3z4rOGEXaieYp5KNIP1n8ZJi4274ui8gUZEy8kOpoEqBVJy+lC2wZ2u5m1lP+M6AjesUeZE/h3PF+HNv3ve998aEPPhqHDx9qlHdsT23rqrhz8+P5yYDOue4HeeMcxNh6d49s4LXrcwXQH49TZ85lG91/I6DjuIjG+Z6A/oW4eJG2NSL0CqDLiLKRlpZ1Y4eHYVFvx/nzF+K3fue34/yli1KJQ88df1Q12GhVxMW69YN2bamaPufYvpkGdOVTK6SFaurKi9EA5gcCoDtV6d/5gRi0HFFXGeV+rT0solsMSLXf1Z63IwWOQ2qP68Qbp36LJwYoe/650+6cg1OLbr+x4ak6FGbQcq7Vlp1M3zXHGvre8fqsMzdHqHItziQo01Fa1xyFYLRIlfr6uQ6nNZ2es/qdPVZvNuphHa17MTo0EAcOjEupjU20Sx1LwEQbG2IerRJMmLp2LeYXlpWxQQQNY2CnKVN5SZhLwM4cNEDiOfVSISuZBBuuagaB9ag6dVFjk053vachw7q2uRprGyuS/ERLbbi3J44cmIgDw0NKSe9skrpHi5vWuq6o99Wjs8box7YYGBxTVDtx4EDUuusStFeqtbMr9uhdb++Swl+91iMDNTM9E2dOnY7XX3k1nnnqqZi7fkORQhfCLBubYpETeZB2dz0w50QWvklRB3SWA5lX0t6SedV4W6lcKyWKjCSAhSM5MDgQQ0P1GBzhmbbkWEoRg9qUZjw0eThuv+OuGBoZj4Gh4aDFbWZ2Pp586ul4/fXXYm9nM/p6u/N9dEDU66qPo6539LY7Ymh0PGp1ZIbRl+iIP//6t+Kxx78WZ8+fjxrE0Z1sP3OGh5+qk5dvAzrPzevWETrPHkCvRjUGdGdpnFqXilxnZ/R0J1k1o/B0alh3ODY9aLa3tpSBS8mz4LVJmutJVUdayxgSUkSJcEYbUatGWOY6tcgMBnh5CVXI5Zs4OQkqzS4Ur2OuJcsLRf2tIgFsW/TuyO/dqL4/Qm9wL0pWsnosH08/C6BnIJz7zaDOz2p0f9P5lLa1MpJJe1i12+Jw8r7kVjQB3e8HjBCV8n7m96w/nhWDcNy/J3VFZptrtHIh/XWkAyv7XPT5IdOpHEXZz7PlSzubzp/r4vedjGjdjo11nIncV1Iq7OqKkaEhkVGVwm+nZ31Nx6MUeffdx+Ohhx6IBx94QFyjVD+lYyeJ1c0ouNk+asdRZbVKW2nVKXOWt/o0jVvYANj+ZN1mGEv8+htqWzt5+uxfCdAhFDeyyEVsqqou+F8N6Jw4EdHK8oo2ycjImKIset1+51//6zh3/ny0IquJASbliSoWRlAp0OJdFSYjF7wf4A3oNtiIT1QB3YDsaK2xmCqyh8kgJoJpMle92G8F6PzOnrXBjJ+exFaNsEUSqWi9G5BtcFg0pIAxSB7lRzbDTHgDOoBvHXmMkhSVimHaz6B15FBNu9tr53m4jm61u2rWw+11jmYaBDxSVggzSGc9iXF8e2Fy/3E6nPrnff5M6sItO9vR090VByfGY2JiTL3LSGpKVrGMYkVljChy5vr1mJ65oTQTOuM5vCEjD2qSGA1HYnqrhCF6Uu8bRadCsOH8SLG5hqfrVv97qnw1vfu26CaCLtPamBBOhE4tu3V3J/p7uuPA8HBMjAxGP8S+1r3YXF+NzvaW6O1FqIfIEXJVX0wePRYTBw7G+MEDUlYjUqb+hWAOhotsQneN0gXDJnLGPHvj0rmL8dT3vhcvPfd8UDeDN7DL8IoiIate9kLwkcpWA9BL64087iS8Mb2Qe0faHU4J0TNATpQPgYl+6uHhoRgYrMfgEOIdKOilcAfPamxsXNcwedttMTo6EYPDoyLUnbt4KX7w5NNx/vy56Gprie4u2o4yczM0OqphNrT4jU4ciFodieG6InsyF0/98Mfx1a8+Fi+89HLUeurqpa+2TaYxz8EdPAe3MTnDxN8hxXXVurQOqiWt6ppOAEnFMZdlVLLqbqbVDcQANzXVXvQRygAkFOMM6Oxbd0rgePPN+E4idLInBmPWZ068I3HSJgeKdQqgwxdysKHySOm+cXrW9sW4p+OSAAAgAElEQVT7KLNhdJykpXLwYTCw8Mu7oTx/48i4EaxUVOb2R4FVQFcttgHqCUjVKN7p/3d9bqUPvfEe5R3TIcggw2zzdGb4UvTODIA17FhVxjedrxyC49p7aknghCur1hLR1oWIT85XcKbULHdH4zjqAjMp16Vtl0MFT2WLUkAT0HEGcE6HBwZyQiLkWpWLN6Vgx97AVr/v3nvi53/+5+Pee+9tjFvlvrJ+XI6tAns+V3g7Px3Q7UhxnrZNROg99V6treuzROhviuX+zqkzakttsNxvkXJP0l8S/3QWBnSJGxYyIBH6zq7EdFxDzz70L8TFCyVCX1vLLODihXf0RPCs7HFDsgE8Idf8m3/3b+Pk6VMyOAxngRwHsxlSBTVBHro9Q26Y/13dGF5oTmMhPlEFdAP+/rSI/+0IIVW1mg+9CujedBgGn4d7tKupKSJsFqyZ6JyHSwO8zgCLQcFgKSqGObmTLTIAumvwSMQ6GuYcHcFzPEfw1WuvRih2NkwitCPkMoNJcRb38OLh2IAixwIw3SLntCeZFI+qbLaZlPpNaR3iOkxwMajj7QKMbPPhoYE4fHBCTFLZLLWQpFSkZqS3d0hnfuraTMzNL4hbwTAZAJDr4nWw3Dl2kgDx/GFzZtqVmidfyoJs0ZdOOiudY1S7AC45IoV9zPoiNUdqm9odpC10zdc3VjWIhUwCqffRwcE4NDEaI4N9UUdZbHVZPfL8jUQ3dbfDkwfjyG1HY2h4MAaGhxW1QltZ3diMRSLDnb3o6CQ13Bk72yjH0ZqT9bqNldV47YWX49vf+EZcOHdegjId7Atq49QSMbhVQG+k3A3oiF7Awg1tUGQqpZqoSI99BHks5ICMDA3E4ABtlEwUq8lQ4dSy8bmHTKEaBdQPTcbYxIHoGxiK63ML8dY7p+KZHz8rTYn+7q6od7ZraMvwyEgcOnIk+smSDPTr9e1d9I33RrR2qv7+yqsn4s+f+PP4i+9/P7Z2d2RUq61pVUDnHMwVsfHHELejS0A2r0Ta1dqjHYFqhG5Ad4TOHnRJxoaWbAWAzmuyxk4qP+0OrzdRT+ImmvxFxiRlSA3oSuGqEzEnrqlUSC/+wrIU47z3bWsM8LYxdtTSoGe6HSlVX5/tj+2Jf/9uUM/W02ra3KBcfW0VnKugTQapajsN0FWgefdnihbXELORUyDHxscyGS6jfmdatX9VX0/yotPwlEBIuVPeaKbc83nAJTEBr01rLwG7AdZWcSsqizjvfKbuLwJNfD7kUmrwOH7wZbAFrEdlFhAP6lUPumYnoH2R1S11wSBzPDI8GA89+GB86EMfigcffLDR5pvBQ3bjvDtST/Ga94rQnc3Y/4zI3HLNtHqTaSNCf+3EG/FnX3lMgJ6T1gop7icBet7KJg1BbY12AGm53IujRwD034s/+NIfRtbQP19JuRNka9raWwJ0DBHEH2rnQ0PDegjnL1yMf/8f/kO8+fZbOrFaT4+MEBu5q7Oma/fELI7BzXJKuboxqqCWqU0Y602CgW/uTwJ0PfQyYKGaZuK9BjtHAVVAt2coY1OIb7wfQPcia3iFhXnulFiD1akacjPdTYSM0bly5UohhGSt1PVtrhHDA6j72jmm1aj4XKe8nR2wl199PcdjETpF79Q6gE6k3WT9Zg2fDQDhCcD0ObiW73tMetKysj62auhE9aJW74hQNIJYy8hQ9KpunSnGNBopzAHwzc7PS8RkUazzXIFp2BLAuZYsO2TaHfII54VTxE/12G/jAJBaJzJqU9ZHEYKkhdOJEKBL/AO2dqZn29qpg6Y4ED3qQGV/bz2OHD4YB8dHY5Ca69ZGtBFx7RJF78ZAX28cODAWR247FL0DPVHv64vO7nqKzrS2qW2MDBQteRDUaG9ieh1rva2lPTrppZ+aiSe/97145cWXY/rKVUXonUyhgm8h0qbHAafBpH1NwFTGDWs2Mu2XtAEha0tZZAeDCZu/VTXv0dHBGCHT0FNPVn1nDrDIfl80Depitg8Pj8SBw0dibGIiWto749TZc/HaiTfj1RMnpDU/2t+nzAV9/GQjDk0e0TXjxDBHnmlQXd19mg/e0VGLU6fPxbe+9V/isSeeiIXVZREsDdqOTt1Syfpjf1jVzQ48zrodRpdVDPgAPd/VCN1lJPWT15PQyd5y7R4jw1qhbY11q7kCKykwZJB1qUzyo8wCaGeoTtEVN2GXYKNQkpAsVh19ZzeWFlckosVXEjqbIO3Uu425Py+fKySuZquiAb1qm94NrPmbVGO7+a9+n39bzVY2jlmJ0PeDusHWv/dx9NxKhG51OoBTpYdGhG8tkdzjLgOqE2h1TRMEzdhPrhBcExTeco+6D11p963tbFVDqpiBTZBV2ReVKWhcvIVllHWqSLXyb2VjzSsqWcSsz2crK2l3SoIEsOio8372iEitK8vai5QDqKl/6lOf0vhVbKIDz+qdb+5XurZ+OqDfOkLn86ihA+jNGvpfJeXeiND/RwH67Jk3kr8TmQZlI1Hr5AFevnI1fv8//cd4/Y03lHrBsyc1ybQdCEQsYm6igcaArhp7ETMxUHmhKErXYAUtp8a93e8x8XdHhepLLvOMM0IvwzPKQqjWqh2hO+VuQLcHDhjzZbC1Q4AhcZ3F0W6mrDdK2jkNNO8HkDBm09PTOkenrTAA/B1j5zq8N6bT3WZyV3vk9zMovWhINVLbclrc91lqd2XO+sL8gkhiAKHGpLa3FXU2RzNoqDenDQHoqamd5Dw7C7DImd9JPYenQspydHgoxkZHlFrTxiOSpN6rlrVWee9IwtK7vLpJXbOooukOu2UnU5trq2hAQzIkfZrjMvmcjU2GzKR4jpm3ql+SiivDf3SOyD/yeyaideSc8nbGwa6tacAMoF6rdcSRyUNx9PDBODw+FnUIWCtLsbq4EAyfGeztSdAcrEXfYG/0w6eAYEMZgj5tSkjREmubAGzEQP9QQBBtb0VKlplnbbGzthWn3zkZzz/7XLz4/POxODcftY5ODXihfc1GpxE5lVagVnTcSbdT60T0CBEcUoXbm/n8OttiYKA3RkcGY3R0IAb7e9VTrdGUALoMY0poMg0NMB8YHFJ0Pjo+oXGWsNuJDs5euKCWvInh4RimDj9Mmn0sRsbGNY9BtXQiClTxOrrVB9/ZmYI0f/Gd78Yf/cmfxvSN6zE4nCOD2SuOhl0KYg2yB6pMdu0hQLWjo/E314fZBzx7Sxqb7NQA9I5O1SF5DZ8HqKdzmwDT10/LXrLgccYB03QU87hkbtLpQSeA4T4AOpFfCukIVGR0mByWXBCc0pUVCLA5w0Ls6hJF5ahm+oRJ42cGqQroqY3enJqIXZKcqYfVmP3etHBp7RpyYY18/U3A6loqREo7UQ3t9kIkT9CuCqc0xVuqQJ5OQ3ZcwHCnTJDR8J66lOxcpP1xOj+dcfN3luR0597jPFIXoi5SGtEpZTHuG998FnhAChz+xXbsqDuK56NnKYXFTCPjcCoIKil3O326f0U+OgO8LLup/IZQzXbqhWCv8hwok1FWTOIp6W8+n3tNeZWRqx/+8IeVfmdKpbMSN/d+p3PTzKqULpOK1+WAxrbZuKZgcguWO22V2zFdSHFffeyJOHnmnDhnTVJcdqSb6e65pRbwsv0sLfo/MUKXsMxvfiEuXLgQX3via7GslHtEy9zZN/d0s3dRLEulLm4El3jl6lT823/37+PNt95WWrKr3pNCGIWMwkMxmOKl8dAdsXNz0vPK2giRChuDVCykFR6qwFATtrKtRBFZhUBUjVodoad8Y1PP2IAsmcFS46MdgmPzOw8CoJJBhDc4OKDXYRS8QTlnzh0AZfFVW/GIHknrWO+e6BiyBZ979erVQpzLz+OLxa4hFW1tSnvaEKYXmbVH7o1T+rzHdWFzD1zLIR2l60DrXM5TDiCA+AaZi/vKhqPeLENQCCs4FUwEw9gmqampPe30JOfPRnCNnbosKXciHJwYFt5Af39MjI/F+NhYY1CNiWoa2IAi2MpKTF+fiRvzc1oXGnkLEWYXw9qubMzWJmNnlwuDOOtqkhGVzCxSurNqm0keQ3ZGEInjpNgxE/PbLTJEYR0dKj1g2OlNJwXf0rIbE2Oj8cD77o27jh2LvnotNpYWY3H2RuzRvsTwmBbW4a7S2ANDg9HT1xu1erfmFFCu4B6uaFjMdtR7emNocFgpd0oBna1d0RYdMT87H089+WQ89f0fxI2Z6+lkUJbhHNXulzUxpVZZ/6wvtNwpUe0xWW1HKe21rQ1txN1WjE+fsgfjYyMxNNiv2QFwGMhEdHV36BxzhGVEVzdcjuHo7evPHvSh4ZieuhYvvPBivPnm27ofrMORsdEYY+DO6IhS7hDnMLCMvqV+zvQ8yHAsXUCOzoVvf/s78cd/+uW4Mj0d/WX6IG1daTQzWmYfoeDH2qQ9UdrepTaMs6XntptZKO3xgmO8l+fOl6N7AzprJcltnVq3WapJg45TgwKdlMB2d2Nhfr7BXtf7kSDtoTuBNlpAYzdq3V3qPHCHhtBXgM4aQ9yETElLLCyTwl+Lra1kzqsowmAXWNc7MKsR5anJORBYiei5FzsQQVtRDmSNd8lRwHbh6DogSEU0gGxXra8pplJqo8VxFjtcvwZsizCN7GZpeXQnmP6mw5cWsdQ5qNZc2XfpcBewTt3VdOhLqSD/n22XY3z5ZGyyCMeaupkjrLUPVla0v/2MMrvKZLXsKFAHjASgKFtmBtSCP9gQiJ+sWbP47eQmoGdWznVtOU3UpTVRM8l51pX3M3QGgDG9PHOurEHGKxND97YhyYbsDsdkH9x1551qa7v37rtlM/i9J8C51sdnsi7UDeJWagWSTcLarUAd3gCkuDr8j72Iq9MzEpb52p9/K946dUb3PweK2ZfbD+jp5DRr6NzTDKp0LkXLnXVHS56U4r70JQli/ebnPx+XLl0qwjKrIgkq5Z6eFrKqybAVoO/txZUrU/Gvfvd3452TpyT3CRs2Wz7SE0WA3zUqk8ocTbruw3H8GtfQ6105DjLTrM2FUE2521Nt/i5JA6kClLuhUd8SUzi9VBvSZFIWD69R/+3QtRnQXa/mZ6bE6YVOg0MEm2Mj99QBIIGDSv2S15Nyt2CNMwyAM4sG8Hbrm70/E4qcHnd0o3GpJb3OuWg2caW/EzBPlmmmGWkhRLdbDNTSAqZoomweDB8LGaNokRvfK0dJYk5uZbsKf4Md3B4wTyPTqLsok/XE2MhIHD50OJhJ3fSsi8de5n9fn52NqZlr2vxKyZfUM+n/zg5mxm/F0jLMZasmkd7s0gQ7DObK8lLD+KcHnKIWKRCU60fzlyWIIrOgdUOkz/WsrlFT3ZHe+9BAXzz6/kfi0UcejmOTh2JtcTGuXroQ16empe3O2uts24sOCGNM5urtFlmOiF+T40rHBwxo6ui5Jmj96on+vpEYGZ6I2Rvz8d2/+G788KknY/b6DaX+AHXSf1LQomzguiC9vxjnzXRwJNSxu6WMxsrGmqJ0wPrAoQNx5OikRsPiSEE6om7O7Aba7khdssEZFQOAkF2ADwIbn3omuvSvvPiSSDKIVZBl6xsdjdGDB8T+RUkOQOe+47ho/QjkcHNSN5618p3v/EV85auPiVyHYiSgbGJc1bCzxlg3FpdxRs6ZLoO2CaNaY+3tRbs/5V/d427bYba6BYaUAaTcwlz6Mg2R/4eMSvAhchm64m0RvXXIoDknHY6h1QVZswmwqFsysQ8ASvlXJs7NLq7E4tJirK0uiyvC+k+nby96al3R39ejUgCR4dryWqwsr8byykZs8nzbI3Zb2yS3y0AgIlm4EQCDBHaoBwMI3AwxwJFC3canyHakUiQVmJe4jSwYjh/vot4v56FIbJcO0QTTQlpzhtD2tlrLbwZVzdGdtlMZMDuyB6CJdnN/ZmCWLYtrhYCIo6aSiTg0Sc5kzzn7x/lwzc5y8Ny3NkWXTSe/BHj27hIneLZkoNJJ5HZI+IjAoExtzPO1kh0Anlym5CFg31M1kOvHRuMWdJSJiNKF2NnVQJd77j4eDzxwf9x7zz0xTGZOI5YRjcrMyzoiUd09JX52RlNsXkk+pzyw73uKEPFFNoAsIXuQNXVpajpefuX1+Ma3vhMn3jqZ97VkLhtAXQC75OyUiTTe6ZkY0IusOveCMgZKcdTQDehf+Pzn48rlK/HYY49pOAtOhQBdgFtY4QZ0LvLK1avxr3/338Y7p05rbCZsWEQnOEm8QY3R20Ht62ZySDUqzQgzX5ObvT3qqqM1e8SrdeRmmqkpyuHo14bHr3GKxKDvdIhvtqN31fULaFfbzqqAzrE0xlEznVOessG05RqKqhWLCQMJ4DCVzSpuPieRe0obDYbHEbAdF6f1OWerxrkNqOEcaZoXGyvTcgA6dSw7SwZ07keVQGRA96CY/YDuCMtMdzaOrxFAp9YM6SQjqx2lbcloTIxPCHwlbVl6Z1xfJBoArKevX9f9YEOKACeCFFKPROgYh3X1acrBK/VyiC2I2LBPOBer7xkcvHFd0nB5QM8X50pjZgH9NC6zs9eldPfwA/fHL3zm0/HXPvFxicycPXUqzp06JcBFmKVLjq86RKOddrCuzuiqZSrf/AuVasgWlKEVtVo9hofG4tDhY7GxvhWvvfZ6vHHiRMxMX4v52VmRcSDH4GV1tWefr0hCGBkic8nT5+CI7b2dWFpfjVVAqbMtJg4eiNvvuD2O3XYsDhw4oHocaXwMCYjQXsPRyNnS7m/v6euLkeERvRaweeoHT8aJV16NudlZtdGNTxyIgYnxGJ6Y0HodGBwUIU4ytqpld2erXFFIpaQKOD/55JPx+Ne+Hm+89Xb09g3od5nibjrQPBePC34vQOcZuctCby4OJ2vPGSqvf0dwRO8ecOQOEY7B6/mbFeEgU7JG06hjlBmehEpdymgiQ9yH8AjEKnV5pAhWU8hkW1EV6xEMQ0QKNbSBvvYYHuqP8dGhOHxwPI7feXscnZyMgxMTIj4uLSzF5YuX452Tp+P1k6fj1OXLsby2FS1knHp6leVY29zOuRfwLkrUqnk+ShmnvSQQ0vPUd2Yy1Y/tGr+ybVlnz7JClrgAlAT1JqBX7aX8hoo2ejWocsnegJ4lBBPdsnWWQCmZ9HuNDCJBnrkCnsGQROBktTczIFAyCM5cE0cWlb83y6M+H9k0dcM0p2lyTP5ukq4wRudURhMr8LP8da7FzOBmKYHXEpi2ijNTAjQ6Ygoo1rtrcfjQofjgox+Ihx98KMZHRxWgKHhqiVhb31D5CXtmvEnMtsZbqtXlPW7K+grQ6XgB0Ns748r0NZFLv/HN/yJAt/5BM0Iv2Rg9YRXh9gF6fl5mbPLzbgZ0IvQ/UIT+hc9/IS5fvhyPC9BXpdORgF7mBiejekM1Yi6KGvrv/pt/I7YeSlZB7ak1a2R4VSxME8ucHm+m4PPm28vm706vsOG4EdUHWu3FdETrh+lFmJOnbh5OYE/Vn2/D4weuzy+ePiCAUeAGuS7o97MgWLAYKs7F7WL5TFMi0ZE8UT4GBsOCsfNnuU7vhW9jx700AKoOTGqk0rpVbafQa1sY9pHa0HkPcyiNz0Fp0xoSh9mXayU5Ow0eMsPvHaHnZaRTpTGXHclCt8MhlSHSm2imb6zLwSOFSV0TQGDmMMBH1GhOgyJIaSe3xOzcXFy8eEmsdxYvKS8x1jtyZCtROkBu/Wheo+tub5XxdbRnA+7zdVaD+5IM+tK2yAbvyBYqojHu1bVrU7G5sRa3HZ2MX/zMZ+IffO7vRlcrw1iuxvkzZ2KFMssWcq2Q7sh6sN7hGOwK0HOmcyHG4FCV6VBoLgCAvb0DMTwyHj29/bG6sqbpcYvz83HxwoWYQSp2bk4Av7q8ovoem5LMAj5QRxup5PXYYK+RBdnakOhG3+BAHL/neNx1990xeeSw7jXRvohG+C3c4462HF/clbKqrGeiJaSIeT5c13e++a04ffJkrK+sqaZHqn38yJEYOXhQxwTMSaG3A+jIdipCdxsdrHvKIkvxox/9KL7+zW/H8y+9HAMDQw1AZ914PxvQeTZVQN/viBnQqw649RX4WzVCd0kKh5pn7O4Orweu13uTPcfa1p7fI1qitS1TuwAjhq2/t08p952tTWWfsDfJlC4tQjtZe11bZo70ntb3sWOTcQe6/3cci9uPHY3hwX51GtQ6uqTxT0vh6vJqXLk6HacvXY03zl6I1958O85fuqyAp62zW+NvUf+jhOMxnrJnRQIWG40Sor8EcpX2M5A+gc8SryZZZhukQF2a8U19j8bBKkOyGhFx2fcWOaoCerNEnJ8HiCbROXXbc7/lxDQCMU/bS64UrYeI0WSwlsGUQZ0aPK2nWZ4wkFcBnf2M/XHmxkQ8Az3noqi7Avzsz7SJGUBihzgOjoSyMARuTINDP6SFkde9ipwpeejZt7bJQfuZn/mkovWBvn7JyZayvrBNXAhNe0wnQVyNIm7FZ9uJ8LWwrnDmKctALL06MxOvvPpGfB1Af/NtTUvE7v2PBnSkX7/wz74QVy5fVoS+uraa2S9q6O8VoSegZ4SO1vRuC5FXWzEImd7KGlB6UWav8v9uD/DvWXQ2ztxENpPTcRgIP1B7Rzwgg3QahFR7Uk2iypisCNQ4E/AuT7DU8HkfBoNzcztO1QHg9wA+Px0t6jxYfGVcKq+3ohyLHiPeXNCZVmThmwXsfuusCeUicftatY7u9jUdC/3ywknI0kZG6AY0pbLR5m5tk1E0k53X8o3h4xz5bKv/2XHhPHwPbDjlqJASU4seLWPIQG6r/Yc6PhsD7XDY0rXuZLdihAA/vOO2jprkISFoTE/PSF5U9wH1NchmrW3qc03HKjeyGadcq0Z/llnyjaxIiRJcd3XEx3vlmOBYlHYVsgeA+tzcbCwuzKml5ZMf+2j803/yT+Ku247F6uJinD99OuZuXI9txre2ZWsTm3FhcT7W11eiox3hFtYc6ni5+dPJFKNI2YZarUd66YizYIZ5xrDgN+gOWV2LC2cvxIVzF+Q1L84v6rnA7MchaO+oJRFxZzvWSLezAXt74q7jx+ORRx9RhD40PKyMg4yjjRbpNiK1opjGfUpyJAarR8/t+vR0/MV/+XbcuHZNPfEAOuIxY5OTMTxxUA66I3Q6FLgWogkMjURWGBq0vqm1/Oyzz8a3v/PdeObZ5yQBbZY768Z7mfvCPuFnVfXPe8n72Q6jM2g8QwM6f3Onh9et2Ox9fbp+AwrrwU6wHVHX2HVcAL1tV4qAsiF7mWkb6OmjWq7njWpgT3eHyiyMod1YX47d7U0JEg319MR9dx+P++65JyYPH4zxsWHxGRBaIvDAaSWzszS/JDtA5oV7tby5E1Nzy/Hcy6/Ej559MU6du6oxtB31WrTV6rFNBIxDkfDT2PuK2LaJevNLts0T1IpYjKL2ytCrTKu7hk6XSdqSambSx7P99D1tBEMVJnm+xtQsvzMBXaVXBXaFMFtkr5VZhUyp6WqUMHCIkzRskONKObcsrQL62LI8vqPNatbA2QRnFhVll64Es+rt+DlYkk0qE9n8/Imybad53mhTJP8h1SV5Pe61wL+tNY7fcUd87GMfjYcfekiOHwEtJdvuem8payagJ4A3Ab2acvc1YUPWVgH0umzy1Mx1AToROv3oknluSDn7rqe6+39PhH4ToD/+mPCqCeiFRewaejNCv6KU+8nTZ3IOdivtHlnkJ1pzqsNgYY/ctTYDvYGbBy2WbOkztvF2ytlGg+M5IqiCJZtBtfEKoDs65nVOyfr99vDEui+qZCxKjIp1qJueWJIfSMkb8HlfMlyTxOENqEESvTz8bdXJvTAdhWfUmCIZVnozoHMMt6+5TmUHyG0z1AWJ0JUOYpFDRKxE6FwLEboB3dGKvfIqoDsTYefIgO72IbPtFUHsIFpC5J5pSkWILUhvdsX42Ki0xAF12oKUoi+kDcZ2sj6uX78h5v+NG3NKZ4pIhk56KwS6TPGp/EGqs6jI8Rlqgynzym1InI1wLb0KKEqH472LOwHrNc+LFODK8qJqlQ/cd1/8n//H/x6/+JlPR8vOTlw+fyFmpqcE1qhPsX65z/Nz12N5ZTF2d4jgYNHmPHZSdSJINp49YhcdanNDPIU0Omulv29AThBMeIzX0uJyXL50JU6fPBUXzl+QdCwAoLGdSCW3ooe/HBtbG1J6+9BHPhyPfvBRpd1hsichhzQiZNE2gcJGUZKTnn1pDeXDlC3Z3Y5T77yt+e6rS0saa4kzePDQ4Rg6cCiGxicE6H39/ZK5FemwROkimJZBMUsrq3p+L774Qnz/yR+ql73ek60+dqKs68CzsONrAaVqxOnWNtVRS2bLmZWqFoMjdK9b7AP3VDXN9fWGVoIzWJZPtpORZFuEeYiIC1kr2qLe1R0D9b7oIOJaX4vdrfUY6q9HRytCMtdje2s1Rob64vDEWHz04UfirttviwPjY9pvtLtJB15OXZa+UCWjnMI36xNm/OLaRqzttCjlfurchXj+ldfirVPn4trCamxAMuRZUhfu6JISIcCOA8X9hOyYsm85lU/p79KEbMADgNJ+ZgSc1JEMaABN15Bte6pRum2aU9ZyCErNuZnJTEB32VLJ352Mzm3HfWxKGRrwA3en1K8z1U7WLMWzMtu61yhb5YjWTOPflI0o6nY+D3MAXHbl3/m5aY/dScHrk5CZRDeiaj9/nptLZZsQWjfWZa/ZC7SvkcWSzkZLqN7NGb3/kYfjM5/+dBy/6y5lxHT94iwkTykBWxa/ocOuEbRlf1YjdFLu8GzI4k1dv5F6Dl//Vrzy2huK0N9dQ/8fB+iXr5QI3YBO29p+UtzNgJ4pdxFomJ1c0r9is3bkjUyPLR+EN7CB1gaBW2PjDFjZC+T3Zn/baDs13FxsyfjTMW9RJ3JKz4BefT+fj4qQFgeau8XLtIiOH0x6b22N+jipag1YabStZJqH12nl2U4AACAASURBVKn1SgzrrL852qxGGkQTfNng2UHhdx5EYkBnAzVJYDlXnASnPMvSMoOqmO8tdVgAHaY5xs2A7nvu2ezcY0fo3kA8L87dgM590GYk1bfX0gSMkpBljCG90IMwr/vqEmfpRhNdcqIeg0vqHF7EjsbOXrp8JdW3RHhJIZgk+TRbEQ3upRyehJuuLq0hO1t+jgYI7p2NB88BQOf9XTWmOKXRAejWVpYVpX/mUz8X//c//sdx+5EjqmFOX7msaIuuAM6fmubS4lysri3F2upSLC7ciHV6nHeoe+egCNYqUbYY16Rr1UKGzCiDWpCiZXgP0X1NES1a8NQOZ6/PxvTUdJw7fyHOnDkXNxZoL8xzxjE4ePhgPPTwQ/Hgww/G5OSklNyw1+rWgGQHk7iN6Lkt9uibLoYQkBGZCsOzsx0Ls7Px2qsvx0vPP5eZHbgg3d1x4OCBGDk4GcPjBxSd1zWngDWbzOz2zlqRnA05WHQhXL9xI15//fV45sfP6Zv1ZcfL2STWD8/FaoW3AnTWMs+MZ+mskstr5m84rWuDzrN15G9+SeqLZ7aPfWDyqAl1cjT4r3U7uroB4u5oi/bo7uiOgd7+6G7vjDbKSLET2+tLsb2xGF2du3HsyHg8/OB9cd/xO+LQ0Gj0FVKqasVyljtTGRPC4OpKrIsfsamUO9Gcxq/uRmxs7wVSTHPLK3Hx6rV4++z5eO2tU3Hm8mwsb67FTntn7PHd2h7bRaefdQ/QqIeb/ZCslJv60pP1nHV3gUsZquKmJ55ftb5cjcp5NrZD+wHdAVYj46k0ezLrORe4Lnaozdfh/qKy6CDEx8zgJQW3bMsJ8DT7otS+W1uSPX9TUFbWMc+7GY1nZrN6Te48MrfGdpcWTgIAB2sAcNbusyNok5Q766LM10AumvbPxqx2dWZtxoGJ8XjgfffH/fe/L44fvysOHTwUK8uU3xLEM2g0Kc52Lv/qlHzao03ZFGxBV60e0wD6K6/H43/+zXj1tTfUpppl4krHYpm/9t8aof8BNfSzZ+Pzn2+m3Jm2phq6AL30+WV6eLNRQ786NRW/9dv/Ks6ev6CUe2tnTUxOhPrxVvAUpc5UxkbKyJbIy1F7Nb3qSJy/ceNVQ0G3V60fOVpP7SIsyiJzKY+URefWtlKvscfvyHf/Z/N7paupB8HkLqxut21Z49eAzvG4DtUwOztVeya6VURNirIcz69z2hq1ODsS+wGdf3MMT14z4BrQHcGbKW/JVpEu5Dik/jDeOynrnwbodqxwJjg/A7o9bTstAL4B3dPaaHdp2c12MXmlYvjTA0rKEyekS9+0VFFXhBmOR84xW1sAU1Jx7dLFvnzlSly+fFVtbKqjoyoIw1ug3uzxTCcwvXuevZ0gPxtzFjKFZ+cmMzFJqiyiFtQUW5F4ZcBKZ6yvrWpW8u1Hb4sv/rPfiE/97M9Kt33u2rVYmJvTumDdAuirK9Rjl2NpAQC+FHOzpOXXRbRC2lXzCjwxiuS0mj2T9UpdPBXwEDJBza0zBgdoc6P9CjGaNt2HV159VaIv125cl6Nz9OjR+NgnPh4PP/KwgNfRhvr8iXLIZNFnz75ClrW7L+erSw87x0jSnkOq79Q7b8WJ11+Ls6dPahoc54zCHyn3kQOHY3gsAR2HgWxJoe2KkathJZrHvhPzC4tyxk6fPh2vvHYinnrmR7G0lNMIeT48E+yDMynV0pQlXDOqSbXFKqA3iU45E53r4tnuT7nzXremVdcAx+OZ8dnWeLDTpylisRkdnTgyROEd0dXWGX3dvdHbVYsOFOXWlqNtbyNGh+px/723xYMP3BWHDwHktejYbYkudTPQ9pZOVNa0QZzd2AYgPH+duv/Kajpd0u3YjLnFJRHh2rp7Yre1Iy5MzcRbZ87Hk8+9GPNrG7EEmZVGKohkRcwGhUFFrxh7GfzsNlDCpLQwUSpWtKihJcnG1pQ4Mj37wM+20HY408WZlrcdVnazMsEy2eyp0uZ6PXYdZ9dgLkehhYwi950acVNljXR0MtqbKXoAnd9xTO3N1ncDurMxnItLpHbcXWZNoE99D9ZOUyI4+92VHS7BFQI27Ak7mtxEa8qDG5DhcKBy2FPKCCvzAmeq1h2Tk4fjIx/+cHzw0Ue1nzkOty1xLAl3/M5lriqg595IUlwD0Geux8uvnognvvaNeOX1NxvPNwE95TBzTFN2P5gU52fl4NR7iZ/cF7Pcf+/3fi++9IdfCvrQv/CFL2Tb2uOPKxPMGhagy7CWNgUMJWQbbirjU7/4xX8eV6/NxPzicnTV+xp1N1KdSstycyq9hgZ0boK9PadIbZiV1sGLohVA5J+sCwlkaE+ykAwPFQNG6qqkO7hAvC0vBqeA/LnVFI6NEYAug1iiaz7HXr7TUwYVUn7cGG6Q1OTKEIBM8+QC4yeGCeNDL7rT1j6WU+5sAACdb+6RFyy/V72jpaVJvqvMYpaBLxrnuVCJorJtTZuXFqDOLkXAbvFhIThlz7E5X66hOvGKa3S6tJpyFzFOQtcpr0oKa3cX0NxULR3gxsC0tu7F8PCgao2kuImGVTNrjGJM5cD5+bk4ffpszM0vJvtTrHcrQFnEIoE9OyWas6jtabv+akfKEVwybEnJ0jvs0ZhktnI6GV4q57+0sCDZ1s/9nV+Oz/3Kr8R9992ne4pBlkhMZ7siXCLztbWlWJi/EVNTl2Jm6opS8vQNUxrCyJN+Z/3s7O3E9l5GMQA6jgrnQx/S3g6tTh0SowHYcVABd5wBgfqJE3Hy9GmVJD7xyU/Ez3zykzE6lnoGy8tLIpi6/kiLGi11gHB3d1/Ue4dk7HkGXGMnpM7Fhbg+Mx1vnADMT8e1a1e1L3qlAT8cBw4eiuHxQzE4Op5OKvoH5TnwLJRqV4SYqeDrN+Z0boD6hUtX4jvf/V688eZbDcfQmRwDuuvZBl6XwXheVT5ItQWNZ+u0Oc/T/JJ0sBIsPILYDoT3s1+DI8HvIKQqM6ZJYlvR2dEqBbHOtg4x0rva2qOPrA+YtrkW48O9cfz2Q/HBD9wfx++YjM4O1MqYytcWfT3Z+icwL0RIdAuwv0R7m+tr+VmQsJSF3IwdWnylpLYa65vbSq9TO1/fibixtBIvvfFOvHH6bJy8cDlWNnajFW4E+xXRIg0yIvuSrWl7LW36G5SGjHyT0Q6Q43QCRCnrTYcEjy6DFYO1AjKBVXZ8yEYWPo1fk7MwmhkuTVxTqtla9HvKLAHqN5Uu28mMZEugAwY58QJRjgE/xpyYtNcZkWOn3Uuejkr1m2N4zVT3P+eTDoo15pt8m9Q6yW8Ti1WSII9VHBjAUj3umgzaEt2dXZp9UJSBBOTKgIhFns7z3cePx8c/9vG49/g92afO7A6VWCER42zlObmGnriX5DwRK1cA9HSYr167nm1rlRo6eg8p9QINNssnlFQM6G5bNKj7megnwko4JDvMQz8aADoR+pmzZ+KLX/hiQ/oVUhxZw5Ybp0/syVsquttVQIcU99u/86/iwqXLsbiyJjEKJkWpH3YnJf5S+CH7S/npFDs32P9vD1KLTLVsHkJzrrnSzZ0puEIdX9FiIXGYEKObWm4yaTEvhmrkVl0k1Yga5wGDbEADsKspPz7XkTeAzrVYkYrFSkRkMoivxQIy1NBtmJzuMpGr6hgY7F0LcvuOI2QeXtaI6F9FWx8gzY2pza8WljKshHpSAXSnQrl2g50B3T3EqsEVJ4ifGEWnt83ml6DUHgptKauKMQHQ9/YQS+GzIXftxsBAXxw+dEBENpdcWHDaSGXAwuraWs4Rvzajmi1Md2UJSn850aEAsjJ8xfeuCuDiPlRminstZG0tSw38P8NHsshIJoExrXUpSK0sLcZD998f/8uv/mr84l//BUWv1KCZaKZywfaWInQB+sJsXJ+ZimvTVxThs9kwBLwHh0SjXANBmCRziRciPQSEKKg/Yhw65KkD6NTURkfHNJAGh/LFl16KF19+OWauzcQv//Ivqy+WDMzs7I1YWlxMESQ088lOtbep71/dCr0DMTA4KkcLcqKG2+ztxNTlK3Hx/Nk48fqrMX1tSk4Bgk38HSEZpsmNHjgcgyNjMTg4JEBPpypTyVVAh3A5PXNdpDgcQObdf+s7fxE/fvZ57Wmeg9PfjgIdaRuwq4Bux51nakW4NIjZSWLg8XHtrPF6M9mrxDevCWdx+Kz5+flSt+XRb0VXewjQu1Emo5OktUXDaTqR/K13xEP3HY9H7r877r7zSPT3dMXWBkxzRt/2qv9Ygk+ldUzlKZznonom4lfRQMhszWbsAPKba7KbqPRtcH0dXdHaVY/tlra4Nr8Yb545F6+9fSouXp2JZSJfkRtLO9ou/9+ilD3f24C1WoOb88gzWbsj5zIZ3aHXyDGr1KKdgXOUaltTBX3po98C0A2+OKgb6zm/wpynzLa0a3StU+KO3g3orGHbXel2lJGy6SlkHFp1LhoeR3EkXKa1/cvoPmvotg9Npy5Z/lVAxxFO4E2HRYbAfARlf9vU7ZCEBRWOS9d/qr2Ad0ODQ+pP/9lP/EwcmZyUbWuCK0OUsmS7vw89cTP70FPlsDuuEqG/8np8/RvfjldPvCWsrAL6rSL0/x5Av8D41K89oeBNgH791OsCdMAS484F4tFzM0m5//5//E/x5tsnY2llLdqZJV0AHc+B6M0RqyUhnfr2g6mmo3NRtMXSyor6YRWpb25qkwOQTu0ZgKrpOzYSNxa1Jad1/KAdEdhT9fsbNZmiQGeAsEFxr6vPldcD6J6JrgEuhWUr5bISRbBs3DPLawzKrmUpZVoEZsw099+qgM4itF48v+d9eS2trOac9Ys3pzampjY6+t8ekmLHxAaTz+F+cg38zaIgTrc5rWkJzsY8dQlAoHiG05UbQFKLSmlRX9tQRFuv16QcNzY2oloWzwKQ5H0WvsFZm5q6pjY20pJutQJEOG+ePSCYINbUPne6iXtgIOG6XDfn3E3MwXgAvLBTqdGzZ3lt8ht6RGaan5uLgd7e+KXPfjb+0T/8h3HHsdvSkVHEk61Mq6vLqqEvLy+IILe0uKCoiL/jZAKknA+BoOqFWyiLpeCGa+uweTGIeOkI0CD20t8/oDYxAJ11RW366ad/KM7F3//cr4qsw96YvnpF58mQFtXu9B/PPGVUc458v0bHjiIQMzig1ruLF87HubNn4vKlS7oGfIs6uu19APpoHDh0OMYPHJYzIEa67pEBPdO8HhRDDy7OV7Zgtmq28nf+8vvxzW99u8E2t3PudC5rjPvCNaTdSNKoHKxSIuHfrq86CuP5VHvR2R8Z8WVKmJZQXlPNLnl/m9DJsQD0XPOg1EZ0te5GvdYlDYC22Imu9pYY6O6M8aH++MAD98a9d94Wxw5NxFBfnbBbz5i11NHdI4eT7AolU4lRlfZKonGAnXWqu6U+ZEof26TQoi3Imm2qXDHHoCHEiDq7o41yS60es0srcfX6XFy5dj0uTc3ElemZmJ1fVAswc+s3/3/S3jRI8rM68z2ZWZVVWWtv1Zu6tSG0ICGwQLLwxQYzGDMz90bcGYMBY3s8MeHxXBCemC/+YMAT9/MNzwXsO2ODWY3ZDEhIrB4bGWwMWEhCaEG7Wt3qrXqrfcnMyrzxe877ZP67WGyYUlRUqyrzn//lfc/ynOc8BweNMw86GWr6RuwmA3iCcLIzuC1k6t3oKqtNFGE7pL4dqt2eoduhez85Qzf0TUkPh27iI+83d2ViMkc581oTHUk2RCIs8Lcy6x73I7tQ0rFyv7KlrAq12z6bM2XSpQMSEr5qUDF0rikyk0I0iS5kW106dAViEoDxZ3LvzCxHJbIuO4Uj172lo6dM/GMkKxk6Q12oq8Mj0wAgkRKLaFkRsBEUXzhdJDobq2sDAjATKAW5f+HL8eAjj2VpoNTQRXy8SFRGagMlwBj2nf/zMvRn4rbbbqsMZ1lNh37miQf1KSwYhrMwLAOHzgadnz8T/88f/mHcc+/9sbSyFrWRsUF0n4pGrmcOZVerzpXFgxPlWDwsYfz1epy/sDio4bKA3AbmqNyLk4ekTTc6qmNI1Sx6RbN5OHCeY7P4qhm6jUvCFhZnASpNUpvqEpU+bGfeOHTXn6mj49AF95XPcNRrWN1tYwnD+sEnhIhx4jNc76s6/Kq4i4MeZ6ASZ+hRm0pjhwMEwmU9KCOHfQ9hq0ijOjBxBM6xLcJRHeNqp8/1mYWPEXdr0GgjJXmTXZ/lBQhi+e8cZ0qr2uzsTOzdOxc7ZXxx6AwxoSbdVU0Wp8kEK4b7LCwsSdYVZr40okfopc4Mgy/IfjY+uSETPnOd1Y7Em97oR7LxNwM0gLWoNrbSZy/VN7QEVlZ1vi+45tr49Tf9Wrz2ta8VoxWDkDKT9ELjnBkGshyrq0sp88txCstdRCyYymIBIxTDAKO1gISiUgtZXBlIQ1ZOhonOOg7d64zg4NixZ+Pe73xHUrH/+l/9K5UEVpaW4uwZHOlS1mlHSltmn06ArlrVJO1JiQAIeWoqZianxOI/ffpUnD51Kj87uOfNmJie0vfO3btj34EDsW//oZiZ2aXgTpwUQbUN1fVy/noKy6ytb8ap0/NyzLwW6Pfr3/hmfPwTn1QXh0oyxZh7XzmwchDuYHm7Q692vjhoNezuliSOwXrg2WN7jGy5XJR1zaxlDuRfFxcTVcMOdTejVe9Hi7bDXltjgPfumlA2fv3zr4hbfuZGTZ4bI2unvFeMKtK+fY2uRVyE9QOjPbUSYEAOHIkg1hQWqdXTqTBrPnqpG47S3NLSouBqSbbWG5oR0Oln5r3W3orziyuaTsi8+seffjbOLizHucXlWOv0o92rRwd1OOzrSDOfS/lM6r2Q4qTbwXlFKV9VIHU7ANsfB10OkrSntvGcUq89uQw4ULpoVEMvbaEaVVqIqsjougd7SGZOONocKsHxnGcRDEvfBbydwUfVoTuAc1Zt22v7lZ+R5TQHh/w70QF4OWm/HUSo/522yiKTzVq3PC3Iika1sn4KwTmleJlXQTcDKnEb2l+t0WZcfdXz4+Uv/9/ixhtvVMIiGWxN20wCbiKGaaPkrHtd6U4oqRkdi/mz5+XQP3fnF+PBx56QHRFPosi/pjcyvbFf1mLJ0YtN/EkdumrooIp0Fsw//j19Asa6Sorj5jFJ60/+9L3xt1/7eiytbYitWVfrWrrJzNKreu7ZUmBImwdnNrmzVi5sCeGN4qT5HDYphtMiFQkDZcZabVVhPB4bC8jdEZodgOvH1ZthWIonkTVoiA6pH+zo0BGpI0LJaU5PDwhlcnYlqjMKYeSAczPL3MepogaW0HWvLp/v6NEZTrUs4fqjEIiKQye7Yg45X5wnDl1Ze0Xr3JwCfnL/+Wyu05mOr53PtyIe50rQwrkrK4ZVrQAC1jpEkK4yc2wKnAnQEZ4Lw1rm5vbEvn37VLNu1HrRBKYH6SkIAZk5swDOnj0fFxYWss4uuDejdjnxkUYqNG0j+dhpuBRi1MeG31keeSayr0TRetYlak4yTEtlC9WVW634F7/4qvhPv/Of4tDBgwk/S/KRgHMzNtvrGsVK7VwqXpR8lKGQoZOJ0nufNU2yO97j5676YVHnkvjM9JTWD3PptemLoMjZ+dNx7NkjIuW98IYb4sTRY3HuzJnUJZcaVz9qYrX3o9sjMOrJoUsCuNePrvT1a2pJAwpGr13oC68hWGZgz/RkTMxMx665PbF3/4HYt/eSmJxMTojuTXHozsxzaEQt1hk0NH9W64BAEH33b99zb7zvz94v0g17wM9Ci7DMH/Ces7iRHYnXsddrNdit7untDh2jSWbkkhfHdRDKT9aohytZMAmO4uhWJ5BxaY6QdXVjemIkXnD1pfGzL3lhXPv8y2LPzJTY7vWtfkyPT0ZrdFzDSaSP0O9k90J9RAhVjielLTMJXfo/GnxEhszJZUKvtjaj0wal2dS6IRAk4CPj20A2muAb5IZqLU66VvrXN9rx5NETceT4yXj66HMxv7ASi+tdtcDF6LhY8VK/L8qA0n9Xhk6vtKY1FNW43EPVLzvGKuTuIFkBXQma8p5mcMfeyoy4qwwdFFRzNwhKJBGcwk1WabNDN3/KhDTZ41oS0mxrpJtfS8dXPddqwuagwzZ/WMLJMqGTteTWJFpHqW9YiusOhHaUQDJPQd01SX7TlDcCGpx5Scw0M6TbUTmNFlw+s9EPTUvEsb+YlrZXvzquuuoqCctQBk4bVVGnKxA8n7kO4qyhUU0FbEDud3zu8/HQ409l22Pp+S9S/qWOnloTGVz+rzt0dC0IHn6kQ8dQofr1kT//aHzpK38ViytrpX5D/XPI2LNaj6Muw8Z+gO4nZZPzzQ3n29EYr6uKvTgb8AY2+UaZ5sZGivJLuShbWapZrx34wJF7tReH7kVjh+Gsw3UcjqXe4pkZOU5n6HL+knMcDldxPc/kHbfnVM8Hp8q5YJiqQjUObjhGFVIewlzp0JUVK2PNzHYQwUIGKwSn3JBJHPHmxYBXa5FV2J1j4NCrmQ4LWi1fghO3RLyCDKYa5wbzxg1jUXfOiJdM6uDBgxI3ATQcb/J8E3bn88HAz51fiAsXFuLMmbMSlLFiEs7FSlD0aA5aEkuGXg3o/Aj5nY2JOBvjYyn7KtnGdbUkViN+keMwYtkrF4cOXhL/8T/8h3jNa16jDDrXSBLd2lKMg83cSaQwm7vkyCG6iDyU/ZKIN+uZOBCTWmJpceEZuQwhg+zJW91urCxcUDvd2fn5aI01Y/7kqbhw9pwQIJy04EYQr14SRjc1UrWvsa/BVDbKCzgKmNdCvahXJlmyztCTyQk589mdOzUqde+BA7Fzx1y0WggpMa446/3KynQpBA4wl5KoRfDOOpKk60gzHnn08XjPH/2xWO/sYe6XAyqeiZESfs/6Yh/YkdgGeL3aofP/PCPWn0sqln+1szEp1aRVO4cMNBP14rWQ4lTu6/dirNuJyVo/ZiZG45KDu+K6ay6NF93wvLjqigOxY2osOmsrwe4ZjdHYNb0zWmPTsSUVs15s9NZz9jsOHSdenNBYM+dtC4lMjVYZ96jxjXxxR06cKX/tzbXoizS3pRY37hfn2kZMiQCh6MaTebd7tVjp9OLZU/Nx5PipOHVuMY7NX4ij8+diYWUjAPIZaysmO0idgmjmASCiw1LOKrDt6xCOvlifo4p6yYFuq7nbodv+yKFvor9OMJICOtmVNCqCpsVczDo381/a+aVUiHMkyRvA8lC/RIwbEuKUnZZMdPs5cp7mVWgaXinjcB4pSFRKgWUQlxBZ9PeLcp5KuF2LwmTSJi0NEfRych4a7mxmgjCTXgWhk7GPjMbq8krs2bM7Xvayl8Wtt94a+w/s1T4Ut6meKBLXXs3QYbkTALL/z15YVB/6Z2+/Mx5+4ukydMUiPqW+L6NWJgn+Lzj0txbInQwdhy6i3+nHHuhrMylDT+YwpAAeMLW0T3zyU3HH5+6MC0srsYH8a60R3aKVm2zoZCs6YvIGrNbYOKaNLeNXhxnXlmp7GBH+XhVByUgs+739N4yuJ5DxkDNqG8LcVWjH5+PFk2zI/HKE6Loyx7DRqTp09XCXc5fhLex0QfClzcrZCddoEgefwbmlbny9zHBmKlXeB0edrslXa8SqW2Hce6mvr0CpTCHz+SLTSRTKtRG1G7J3bYpjmC3sYMIbiXO0Q+f11CLt0MlAWdzIGLKBuCdrq2ty6L7f3AeMMM8Mh05f+mijH9MT1MazvSPFQ5qCpZETnT9zNpZXCGrWRexh4VskiEzWgYgduX8apnO90CUZrgVnPstIzclJwU2LS0vpUBBiIaLGcYy3MiCq1aXd/X/87/86/q/f+Z24+uqrUyu/GCAZZwVP9Ii7HMDfy4CYQoqTQ+c7Kcepz63sPNt7cMQaYgOiUboh+Hzay2o43n4vjh45EufOno012hlpNUEXfXJSz0QOsL8Va2JPr2Y9E6Gb9prUr0TM26LXNvcQim88P855rDURU7MzsXvvnARr9h44GBNTSL1mrTtTvqIGRsZPnVh9UtkSw0xwnh3nwRCmE6fm4w//23+L73//+5qoRtCieqOHAI0OB63wd800KH3NhkkdBHh9Vh26S1526DkkY6sQNsd1L0Fv+ElZQ5yGsabaJtEIXGS6H/dkqxvjW92YHa3FoQO745abb4xX/MItgtujtx4bKwsKiMjA6r1aTI9Px8QYU/4SIVprr2gePY4Hp56dWnQ3IIhU+rQ1n9tGOA0xQeD6ek6agwWPbDLXgPQw7HcFoMDYgrBrMdqEJ8So3omoT0zHudW1WFzdiPPL6/H4kWNx74PfjyeOHI/zy5vRq4/EyPiYBr7ktK5CEmbiG8hC0SdPpcSh4puTCUHQ5VlonWKjxU8rKBotyCVDZ/0Kake4qsyLUMIk/kbaIuBk9rRhb5VRRUaTNc3W4yIHzmu4J6zdQRBh+dfCsXDg532djjmPJqeMumKtpmSCtcOxUz+E8muijtVEUg6dsmDpBHIAIVur6/Tom6y149hFfBUnJ8c4K7vV7IXUgbjs8GFB7zfd9DNCjZQEatunv8s1jlRuXzbSMx/Qm/juAw/HZz57Rzzy5DP6DAI5PyexMIrCqsh8duiSAM7zvMhHVVjuh2G5vzNZ7k8xbe1tWUOXQ1/L66mdeeJ7fU4Mpl4SVHJTUUdCn/s7990ff/Kn7xOZY3WjPWDHUivhgWuZF4de3cCGtQ2n2ok7IlRG2+uprYnFApmBeqj/zgPGmVvb2VkmrEXD7M7Qq5/vzL3clyE7sSj8OADw3+1MXIfmXAQ71moiCXFPBupcxVHbobtv3FGrnbodK0IjkKo4Ntk+15yRXpI2xKwt/fHKNgrE5NYMSCbqCCgRossEuQHImlkOZK60msAIT/ayIWk+i/vmUbEOqgxd8mw4LzZIzh/PLJjsFofN+VbrmEZhDL9yrw4c2B97ds7EeHNE6ImmVRU0JjkU61gejQAAIABJREFUHY3lPHrsuEotsHgT4Ul+hBe4slGLB5VM3fcr10cOszH8m8FbaVWbmJDhh6XtdcnWcPkBtIFrJMD6rd/49Xj1K18R1117dbRQlwPKhSjn2p/DPsn0DuFCB4aC3QehoVdR/vTa0oCHEozJyNLrzZjb1dV49tlnJQ3LIcRI37Ur5ubmdC88aSmdQdb3N1aX1SPPNDCTLwmqqNtxTRhNjC7DWkAe9u/fF3uZ2LZzV0zs3B21sYnBfc1zzJq812j2U6dEMNkZ5Qgke88tLcWfvu/P4m/+5q81fIfnyP2UIy5BIcEYdiJLdZnxCqKGfFQcAZ/jfnMbWkG5zSTF+po07Y9yGs6Dnm6GoawyRpWOhBEFUmMj9Ti4d2f0NtZiZeFcbK62NVnrqkum40XXXhYvfcmL47prr4mZ6YnodzfFQud9jRJ8AanOMPiGltEeARjMc2jj6RR1fuZBg2ZUn3+Bt+UcS7Dd2WT62vKgpS0RLUbNopCXbU/sNWe3gvApk5GIkIHT7VFvxMp6N549cSoeferZeOixp+PZE/Nx+sJmbKAJz9jcZkvoqOrqpeNFlQGVmUqnRUlUsmCQU97U7y69+1504QCM0oXE8yLgzVkLlB6wH+vrG7HR3tB7aemU3kFzNEf4RtakeTZk4Dg9gmahqAg0SYkuRxq7DIM92thcVSYqx8p+LQz0Ev+m6h3BstQwIT1Taipz0tEq2FYmtYYIezy5WTmEJWexJ7/IvsBOEZuUfir5OfzMiZz57TVJvMM903x17PTISFyGXsStt8YtN98sO0d5hb9plci5Z6C1ub4ZIDqA6OcuLEj6lYmFjz/19FD6d7C+iu79YOhLnsOglY7HWmbdZ7iUbWvMlz986aXx9ne+I/7fd70rnn76aZHiYLlflKHPP/6AHDoQhDeeez2Xllfi0cefUB39yNETcWF5WRrQKXRysUN3zVtZY1GM44QMLzsi12eUbJYHmUzKphicLLSEMjObnppKTXKOh2ORgtpAbnQ4GWs7FGgSzeBhqfcQngCkilww26Eqs83NTse5WBTGDswkjapD93X5/cM6Vj1mZ3KIC/eKTMoOis/mfY56Tc7z8eXQFbgkP2EYEQ5bT6rXYOKRYCr1Ryd5yA6de+fsyNClIXk7dBYwDp17KZZ8cZIMHtBXGSKBQiALmg3Nc9u3d2/M7d4RE+Ns/nTq+V1Y+d2uZrbT23yewS2Qf4B9Nb6RsaOplZ8fkVCikQg7kKGRGE7oy4EKaTAtSINTUj2sBEtVzoJ//4qff3m86fX/Jm556Uti7pKD0VlfzznoJUhKZDrPYXDd2vhZ6hk488InqKI91XM3WpMOvRdba+uxurgcTz7xRCBGRI/5gf37hXKQAWAQrcGQBDyIccxaXo/11aVYW12JtTUy4Q05cj23IlpkzsTcnrnYy/PYMxeTszMxOjUbfVqpSqBkI5d1xSInWpjo1ORx6AQ/zYmJWFhZiY989KPxpS9/WeRYjK3XHA5dUpcFXWHf4vCFrPQgFOIMskefZ2B+iUorRRmSv2PE06G3RW6Txj6oyMSk5FIh4opjgUpcczTWlxdibqYV081GdNaWor/ZiQO7p+PmFz0vXnLjdXHN1VfFxPh4Dj9BR4CAFxIs+0mkKGYTZDCt+irupgi25Pqr1KQ1YjVbyLI8lGsiiVnd6CkzT2Kk0L+tnp4XNopnrmBLcDTOMOFaBfJ0GzTHBlKwOfGuHisbnTi3sBLPzZ+Px545Ft995Kk4enoteo1+NCenU21OvIp+khrVv875J/Ji7XM5dIJjHBd2rsxH7xDBqK0YOwsvCPQJh54JgdoLO5uyr9mOynnnbHv08XkGsqsQwQgQqLvTmWEEocyesO0FCt9sr0Wv3ymENGaQF416kfuyn1z3VeQyBI6SH6RAvMD49ie2gW63ZX/ZeVdLbbL5RZES+0lwYvvh6XBOqDIpKD3ykuLtKXMHBcOGMXb1+uuui1tuuSVe9MIbVF9XQFDmWGSJoBOb6+2YmpiWQwdy/96DD8dnbsehP0XT4ZDHLhtaxsEOWGg/6NCB/wd2RS156dAPFYf+rneRoT8Vb3vb2zQ/Ix36utZ4LR16XfCGW0gw9twwHDrMTMgx9z/wUJw5fyHGWpN6iDgRPzzfXBGrCpvShBbXzByRS9u81OQkQVkIUcwRtl65oluJtyBXOalz8cYXYxG2amkjq9a/7SgND1ezdBG+BJFmJlE1cj6GIXHgHf5uBrszL8Pl/sk58O+EiYCthiIpnMv0VBKSOL6hbZcF7NBdS+S9fBlhoLeajM1ZP6/nupzRJ+syARrXrDBQwHzUfC3NacjdizhLGfl3jkktksBFz0Hpcra9GXJ3bdTGXLXeEtBxzB2zs7FvblfsRBIW0ROMgTZ/DnogA2aTnjw1r15nRDiAEunBxZDQ4y/WaaXOVoXg/fsqDJX/zjo25+BxtSoRFCIV18h7q+gN6/vggX3xhtf9m/iXv/xL8eJbbokea1Hz27O0UWKXrJXh+NSgXzZdEVHSiwptdVAmKFC0zr3SX6+1w/9vbMbq0nIcOfKMeAV0CBw4eCD27t0nOFFrsKBWgs4IKvTeTnRx6uvJw2AIzMrqSiwu5HPDEdMut3PXztizZ4+ydFrbgODrrQnJxv4wh+5smssbkNMI0uENjI/H8uZm3PG5z8Xn7rwznnjiSQXZZMoqD5Etg6wVcSRqr177ODbVKsdS6Y61uQ4PAxOu+4ve9zCT4284dJwPzpa1S+sfxLwVZegYKuDyrtjs+3fNRLO/GSNbm3Fgz6646YZr4qU3XhuXH9qn2eUKfCT0kboY1LZx8pkhstTgHvBZOUCEEkeGNsmccBynaYBlVHTauUQG5dDZ7wq0VgrPpbSVoU1QprkRcKmEU1QJc/8lL4MOFWWl2h9kt6OxVWvERrcfK5vdOHHmQjzyxJF47Omjcer8kpz92mYnNvCDdGioU6GuYARxIByi+REpWkKWhzPPYFJ7RSPW61L6RECmVqNFFnnekC6DEErVhhkelVLKGnqiftDMajMbbqobwxwSYG4CDPZIBi3JpUHoqbNFFo9oFWWvhhwiLh27YB6A7rpmdNRis9uJlVXQoHaME6irt5vunkwgnTQ6+N9uE2T/SzCeLaVdyfi6Awoyq57JQPzIQXqyzjU6WsFgCdx7PSUs17/gBfHqV70q9s3BSRnX9ej+qsRCH/pmTE/OJm/owmJ893sPxadv/1w88TSS6T+9Q/cUe6Nihw4fjrf/wTvDDv22t5KhH4277rxLDl1gzenHvqsMHYJH1aHzwJbosd7sxAc+8MH427/7B+nUMrCBFiQWgGtMzkYMszvDstMxacKGmpYdR6ucrB4YU7gKxCIyRA1DjW54a+jQKw/Eus7VDEBGoxgTHmLVoBNtpljKcH67HaI3qv/mgICFpdak8h7XBr0gXHJwQJDRe473ZIlw/hhbjo/jVJ2x1OX4WWW68zlesLqPIylkYMIbrx/UsY1wlKzWAQVGCIYt52eHznGVLRSH4wzdDp1AY6BkJxwpHToGWYz6cl7cK0eNnIvrdWQf++Z2x749u6RSRk04px+VAEpOsRYLi8tivbPgZUAbo3rewNGZK12coRuC95rZvont0Pk7DpFvw7t+bkZA+L1boSgJ3HLTi+N1//b/jH/7K68T7C6jSAuUoLtUudKaLqQbcy/Y8J737GCxel6+Rz5nlUbK5gcJYHDEmflsD9MENESMMFpF/W6wNktLjOv0tKnRtuSgkffjyBWsra9Lrhcki2dKMC7SGapho01Bugkll+qc+/498lJqfWXyWQn2RsfGY73Tib/9+tfjs7ffHvfcc6/EcQiStB51r5py6CJ/telFzxZL+raz3l0cehnFqfnfZbiS4HhImCglljGdnB069DhRas1kJXAM4B/QVx7dtkRi9u+ajJmxelx1eH+8+Ppr4vlXHI6Du2c1eEWtXR3g0mZMaT55XYZXolVuCSronBw8AYq4NcMRpUPEJTP0hN2Hw1CAeVOEiwBrOROEEoxR088Z6I1UmQTuL1wNMlEFOmJfZ40eHozEmJAr7YeG8Gz1G9Hu12NxrR3H58/FM0dPxtPHjsfR46fiLKQ5uhzK0B5ltjh2HLwY3FkCJcOTwwHbprxC78RILbakdEngSDkA+4IoTF8OaegwG5qomP3lmVGC9+OEJehCIlXEZAjyNujQkHxtNny73EJCghATRFPNKadzAOLhYIrcMICiuwOnboeOzcGhs66dNHFdtjlO3Gzf/XsnLUJLZCPR6xi2NMPB4rXDxCxJdno/NmJstARAqcvC+ymZ7tqxI37xla+IF1x3XVx6+JCeqUiBRUxrfQVhmSk9z7Ow3L/3YPzlZ+6IJ599NnXcKyz2nyRDt0Nn/UGWpYYuyB2luKeelvQrNfS77kqHrkDu1KP394FYyA4MuXuSGCSmRnMsPvDBD8WXvvLXkrWjvubJZTZmVSdpY+YMyc7dDgWntHD+fMKrJTtPFbfM5rKGDumL9qpUcOL4bqnTCEPJEbbk4GyM/FD5HIw3f+dLwQFtNk2YyjlAxo7fBtgZuOv3zoaTMJJlgIsXQrbNcW4YWV+jsroCBcnRtLLfm8/BcWKAq2UAZ8JGIGQASv05Bw5kVsBn8L5knWbtkev2dfj/cUAM2mAB8Ll2ylUmMefFMXAmfJYdujZDEc7gfWwmjueAhteqLkyPdglK/Kx3zkzLqe/QGNNxZd2WrlSQ0uQ+dSVecuLU6VjbYPpdtrBBVnP2vz2TdLDn52Mn6qxYylSlvTFZsMMsigypKnZkxIHe8x1Tk/Ha17w6fuvf//u44cYbE0a0Q08sP535YEiDDT6ZCrGmM/aUkVRgWAl45IhNviwp3xYEt3bW+and7pjdoWckJnOB2KsQIp+RDhIRk+ws8HVXEaFqWcJtRmqzE2seg5/nVq0W6D56YmFx6FmT7CqTZc93+/24/4EH4vY77oi77/6agnuXlwSY1jH87EGebWeAjHBcDfkhsKNmW/YQ7XWpmkXFJR06/0+goPXNukTYaKQRk8hojowoW9pYXVJ2PtLr0AcWVx3eETdec2XcfON1ccWhAzHdasZ4ox/dzZVBJwqOzYE9HB0NQZE2eJYAycwF9ea06wpJdhim5bSvQpAcELaSE5I1XLLa5PxoNjjtahs53AP2NBoS/E0EeQUWGbAKfu+hapfM8dxDwOhI8VoGdjTa/VqsbnZjaXVTwjRPPHMkHj16PI6cXYiVdic2OgwLqgu+r40yAAbiXlKskgef0LueM2JF9X50BjMh0IdPFTd8WWazKZbCM2P4kshipUwJykHAK/JbEXWxMwV9U/vyICgvJQ05aeJ1FPdg6WdtH8fOnhkEvRDGsslf5ERQGZJLHHq1tFlF3LB9Th6djHnvKFDjXpbnQmBh8rQhd9vY3OplX9FFQZmhEK1zCE/WtiGk0sJ208+8KF7yMzdp8qRKlKznrV6sLjE+NbUecOj3ffd78enP3hFPHj066DhXSP0TQu5lzpta/0CSDh0qGTqkuKeQfq049A0cei1qJ79/X1/sZC3QJDrg0NNRbkZrcio+8KEPxxe+9FfSdJeSUYE1eCiC4IrTdBsW73WEzgJ3lsmNVaa0spLGya0UbqMZQJW5+anTOStwrYqFyqa34Mx2h85xrTzHv8W2LA49o6OLyVc2kl6ghr6d8dnQcY2ODF2j5RxSXSsflh27M3WgQ2UK9foA2nYQxOut6Mb7TPgaOPyiTc7rTfawQxeiUSAoZ8sJeWaNDWPlVg/e72N7E/Fs3Kd+kUNXH3r2+8J0Z0e739rONrk46STkuFBuajRi5+x07Nm9K2amphTpqr2wZLsSxanVY3FpOU5JLWtRLT0cQ21wxem5HOFo3AgK/z/MnAa9Chex4735RbQrhEbWMtfCZlfNVga2r8Emz7/qynjDr/5qvOGNb4yp6el0eqUOOAgcSp1eAcVAezpFRrjHibZkfT0L7GWkUqmPDaA7DohT7m7FBdjZ7XZm0q2WWs7Ucw6hp+j0cx+4BvE9MKQiHPi+58co4CjlJ2V/iAFhzCQgkyQvBRXy5Lk2C/UrL6/Uu/lpDgefn4H2KMzGePzJJ+Pzn/+CFONOz8+XOCCV7DgmDj0DpY6G8uj+6uFlixCa9JwDAYygWd4lOLYRo7C4ywREnCNIDYNVyNKnJloxPjoS7fXV2FhZjPpWO8Zrvdg91Ypf+NkXxk3XXxOXzO2M1kgtpsabMTk+Er1O6iWk8c6hMyQf7DEySf4/Ua4xoQt6JKK0Z195fg0Z47lPU6YVWV87Dh2rjO3FAbmEh/2kfSlRyRw+5SAibUM6Ner69X5NSJa6WTSICuSHIIOsNpXF6GFvs0WYYhi1OH3ufDx69GTc/+Sz8ezJ04Ll1zu9qEGsHRtXjZ2AAC+aBKt06GUVRDe2JE9LYC1Fxy3OiaAxgx0HxvgCMnRByyRAHQR0CCidCDF+Fw5CrrPslqA9L8tm3hPV24l2vcpQnRxLzHV7IEwGwkFYlUTQTRDRjhw6f7CtrWbq2LMqGjxIaMqALcSj0i5yA6sqckNxmGHyUAa2l3vlUmEOQkJVLie4gfJcftml8eIbb4wbrn9BHD58KKYmJ3XvcOgTOPSRkXTo9z8Qf/mZ2+Opo0fVMZFFnZ/coXun4dA7/W4cPnTpAHJPLffbVEP//Oc/r04fDTE78ci9cuhAVdsdOpu0NTUdH/rwR5ShA7kTBabqF3BR1rZdTzcb2XA8RtSvw2goAqRm6lpUMeT8HsjJw0ecoePQeb3FBqTQU2pR2RqVNTqXCmwE2cQm0xkyFoTEja1MInJAwuJzFMfr+ZK6Vr0+ULpzJu5rMOMSh2ioh2MPakudjqI2t925Vu1slM9w+xjvs6KbHRcBt1vP/Fzs0Hl9tbaOscmgCdWwLO+61YP77/tnpMEOnddsd+hsJu6F2pcaDd1bIHln9naQDnAUpXY7qlPu3zcXu3bMxgSqXKPU5FPxSs6vMSJiFSxQeBmM68QYSLmswKB2ZHbg1SCq6tSHjj4DNAdd3B9gZ54/95Nrc2TvYzPvmlYnHDviEb/3e78X+w4cjBEQnDKytmCHqShS2n7kXGWUcw1t/9abrSdtWagKvC1d0egPhHy4vxrDWsRnyGTJChxw6r6mgL9bn8u0pnQ/CkSLG9Ls9CKWpMxe/B5Lldp/D8sa8mGqJ6ch53NB6LTvcAQ4l9HRePboUZHivvjFL8Wx544P0C2RsuQwW7rXcCFoTxQ/g3uwlc+lqdYr9iiM501lcZwn9kN/Y39BhGLPAenS3lWvaQpaqzkS3fXV2FxZjnp3Ky4/MB0vfP7h+Bcv/1nV0SdGUqt9fLQek4w7LYROAgfuaWtiUhBoiv6Q+WabGtk7UHpeA8+kGPRKC1iuryxR6L1aA8MuBgXukSVCsbKLPcOh49hxftjOPoJH5bhC7goEr+ExZLqgMwO9AkRQUhsAgSLG21Lu3Oz2okEwGvU4u9aJ7x87Hfc9/H2NaZ1fWBdbPsbGNelN4VRx6IL6ObYSp35s1fqxIWVMHDoQemoROGDhmsWBYmLfeIrJSNobdU4u3pmsuBAVeV/4VJSESjBojo32i2dRaDQrBM+2MnTQPwUwEtBBwx6Ge0cCR5udrLljPzQVrfgal235KV5F+T3PqIpYKVEay7ntOPScxpZkR3QnqghpBiCFFFeyZ0nJqnqQypAiNkLixX/VIg7s2x+33PJSTWg7eOCAXre+shaTrSmtbRz6vcWhP33kWZE70Tn4aR06u7xRGxk6dEHu745nnnk6fve2t8bRo8fSoaPlTjCvGnojh104E3SGDkEBcgqQ+19/9Wtx9sJCjFL7KXVv168F1RWD4ozdkRU30s7HrzHc5wxdogYyZmmoZMjrDdWgOQ4PEKckBeqSFbnOy++rilKGpnGGHMstW2wgR/CGcg0zVY1ztWZtZ8DxXQ91LZtjk+VyfH852zd0j0N3YIBT9Lk4OuR+8HeCA7cOOZukz5MgpIp68D5LxvpZOWDS/3PvbEybbMqhU/brXUN37z/QtFnwtKmwDjgma4BNwb23Q686dT9nte6hnNVux+6dO+Lw4UtigtpXc0RGK9EbOBIIzrSis9WPo8eei+dOnJRDR8zDZQqXOngeLjMMApzS6mckRP2vBRWpCs7g0LmnvB/ddF5jFjznApeCfnDWAiSy3//9349X//IvS5hFAjp2ysLWixBEJTuvwnQm9shgOEMfdpJmwq5FXRxHQWI4X7UWlnIMn+sM8GKHDimuHzUSjeJivGfkbog3iqqYnNA25TAMWHVtZotgYbcXpz/gj5R+bx0WhvF4S7McvvXtb8cnPvFJTV7jvdqH2v9RMnTkMdvZqy4EpKYAhGc5zhxq9u/GuvpkOXccOcchezcLnvof08tq3V7snJ6MybHRGG/Uok1L2NpaHNjVipfffH285IZr4rrnXRYjPfrKuzn+tKFBpINymm53QU/oXgA2l6ARgC9kTaBclWay750k4QeDs7zbGcRlrTdrzulgyJiC7gzzREpSgWLYJr3pZJpr68puXcvNVsFEWhiNm4lBqpfl/PN8Luo5V81+JOV5QV8YmIS63UgrLmz243uPPRVf+erX4rEjJ2Kp3Y9aayLWNd66JYcOujlw6FoAveg1IjY7tAmWjgQ04TUFLFEy283mGITFHFMqFjqQuYbzFGKj4PHMxJU0TE4qq8Yha+0Ufo1QysKw59qTI1E4CUXfHbSEc1WHE3Ycgagy5jTJtYbvM4E0gmc7658udQ6Q4iKKo5JBmSWfNre0jFVIrgk2OnseQvCp+ZCCPlkrTzIkz+vKKy6PV77iFfGSl9ykLL293o5Ws6VumVPzZ8Vy/8SnPhMnTp2KTSFTfLYDxFwHHhKj7H1b25pZ7lXIvU2Gfokh93drjsPb3vqWOAYp7q67Ym19QwHQgBRH2xqblZtkh06UyYSgP3v/B+Lur39DvehizxaHzoJ33d032wSxqkN3dmsGt2b8aqpU1iF4EOsbBZaznrdUtzJLtha6axrcG9eI7dD9cPlcPodr4HeWiEzGZhoa/s6Xa9a+2c7wDWebVW4EIOG0JPzwb8bM4uzs7O18FMFvMc5wXKQ4PtP94NXPtLOxA/JISNXJt2gLzCEEHM8Ih4l02x26WoNELsxJRZwjr+Uzkn+QdTLO1a15nJfHu6azRt0qyU9ua7NDF4pSavwEII6KiV5Z9ETyM1OTcfjQJcrSYbyTgSCQkxnMVozBa6g14uTp+WCSH4tQ7TelzcToB+fsmpifaxUFGf7u4jKHn437+7lu36eM0GmLgm1blx46X//ut34r3vimN8YVV14pvXy1VuHUBVuXrwK5G5p13c0GzDVAeYnq12DwTDoc3ucShtvtzGa3UbJDHwQu3Ww9oi6taU9lhvYApdD/57XJfWdKqCDKcGs2L5QMfVDbzwxdn1s4GTnNMCd+YZzQD/juAw/Exz/+ifjOvfcNVLzYt3wQbWsK0jqdgUP3Z2neNCUFI0RtWNRl9G8RpeEeSBEO4iVqb6ONaI3Wo9HfilqHgStb8byDe+JlN92guvnBPTtix+R4jPS7MdEcUWkHUZd0GAUNUltVXj11+sYo5E6MKiWVdOg4TBMfs02xGPVieM10H/Jykr2dGV2S5AICJXaEtUFr3sZGbK5v6Hw6GxuxurqSyoalTVfwryb29aOP4ZVmQ7Ky6b/Pin5Csy6XcGIK4JDcpk4+MhHdOkNf1uMf7v1u3P2te+OZU8vRmGpFjE1K+ItauhAx4rvSukaGTg2dDhjsLIgKk9BgumtSYBF+4XlAIlOgwT4RtF7TMCDPOHBJh3shPgKkSHU+DJUq0wck70iT34UW1FWfFlSfndzZ0UO/eT8UFKiTSc+S3mvKNhk4mIw8zLTtHHNiY5W7pM/SaNjC43GBqEgwbw/gnKHntnVpKsV4nHiyd7MbJwNapvpdd+218bO33BzPf95V4nzg0OkOoZz48COPxYc+8tE4evyEeAs5Rrbq0MFS8i5c5NBLWU3qloO2tnz/D3Pov1scOhk6InADh04kxgNzvyjGnE3KFCGU3f7kve+Lv/vGt2J5bV1ta9oUpcZn0lQu9mQ/c5P5MgvckdMAgi/OhZ7MhHARldlQlJbvRdwg1c5wjDgdESGK7CtGr0r6MqzO53AOGHSugS9gV96r+kKkwo8Nvp3GwDgWJ+/z59yqsPuAYDc2puvEodtZ8rdqNim9qfpwrCxZfjVDV6ZUskeXB9zaBjEFeNfnynVUP9tEQZ8/55uw85ZEP9TfXaZa8V6XRWygLJ7D9Rk5ULDSyMED/N3IgtveXN7w/XW2pnNQ32tN/b67d+0QExTnDmQlHyRyWQZw1AkRmDlz9qzmpWNglFUUJ26H5qDLhDj+btjcDt3RtRZ/CQR9T7gG7ivXzoARrxnOhwwEo8trb7755vj13/yNeMWrXhU76AdXhgrBqGToOniyYPOZFai6OG8ZGWfo9gR26obeyzG4t76fcuhTUwPlQwWFTPqqZIwyMQjTkaVnRJLfhZSnbV8CD9XKbTSKrK3KA0IH0s9vd+py6NRAi0P3GkMOlr0Jh+bRxx6LT33q03H33XeLGKegTkEmmWaST2FOp04EEGWq2fG8qmUx4OkURgHabYrtzf00+jZS24pJyqadzWiNREw1a3F47854+UtfFC+76cbYv2s6xhuhzJ25AegXAIPiOLMu25SuPc7aU60ISnAYCnLl0FP6NjlAuWaoXyfaU7KowRCNLF0NuRKZ0eYzQD1pRH3dJRpVFitJXsakdjal0a9WYMHwhR/B86W+jlsX4Qoxk1xToEbiQxfehtnROm+tL5jsY1EbmYpufTSePn46bv/y38QDT5yJ+uRYNGd3xvJGt5DjMizQMVWa2YqtWk8dMPSgy9lukZVaaz1Z/ErKQDwkDpX96JRQaH8eJbu8AAAgAElEQVTzFDXZStfKYdzLaVNlyeDQfAx+ikDLkBf4AnQM8Hlaixm0yFnTOofaGsJmIthxWzPIUXZckADOja/kjRQFv1LidClxkOlK4jjLGYRQuXVS6tl211n50KEPu3gSxUpCoZ5vML8CNAixm46GPsExuP766+PnXnZrXHX5lTE7zTCmsTi3sBQPPvRIvP+DH47nTp6S3oDlb9NOEdhf7NBzG1NtL0jBP+HQ3/3uzNBx6M8Vljv3Tz4OyP1HOXT6ZRdXVuL/++//I759z/2x3u6KaJJQVmbWFlTxTXO2yv87uzS07bYrMnSxtEsrlrJI+iyLQ5dDUoY5IUflFpCU2su6X9WhGwGoiorA4uYLVnHW9EXZlJN0llt1FnbqDkjsQHydro1nJpuT3XDozlQH4hklcs3aMBN9xhVAYLh8Hc6++LldhjVb21KA2A7dsDqfKSizKKc5gDAqgkMnWlZAVGRqq0bTztI1dK7DyIEyeBZafUjW4/7ZAfG5NvhuB+O+Z7CE8MdY9LptQe1XXXFF7JidVj1RGTGZelEpwxji3Ilk6UtfXmFaWkawvsf8210KvsbhpsxINzfkUK3JAabr6ZwjrWEckzXAPUrERcPmyxje0dixc0f8yuteH69/4xviyuc9r7DYK046ceqLvi1CI4fpwRPFmdqp2qcPjELR46ZzRE6o0SjiPzi2XNPONqrXCoEKKNr1RpH3iiiKnbsz86qDFxJvg14CjapTN8xPdjsgFZUMXQGWCFsRzzxzJO6866743OfuHBDjkJzlGaZDzx761dVUSJPR2ubQVaMvfzNnAOPIM8PZAdeO9NvRjM1or/Ziz2wjnnd4Z9x0/dVxy4uujwO7pqPViJhqNWMHg1Zw0uvr6jeXA9CUwJJdldY4/R5hlOIwjFykg06HkvD2EHLNZ1Z60ctNdaKirLzU1hOFT0Z6ov3DPnSJZjEjfWVF+vu03oFeAWtLj53gvEELWWbQOJm6guLkWJDJE/gosxXxLJnr2PjGyHhEvRmLq+2YX1qLL3ztH+KRI/Ox0RiJ7uhE9EfGYkvs/RTwQY427eVWdGtbEulBM4AkKTluySnAEQ0cps4j7UAKy6ATV4acqB4/WNn5/MqceE06g+1fuiXE3JdSXjMmJ1rR1HhaZ755n90OiM2i7EItXkqBzGlo0lWTiJHhdpeH+P/UBkgu0fa1ZQJpPq4hd6SwTy4qsVQdOuecX/lTyvQKivO8Uc1jQlu3DWKxqeFUN/3Mi+MlL3pxXHXlVTE9PRPHTpyMf7znvvjoxz4hvhAlxiQq//AMvavCyg8qxQ3QQCnbXZyhp0N/Kv6zMvRsWxtA7rStuYa+PUNnOMuZc+c1pIGRcB1F5RPKng3B2qg7+7NDd8RnQ6Xe00KSw8iJlV2cI0aRKJqFpsgOtTO1haXK2g9z6G754u8uFbjuaofFOWDMyaKtFMfvLETic/OmzQjqB6M418QNxbv2x4ASjlclnQ0holHJKqoFrNTIB1lMhbXtUaecg4lzWu4lSnbrlc+Vn2ZyV89XgUUhvbAczXLf7tD5HLetuTdbQ2gqDt3T2KoOnX+75ODMy8gA8BlEFyaC4SwvPXSJ2tjg6xLhA+WzaM10xiDTnnJ6/lxcWFotQycS2XFXgtv9hubjYkOSRnlIVDIcl2z/dN7utODeGEkRWkB/Kh0XyPJ22vHzv/Dz8eY3vzle8cpXxvQMyI4Hcrg2Xpw6mVWBqQdwrLOVIgZzkUN3ICDIPjWjkFgGFeF8k6eQNeUMEi7O0qUPjSHoJKnGDjyzxGJ6XOv3+GkbDlxC+XzXztOMlky9gmgoQ6d1qeLQyUA5x+eeOx5fvftv4+Of+IRka/nCobNXCbrZS+xXHDr33rwDVNm0ThjIBNlpYzNrkkU3G5gSw83kOHFUNpdjutmJqbFmXHl4Z7zgqsvFZr/+qsuiGd1gpMw4hK1WDv7pSOe9q+E5Qe/2ZvaTc8/6tQyQ0OKnzcq3TiiO70kJjOQ6FRxW65zZHjDM5lItzl86RALaCSvjzMRB6Aiephef+jlwO04dMhjXrilf8EkYxylfgyPPKYYMdnEXjmwom1iDYShbMYQn21GByRfWNuL8eje+9p3vxfePzcdCO2IFbfqJaUnmwiFQsJkU9h9w6DwvO3QIeC4LKplB1paAt8w7B2rGGYvgqu6BFOZJO8lgJMpmPc33MKnZsDYCNOxBBGII4BQ80iXQSQZ5jm/txXo7xyCT5fM8yX6nJ1FvHKp6GoFjbw+4WAW5HNTOQVQLr0ZKiMWhDxHYUtaokFovcuj25YPugNLPXwbOsBfpTuDcCdJoQTx4YH+8+IYXxc/demtcccWVcfzU6fjmt+6JT336syLIrQt1GI7i3Z6hX+TQCxnPuhx5Oj/God/2ljhWWO6ra9TQSx/6j8vQ6Rt+13v+KB559AkJGECKM6PWEZMIEKXlzA49axi54Pm2Q9fvCqOXWDCJZ0mMUCRaGKOqgdEPS/RW4DwCj8zYhhk6RsSBiEksGHMIa0RyOEmMOTcJJj+f73GthoiqDl1GrxhF//S1GdrhWvhcMkA7a2tSV2s+nXZOHsNp83quY5DFlKzJ5QHOFcfqmjx7MrXKM8PnK4OdbMFSt0AlMOD31MYEWxXInfdyv7h+3yMZ5DI4ZrtDZwOy4BxkcC0YW87Jn8U9Ua2t8BD07DvZfdDrdaLXpsd6Og5fcjBmpia0yIDc6A1VWQKDPtpUPQ+xmXMLy6r/+Nr80ygA52BEw8FWQm7DXlYjD1UH764FO3auP/XK0V1m42fPLYIol19xefzya18bb3rTm+Lqa67WGlHmraEcTkmEMSS0X9Ea8NrRTxPqKpZfWSDfZahLd2NT91PozGQGx0meSzlWrzVpYwumrFFvySMaci+wu37HfXANPRPPQQ0Wh6H9kpofg5KQnbqvQwTHbQ6dWixrEtnXe++7Pz7ykY/E9x99NEtf0kLYkkNPrkrIoYOwac94Lv0YMGVDDk2DXQo5Cmc/Sctbc0yBxApDkDYW47L9rXjpjc+LF7/gmrj84Fwc3rc79qDL3l6LMYFzOTxDGWh9NNn46KH3kM3NDBeHTlYGGYr7R/dCkgOTeJj3dzhu10qAuc7s1MuNHHAKK2mpZZDU8526B2TfmZm3pRuAQ+cnMLyycwi/YrnnSNx1bKLGnCeLWpm6yhEJ/adjzSwd54wzZ29jv2QHao2YX9qIbz38RHzvmZNxodOP9WhGbWJKinMgB87QOa56wRn6QxZMnZ3mCS0pxgxD3E3ycd4f6uF8Tpl3rjnhQ40HBcwOPns9yTp71K/3odEzWikh2QFX00rGY+i26dnP65BgigjRbRH2BhoFzZHYMY1+R9piPzcHWIbcq6iWEVUpxZV9pFJKQWDkGkvJLM/PWhK290kq1X5RNDVE5aSRMDpSSHKpmiceGFl7sxmH9h+MW2/52XjpzTeLD/C9Bx+Jv/j4J9XNs64Rzj+6ho5DzydBWlRKJYPQ8Z926APIHYfeqCEsc1+fh6mZvlJiG5LiIMUcO3483vWu98TjTz1DaK6oF8MlUX3NBfYmSd1x15LFfi519qpDZ8Eim5gRdIo88G+YqFmbaSRso0gs/4ZT4biW9dtOits+ghFjjrPlJw5dzFwSHZi0SLJOT8fkxKSizWTPY4xFGS4dS0NJwHy+GYUbEuV+4SQ9O51/ezyqHaZqzm100bMXlmvya6owsgl8vH7AhC/wG+fMew0/G17iPTgqL3YWuBw3BCMRzbIsAGGJi0qHfrGAC/cAp+lSQBpqIuauAgiujc8xJH/xJkiiSn4+qkrZ7oSJ49mCwFxx6aHYv29PBggq0ZQalZSzkjdB/fz0uYU4fyFV9LxeeNYmwiTZMmVwByUS8SGSpewAbAhpDeEtnpdLD7yOawHupoYuzfHS7831vuD6F0ho5pd+6ZeSTEgGobaizIYTZk3SkmBRC7NUJkgNfH/ZkOlMy7fayBoKeDzwBpa7AqPidIcOJ8mXoFQS+ym16YsydJP2kqRQnH0B6nwiqgEmumCutoxaydJ/lENXhqfe9pFYWFiMx594Mj7wwQ/Gfffdp3NHKCgdOtMQp/UZ6dA3dB7iS9SSmCmhDgV9HSmYWZaUQSlj3P9izCZGu/HSGy6JV/zcTXHlpQdjaqwRM+OjQcNWdJmq1imzpanXsobGoj46LlIl38aCc8RmwuA8P76zhzr3Ly10rC+tZ6Vnee9k0+TUs79a3Ply70Syc9nCqnsy0kXpDSeuzDNRDpw3qoCaHVGcOW15YkqDTiLgNhiLSj21CBaVGnpqDCg3SzSiA1zOHmZvb0UnGvHE8fl48Jnj8cjRc7GMTW20otNoFoduylVPWXo22fUUOOfoasYgp5761OT0wKELaZBDp+OIjoUcUNNspBQs+5xnbAEwtNzhWRCkcB8d6HsfE0hx/+nWGW+OS0uf+8Mwk0yOiv8oUL7bIWu1ngbsqCOlkHFdth3anaE9yOAgg7GqQxdSUIawJKKWWfuPcuju3sKhGzXLvQkpriA0Rng86hny88hIPP/Kq+LWl70sDlxyKJ47fio++OGPyKGzl2h9HPBbttXQO4bcK4JABZyXrdmeob/jD5i29p54Fsj9NoRlCst94NAfu1fxO9GlyWXAaKo9Li7G008fiT/+7/8jHnvyaYkXkKEnccED3zO7INJK+B1yWDK8uSlJwOgpE0kyGqxrpEizvqJMSgpuKSajyTKSuqR1LeutKDCpfoxBVPtHxMRUqsjhJN12ZUSAzMsOHaIZ1wXEKrgH4Zzp6ZidndH/o4vNeQrGKRKPMuCF+ZkzcBMusxFnAXF/DF076LChNpuf80SQgPPkvVLFMk+g2GC0s1Nxq6m/QRZLyCprR4bsXcMmAHE7ncsazkY5fkLLbRkota3VG7pHCWWnnCWvp90EYRMcKUGPMslGXitQ0vTMjGB0/n6BEZ2VWjELTs9fc+KpH2ZrB84HciWG7OD+uTiwb6+c53gzHVOSVIYELwzW2QXmBZwdtP+p7CLotoiAaCAERjkzLNUSZbSBp9Mw26lXf1afFffQREKeN0YRAwkUSAbMM969a3e87vWvi9/4zd+QfrPam6Snn61s3B+TpDLbzYlqqY2QDoGMKzPtMnVMGJh6kdLF0xddRtJy2gRcCioK1KbMiQwShxPp0FVKKLXEAdRenHhK6Jbs0fehEt0PPlcEn7z3ukcFERAJr8DFhtxdH+b+sz81WOfYc/HhP/9ofP3rfx/nFxZifKwlww+cPT01pawSDXW1apXL5XQ05ENs7n6MqFbcja3Njah1tmK0FzE5Uo+9O6aE5lyyd0fcctPz4rJL5mJ6ohUj9b7Ibw3B0kC1OTsCEpXqynWUBiFlJXcJB6yhRrDPJQaTuhfYEIhMzj4tBJNrpR59jSVjXwyHsOSaqsKk5fkNoiKNFtHQEvWOy3GDcmSwQAeF6vusEQlvdZI1XWqpvX4GAkDbPJhsWUvYXaprcubl/Jh5UEabwgCHNb3a6cXDTz8bDz71XDx9einW6s1oN8ZjszaiYIF1Ru07m+dTO4EWMurULmkpoVK/fg5iUvJEoKEhM8N5F0I8Cvs/OVMb5e+JOAC1y1aVkmraIg+VysCc0hYwusYYIxe7zhz5bLPVcyjPif9LR9+V4qSQtIrMtDupjNgJWSpEaNtEna9anw3X25fmZ8n+bOtH99Q1riHtTAbsCgIKIqzA06qQDopLqYw2zZmp6bju2uviBddfHyurG5qD8NzxE4lClC6MjA898Y1OhLp61Ic0wUElrQjGFrOh1r6tOHzocLzzne8I1dCPPBO/yzz0ozh0WO5FWObUY/f25bA0BpHMmZaw1E/HoT/x5FPx3vd9IB5+9LEA1WpNTOkOZaRU9JnLDcy5ujnCDricxYGKFA/ejgkWJZKJLOR0fDkYQ1G9pnSlYI2EChiBSV216Ilzc7Y6WQebnJqUE8Tg6GJKtiXn3ByVQ2cx4NAxNEAjnBfnp7GVu3fr3zgzZ3KcD9fleo0cpiCcnBNu9rsWRonQ6HvmfThSH8tcAZM3UgUqSV+gIIOWDiI/yblSi0xy0XPPPTeY7OWI14IyCgoITor6Gces/o3NlvX8REC4R0xLIjLnHrJcuL7R0TE5e1AKHDZjcrn3ScZBAhEGNg5/Qp937vy5QQ+oNmAh3fEe18Qk6siwCAY81EOzyuf2oBw3KYcOc1UgiBxediMwuW9lc0tysOfOnVdwwLPNMYq0rvA+2oyyvCBDh/MrGtP9fgp3+HnYuRuxqD5H8w6YEtfudcTYZg45BpcaP7Wxn3/5z8db3/qWuPa6a2NishUNBmGU6WtZ3+aTPDUqrzUdBwYNQ0J21lUbk6qs/E76+IUUUQcJ2wwm2LGZWzj0UpvVEAw59NRDF+IhRjYTwyqN6NQIi0MHtlWWaaR9yAEqqXpRriuGs9yovGGFoCSHzsQonFERtkniWA7iYDY7s9E//slPSTFu/uz5QdsmJNWpyQyKQD404liVs0QNRkfrMTY+Eq3xRkLm7fXYWF6KRrsfU42IS/dMxwuvuiJeeN01cemBubjkwKy6wTQURUFbMub5phwk0RStGwLELId4TejJlLa0hJQvlka2gXbJzk67p/6uocLZcKpeCRRVgM81LzdrdnyvFo2e4d3kIBBICwGAfb+2mo50KwnAqTyWZZToA99i8xiSUmq9ZNFy8IkIqqlJGW1OR5PeezSUnW/0avH0ifm456HH45Ejp1RD77emottoiueEQ+fZqAZdWm27ndJJhG0giKiTUCUkLtVN1AHBClL+XT+T1Z/BLHZYs983N5MLw7Fl/z20BdQwHbDtHEGMuCpA7vScF9VLC2UlMc7kvyTeZTABSphlPTtvO3PHq/ze5VYnPkm4THSiGtBn8GaHbtZ7ZuoZyGV2DwphO88+9FpRLF7ReBj8vsR5CAVBXsWnXHPNNcrI7733XnFOhPAqoC/tuSbcCelBUG1Q1xmE4m43tYQvax00me6hd77znXLokFV/97a3VRz6aiJMA4eOs1hPR+DpTwtLS/HMkWfjfX/2wbj/ew9qHvrU9Iyi5Ky5pPZ4RlHZoycIRqSknDLGZB+O6VomD7DdwaHn6EtnlzwAZ5w2xIZucCpypn1EELLORIbJe5dXV5T58m873KpDNymOGg7HZRGAQHDz2WjUrQXnl/5016YNy6QRTJWnKlRuA2HGvMl7rnEPIKBy3GotyLV4k/i430DcHAOH7qDC5yTosgQkOGB3D3DMKmmO+0+wZESD42KUeSbcwzR6ZOhNOWu3dRH0YNTk0Bk7WUaSpgrYptq+XLfKzZF1dMFhJUN3Nkgdh4wDuGzHjunYOTsTE+MpNMM0LdczM6sdja16M07Pn9VIUQIPbcYItUvyvBGewYBbKpK9UehwATTnMswAAt/W3uY1MQjWkJjcamvdsCbI/GCvkuZdftnl8dbb3hKvetUvxtzeuRgdL5roIEiszxobnqQ4p4Zlj32qznFdIAZMRyNDS4YukGNplRJDeVSBFTVjrkJkIXTHC4yrKr1UvDKYpe1RjscDpFUvTwcktrEJcdsdum2EjcUP/ByqxCVRKaelmfTJvcYhoO5HKQy2LlKWd9x5lwbsKLBGXx0UiMyrTKnCqWcCkl0a42MjMTU1Fq2xRtR77djaWItaux37dkzFVZfsi+uvvCyuu/KKuPTA/tgxxXHa5V5m1owjyXbgnlrOsvyFuFSynD3eVAhj2Z/ed3pPpZXWQV8VOtf9LvcRR+D3DqPEvLFJSHTkmD9rvZpaCnle2apFoJ51bhAWHHqW6bLun7K6uf8atWaiNhxAsR5nkrV913q9V1Fz29wg86fVbSR6OO0YiYWNbjzyzHPxrQcfiydPnIn1GIloTqgsqoEtRZY5IxDuDx0raRskbAJqMgoKlm1lDh7rtZSg1XtUy8/s3u1oWUNPm86xcdbZ4gaJOQlj7n4SkqfAkMQt0S53VFSdZJUnA9qRfiVtjJ9b1aF7r7vDivdbGpYBMA7s7SEFn2sP5TmnbR86dK8TroPXeS0lTJ9fP+jQh2UYZhCwj1iTc3NzsrnHjj0Xp0/PZ3dDceY6j4KTFWyiVM0HH5PrYaBJIO0oBa849MuKQ38XGfrTR+JtOHQPZ2GIEaTJH+fQic6PnzgV733f++Ob/3hPXFhcjcnp6aztlVGIbingNMg8cTgJR2edrerQ1Zde46FmTbvq0M2gdo3EjiOjPSsu9ZWh8xrqj9xksnNIFRxLLFuIdmM5fMQZOg+eheWojkUIQ50HZoY3r00jYWORC1BQWWE3q/5YHSxABDropc/Zzg4OvADslP3/Xowci9fz/wQYIAqcPw7dGbgDHBPjeK11jAUFD+bJ58Jn07FhKWnw2mSjMyEr2wvzPdQKc6IVDp3fE/TISZRZvZwz50RAwN/Pl2E61Y3iZydeQTfr6FhzbWqecacdkxPjsWvnDpHkJAfbzBGtiur1eXWpWy2vrMWJEydVbpDIRb1RWhjL+WrYhvtQPSgFZ55ZGddlfkNG3Rlk8uUOBX4nMiE96L2uCEI4Urgj6IdDYKQE8YY3vi7e/OZfixteeIOywtEWwz0SVmWGNAYWRyZmMgAzQRCa3p3N6LQ3NL8cHgH/JrPmfiBDOj6xM2oj48rQl5eWCoIypSEdyrILpG8Y3OIbrqfJp+TNG8DEP41DlyF2TbjMRdc40LLH7AjVIirVsUYsr67H57/4xfjYJz6pAB/4D8MHnK6WJA93WluVSlz21BLUNaSz3qz3pcferPfi0N7dceO1z48XXn1VHJzbFZNMw2Id449Gcjq4+72zJTCFUqjTSmeh0paJjTGp1g5H3IPC77ChvtiwDzMiO3QH714z2x2CIOEqQUKHYPJILUlezMGAg8Qgp3YmNBlUF7KctNOLTj5gfb0EcXXXdLPOLWnhylQxnCzmxw5dJZt+Lda7/eg1W7HSrccjR07EPzzwcDx29GRs9kdipDWlHvk2AY4cUba8ESsAdfu82E6gZqkKl/YcdToCaJAxskwhrp2cOji0wVlWcjtYdqPQVZPDqpxYZWcRwf1wgFE61iyd+Z47wKrax1R3Swfp+zH0MwnLu8OmCrnLJhWHXnXAaXMLBD9oUyxNI5We9os7Z7K0u/38HGBUf8IHMYM/CcujCp6Sv0WQmkNwfKwcZpOiw9mZP/wa1s89e+EHHboy9J/GodMGdfrMufiz938wvvb334iz5xdjYgrIPVnGztqynp51IUdNRCmqq5cM3ZkkkT0j9XIRZA3dzF4uK8lQRY2pLO6BWEEb+b3M7D2LGVF6+hh5n9js9E8WUhfHI/tkMarGSwtNu62Fh0PnBsN8TtLcUDfYaAILgVqPssoKKabqQBLCTocqZagSVNgAmNw1iP5Lhsv/c74sSDJhWPlcJxGXM3BHhtaN5z5RD/dC5xjbiSjttsfgZnuHZj4TWJVSiMQkmMbWmhA5kN9zj1KYJDebHbrJfHL45bwd1Phz9ewYyQjnoQzGqdd6GnsJ3LZzx4yg9+kp2pQYHQnsmOtHREiMRzSEAqAXzkaQHGQZp8v5KhMrs6mzFsqGh9GcDt2bvpqVVQOvaltLc7wpgpDblxD+ELRb6ta33HJz/PZ//O14zS//koZQsJbQaM+MOyHJrHuTYaVh64GKrC7H+tpKrK0sxtrKUnQklbkVUxMTsWPH7mhNzUVzbEr8kOWlZRlJBveMo4bINQyMXQlYvORK+43KDFIiyR55Zawmw/0zMvR05NVju782R0VWHbr3ofgKlJM2O/G1v/s7EX0efPghZaLcM/bpBJO5GIXa35KISpNxpTxjELhGLSZAaqZasWdmMi7Zuzte8Pwr4/D+uZjbNRsjtV70qI0jGAP028y6rykHOQOg2AKNEu6qNODSkaDi0TFZZvYp+8dlKDtzlyR87XYoMvJcRRHpsYOpOu7q75JAV2G7qwzUSBW1Dcio67p+OfTCAYKXBPpBfV2ZYRGqoc1Ozs76RXLsQ9KWEbwkHkMizt5xHmG7uxWrm+3o1JsxMrUzljv1+O7jz8Q/PvRoPPbs8YhmK7Y0X501As8ACL0f/S1mfadDV4beyOeHI059BivhEXQz956gpK37rSwdnkAJSiQJW/wQASuBC7YmkcREQgdk4wJtbL+vVRvq5MR7WXp6/UR/qw7dNtS1c9+nod8oPKjSrWAbkM+cACe5Sc7Qqz7sh2f1Th5+fIaeMrs5UU/dCQXVwFbnWOHCi/AcCI+QTbWBgTf36qpm6Cq9wR3bDrn/NA4dEsXS8mr8xcc+EV/92tfj5Okzkn4VWlRujJ2ORxKqn1n1Ipwnkohl2lkZRJFMz+HGs0O30eX/XYOubr7M1IEzWYz5Gh4C83iJ2vXvjdQhRy/aSnFESYISIeaVec58Bg6d91D387xwByie1qZIW0IvyRSuRpXOCJ0lG2oalAcKTOPI0u/lfjmDrMKEPt/jx48PsgE7TzaKyyCcbxXOd0DB79ioOdqRXuysx/Fc3N+f7N5skICQZZh/6NCTOc6xnKFzLDt0fm+nORAJKnDcVjufAcadLIt6Pv6HoS27d++InTtmY7IFYlAX6Q5ITbVyTe2aFEsadOLceURg0qhriITGWNqpp8iG7lvplR0Y7mJsq9C7I2KXR2TsgdFp7yga2jhejK5ay6IWBw7slxTsG974q7HvwD459D6iOrQkaYrYiAISERdxCfVedFZXYnnhXCycPROLC2djdWVRIjsjtZDW885dczGz42C0JodrjmugA2KcIUDUL82aLYGja2+qH5fsXHVljKm+sz7vfHNgDBJVzK8K1F516Pq3pWBBN0rA56CPP5OtsfBxqDynBx96ON7/wQ/Gt779rdjYpCMB9IRZ46PRks5APzbXVqLZ78QkrYqNupz53OxsXHXZ4bj2ysvj8oP7Ym7nbNTpK68T0LMWUKVLCDSDKk13udAAACAASURBVIWO2WVAeajwbHI0cDp0zs92AofOc3XWlsmFh3EURKP0vzur8npQUFfKFtX9aQvrtTUoN6XRyz8jZgNZk/nocBAs/crYVIILBHOQHqZPW/uOj0JjHd5J0e+Wv8LJwB/KjJnPdDdLOtmso8uhF6Y2WTqqcO3aaPTHZ2J5qxbHzi7Gpz7/lTi/uhFrUC6YuTFCB3/yMmr9emysJVNeRM4RkIxkoNuhZwZNWTNJzmSXaaOKxnypM+v1RVWSxWbbLUEYTTtMtBDHxjCWH3ZvOa59hRw6sD3cCE0LxA5lGdTPqmpH/V7bIj8vIawqh138NYDc1b9ZhdzTUVchfycuPoJRhR8HuautDc0DuE3SUkkGP/sJf4DfolMhy3aZOCb6m/c1V/zwKyeoF/JwKVu4hv4H73xnALn/VBk6Dp3D3nnXF+PL//Ov1bqGM3WjvKM2ToWMPKHizPIUTRaHzgN1GxsOp+rQeY/hkzxORoyurTt6k0NngVFDL/A4N7mz1R0ozKn1ikgRYYLpad00O3SMFqxtXsP7gLi5sdnKtFrg6Hy4Vm/jtSg9iQVpEf3SImZUgc8w+sB1G6FwxLfd4dihO3r0dRpWP3369IAL4IiYv1Uduhddte6fizJJZ1mnSnKiFetYXAlPpVAFDh1UgN/h0NX1CqG6jA2sOnTV2CsZOv/mGRlJ2FjPHmO1CYkElqwa1cLqEdNTkzG3myx9UvW6VmssBUckD1mL8YkkBM6fORNnzpyV6AzZuxx6ad/JDV3VNkiiIve/WtaoMl+NNlQNPjC6svQy153NiNGVGhRDQ0ZH4+d+7tb49d/89XjlL74yJnbMiuiW3RtZE1StrYxmxBhvLi/G+TMn4/SJ43Lom+sras8aIUNtjcXMzK6Y3XEoZmb3qfuDYSU4Jz1zMnQRkgoBTOplSaARU1cT6TI71+hRWul+SodenamOQ08uN3BsIjgZCOZ0MnLsEbLfUhOlffVDH/5Q3H33V2Nh8YKY68mVoKd8TM+5vbYcE9GO2WYtZidasX/Xrrh8/4G4+vLL4qrDl2jwSk3EL7IvyKsNfdPPBn+DNk+c3sChC2EqfB05jiHkniWyJNVWHbCNpfUeePbeR9WAXAZ1MAxl2Jdsp+/1LsjYxKlBlq4h59FTlk4kUngIdJjw3d6UPOjG2mpsrK6VSV1J+IUUt7mRCU2tnpwV1hBTzsbGsv6bXJhEDet1nESSQSntoHnP9LV2rx7L7V60a2PRmN4V0ZqJD3/69vj+kefi9MJKxPgktcfYNJG0V1dykiz3zM6rWTWfxV5zt5LJzFn6ycDRY6uzrJakUMov2e6cxGcI1RzXAZa5CZlwDEtjuU9zQqT3sO0odkzk2kFvfGbrcvbleTqI8PMecLDEcq/A2wNkNYOnQadHpYZuh759nXgt2AdVnfxF60R2IeVm9XuV3nPdERSRpfNTiWdJ6HQ2jJX1sKRy8H8Scn9HkuKefuZH1NBPPvqdvlttqqQ4WI2QzSYmpuJv7v5a3PXFL8X9DzwoyAenzl1zJGmHzgZzJJMwbzphZUYlo2Y2MtEXRirb1lJSlG/uvWsxucCSlJAPLUfwET1mRFdGuDLwokDd3EBn6LDP7dB1/HbOaMdoseDITjknDycZLIhSP+b9XN/KynK2bHkUYInQ7dB5jSF6R9d5LcNanZ131ck7++a9HItzAxmgXm1y0jDyTYfOOVp4xgvckL4Xu7qctrJmXnXo/H9m6ENJWoIaPpsMXABkCQgc1PCZnIsy+FKzdwZsoh6/F6wk3YDccI4wMXRA1Riqud27Y+fsrDY8RCptekF4ddW1+XCGAZ2ePxNIDtOqk/e4JJNqozK5BmeXs6j5fKMU3AOvpWrApMCvaCRwjSNj1CZ7YmdTFtDIS5H76K7oxpVXXh6v/9XXx2//zm/H7NweGWRlA+p/L/V/arm17HPdXF6IM6dOxPyp47G0cD667Y0Ykw428pmjMTkxE1PT+2N2x34hHwr6GDUKRDk+rsEb2uClt92EsJxbnW1xEhrCoHGPy+zznzRD/2EOXcz6sv8c9PVQHYumWlQ5F54DnQ4f+/jH4stf/mKcmT8VtX52M0y2RmN2CnJfPTrryzE72o190804sGd3XH7wYFy+70Bcsmd37JmZ1oxzKaPVkcPsRgchogaT1xgGM66atGeZ595P3XQlBJrPHTngpeiAp60ZZoA5OKSefeDK5HMPus5azcZ0v12CqAiNVI14NXAevLc4dRHPGjnoRQAeGSfPFYe+2Y7lhcXYWKUEs6Js3WuNLJSauE5NinYgYqGhKM3mkOeTnBdufxLU5CDaKM+tqDtkZHwi2v1GrJLtT8zG+M598eWv/0P8/f0PxTOnzkV/vBVbo2OxgdIJPfOQ69aHgUIOX0k1TjHiS6cSiYCcT5HqJYAVc7zsFZT6VGKR000dj0weIELn9DX2lPauWtqynTARpzIMiC6mwfyAnLIJwxxOhNFZ9rcRQdt1lxoHwUJxog4U5IdATspesv/IwEhPVoFjfiUHySx3v8dBn2111Y7n+9S0at+u+5Ztp8OvTDyy1ZZzxT6uCR3Z1DvxJ+UULpqv4KMPzi/7Y1P9UG1rh2KQoT9zJG677W2DeeiQMEWKe+7hb5fZRJAmkuUurXAM9cZGzMzujIcfeTQ+ffsd8c1v3xMn58+IUJWQc8ImjpZ5MM6WuAhJAUrAYFjrlLOLFPzgAWUmkn2PJsrx+cN+yaFiGhF89n0WCUkpeYVG7pn0JUMthvUOLcJhho7cJ2SFNTlHq6HhzKxE55q0dcC5RpwZjG2P8nOgUXXodqom4xgSclTqheUFOrze5CHYmVejc9eKORaLHAIbf4fEh7EyyzzvvUsQCUXCUaCm50ALyC370xNy5x6ykXHoPG/xDGjzKYQ1jsk9yOE46fA552o07DZEb2qYvCz0ZJsCK7Y1y9sEuNnpqdg7Nxc7ZmeVqaiFp0DvoCwiAG314tT8fJw8eUqa06qxy4gn2za1DFLfAOjQ5+QShp24YbIfyMgk/Zla2fyN943gLAU7Z+sRwciuPbvi1pfdGv/1//6vcemVVwhOFZSrlqMkMlH7VeCiMZ9Lcf7M6Tg7fypWlhZiq4ssJO1tfUXurdZ0TE/vj5npOeknSPeafSMls2TS+0tK2gpkEPnIPlgpQClDbyhD15RCt8RV+s9tXAynJ0Rb+SoOrDqkRaIvkl2uGNlOLep9gu0xtYDyt8XFC3Hn5+6Iz37mL+P0qePR39qMsZGaFL12zk4pgKlvbcSeiYhLdrXisoP747IDB2P35HRMjI7GDIqJYxjbRG56dcZ91qM2mqWD7Owh0Br2YavUUtjsCl5KF952mVbHzjbC1UsWD6bU1tOAp9PU/ip8EZnnossv2QArtaFwiZ0ioahoiosOKYy81J7VndDVYJZNJoaRla2sRHt9PVaXl2Md7QOCdsSemF2Ovrf6vXHa2EKmwOFUh7O704ZQt05oVmtZGC3teLQujkanV4vNXi3qrZkYmdkVDz31bHzxa9+Mx46fjm6zFe3GaGwiT9tnRn0v2mvJ8bG9Bi1wkAxaxp7KtTeslyPZyreh4rHx1BNhj+e6WCi6EMMMnr0CVwSHbnEwte4VxVAjZtgkkecKudeBOfbOyYxtpUspdubev9Xnyd+w8ValNCSvmr/KJcl257z5Uittpd1ZrdMFgjchzqVl9pYIu7KRab8ySMnWQH/JsSsAKoGm9nM/1lbXU1isZOkq+fEcPXipHKCaoaf6JolHlvhoW3v7298e7wFyP3Ik3vrWt8VRs9zXV1Vu+LEOnYfcHGvFZrsbd37hi/GFL/1V3Hv/92LP3O6BM0+ILlvJLLbPueViJEMb1p45OW664B6cZOn5zoeWr+PmY7SBcXRTCyMSVrtUmIpD9wNlo1NXMxlNWelIY8Byt0MHKSBb2u7QPQ/cm94wFAEBXzCSxUUqs3ntlAd1uMr0HzsWX6df4yjP6EXVWXsxZ/tHZpiuLTlosEPX+SwvaxOoXlQWY5UYR6SL0ay2IJkUl79LqIdoGIfOfcRhb3fobNrU6e79sxy6I/psgUHeNyUwS5uv2NC7du6MnTt2SMObKJ5zBW5Ubam0PvI85s+ci8XFJW0EXJLWkjoKgPmb+ncKUwzZsobNtJ9KJ8LF3sw7JhnrvCZhMjZWws7qw+5txeTURNxw4wvjtt+9LV716lfH+vqaHIt6dbfY9PTMpmynxI/a63Lky0sLsbK0GO3NtSLqkWudDH12dn9MTKC+l4gM565Inuw8SRqFTGPlRUQ7EhbH4EvxqmToCbuXHvef0qEra5EjSmdedehbzE0K5IbJzhK+3NxYiy994a74zF9+Mh5/9OGYmRiLndPIt9ajhWOfmYx9u2fi0rmJ2DvTVK18bseumML4k4EhY6xxmThHyAghZ14fzRGhMBK2esVIlgSoynInSGft8uwz60uynNfNAN2oPHQ7bicd3n+DLKyw1zM5GU7l8iGc2TtQFyrm0cs4SsaPKrpLUiVrEqcOoiPW+/pGrCwuxvLSov7G+kEGFRY5x6L02O1C8oMXlOUyjXkuUHPWsRHZKoEdQTDlCc0Zp9zYj240YmRiOpozu+Kx507FV/7+2/HI0ZOxUmvEWm1EYjM4/0avFhsra2ph1XhRWo/LKFg5WMh9ZNoul0kwKfkusLhFFwFV1XjVLH1xvlIOVO0/y5Vk6bRqKpByia+Mf2YdOQNXORMp2hJg2Ia5lIeNsx11KYznMiwL2V8MB7UogQE1KZwKO/R83vmohtPXhjww24t06MMOGdvtamLAZwydfikvF+Ex2x6VjCoywrwegiF6KO7B1/7DUUuU6+IvO3V1AqnuThdMLw4fPhTvePvbsw/9p3HotIQxXW1mdld85/7vxl1f+HLccefnUwDGUnhlPCcwjZXfsu+OrCdhMztBw57uGfTCNURto4xzM0HHdQ2PGCXSzU1d2lMYjoLggdjoGAUgvdRrZ+HhIMQ+39jUYmIRWV8dpw2EjZN3n7azbf7GIltdWRG8q9nFlXaojNjSEVUddjUrrzp0Q+zOIlyu8HWYN+DFVXXqdugcA4fu1jUvNIvLOCAyuSaNdH7789TPioEdSfEd3qOxrd28f1ZN2p6hG/bydVczdLH1cZJFuEakMbIwZ5h0NIyOxMz0tBw6P8lURqmflgYOTWLCeXdBBBYDLgGBZIpaDJUEVTOFuFPaULZn495sbJGqkXcAiGNsd0pXA10CpZziMaKyXLV+XHrZpfErr/+V+M//5b/I0Im3gchGO510wtf5/KkJA7PzDbtfmU4XvkdyOiYnpuXMR+hFL+qJ7GKVqIAINcs8yWnKQHCyhYfCXqNmyWv4tyH3nME+JGklOpfw34AmXin7aI1W24bKhCdq9FZBHASTnX7UET+R+MyW4GKyw6/+zy/HZz/9yXj4gfvVN75ndlLyrDMTzdi/Z1cc3r87Du2djplxhliMxPTEpHr8JW6CsZXSWzKvRUzMQeDZysQz1atSQEZrWw43a+pj42O6LLetDbPt/LvXZXU9VAPoav2V1widoY1WtcxU5zNBSfepAtX7vWTq6dBBFGily35vBUV6bsloh3NBCxs2Z3VlKZYWFqQcx9WhDNkaByEcVx94p0MpjPXl7C/tJdcvVTWY5gjLqM85Z5ST1RGUi2NCn3drKhqTs/HEidPx19/8Tjx09EQs9uux3kBBrhndfj2atdFYX17VeVCXzxJo8mkSbs/uIz0bYcjwI1JwiXWfiRVln3TcyRBPInI6eIvElGl2dqoFavf41URmYcLn7Im074kssreHDj9VRx1UGR10J5FtrtFJBxnSDKjA+0OnngOv1B0zyMqH2iLWudhuP+ykq3Y+7WSRGC4MetbMQEmusFNs8+GBcB1wjfA1LgdJHEmTFPMrldyzD107QVoM7L/i0A9lhv7u9/yUDn1hcTF279mrWtriymp8577vxp//xcfiO/fep5uCocGw81BXVmBfp1RpRsZJ6hGzs6i/OTpJCdjhDGw7dNeFXet25Mxrcehp7DJb43fqQdWktlS6ci2FejAO3TVyRYIbmzo3zsH1X5junLuZ7t7onAc1dKB5taOso+w1bNMbRPil9mbHXf29F5wNzXbnYli+GvG5DMG1GaKqQu4cgwCFc/Ki5DOzFjbUS08eQi4iDXUojiJrpAljs3ngEbARQDHWkeRU0JLP5Sdx6JC8KIMIlhNpDAeQhhJDoExY0PO46ugEErC/6YGlXUd965pZnepUS8srcfz4yVhaWs5qlYwDEDT03WEtPYVHikRjpR2wiqJUg600GvXYpEdcrSbZQsdPHJulXFkTs7tmBbu/6z3vlmqe2PZllKkg2CJWkczzFHvvy4mnMEaqyBXBorFWgc3IhBx8kv3AFk7+gOWTFciJKFRY0aMjmjA2bFsrpDii93/KoTvwH7SrOaOwvoKnSaUhcZaOU2KamdTAeH4Y3FrEN75+d3zlC3fFs088GrOt0ZibnVA72p4dU7Fv12zs2TETu6fHY7QO8YHJWU1B1qmnnbrqQhnMxlNNcyjpS5sVqoAKnEsGnm1nNZXRnKFnBpQH4Tk4q7K9sCGtlohskKvQr9jaZaZ5tTxRrfVWUTcFASqPpENPCVeQnZR+1SQynl1vS2Ra1sLG+lqsLC9JTEhlQcpdzfGYnZmOiclx8Ylw6jj03HvDDDBLZenQ2R8gObqfgmqT80F9vNFsRb/ZikePHY+77/luPHxsPpZqjehQZx8Zi/X2VrQaY7G+nIOW0FNQu58EZxL+z7auLJEpVqSVcHw8xpHaLQiEHFnRyudcsTMoLyrTZ8+X6rIcEsiVZn24lJMwftrtbKdNWe0i+jIoaWT2DynP8LqfgY/lcqxtXzUZKposF9Xrc43kPHRxaEoAYlW4dNDs6dI3bzhd0c6wsaE6qU8OfYAEDqWe5dcUpWZCITsjPYG++GROHrnneiW6DT/g0LMmLz6UAuqLHfp7ikN/y08KuaPhvW//QQ3RGJ+cilPz5+LzX/ySBjVAXOKhoonODc9oK3uY+VJWCGu1KAWlcxmyIb3Z/JB4j7NjnJNFV+zwgH8FtxSHzvuzfaKuPnRn/xoc0NtSAECd3PO8qWu5Nm94B4eexLeUrbRD5wHzfr719+UlUxdL/SlhJ1+rIUtHc86yh/Z0OEXLxsZ/MyzobH/ILRg6K67T8Lecr1rphmIXJuXxOyJhnDnkMzt0t61lQJWFSJ4LQQvvJUhY26D/exhlVyF3iHqq5RRHxr+rGTrv9WZNFme252j4R5epV/n/0oifnoo9u3bF7CzQO5uavCwz8HzWjVhZW4/Tp8/E/PzZUudMxTLU4zCI0r4fa2rvVo2410r1nlYdehrkRnSAOeUwceg5i5gaI+dKbgbE3myNxaFLD8Uf/fEfxdXXXpMGCLlP1OskBCOQPB2LesMjttqdQYuZusfc6kgJonQdUEoC9mQTZzYyqo3NPVV7i6SSs+2Tz0QvfXwiyWliv6sHvbRjyac5qv8hGXoVyfOIVo9/hXBHYFz6XH3PRCrskF0ui1HN4BBUSXrtjbj/nm/H/f/4zTh/8rmYm56Ig7tnYufEWEw06zEz3ozZyVZMMd60yCSLvEdZhSEbQLElu5Xh5zxKZmt0ZnR8TAFO6g5kVwOkMyFvUjHM663ColmqS5NYRcSqMKlrpoZwjTalKI2nbmXiUbVL6Qhyn3l926H3e/RWUSLLVlH1mxdtf5zt8spyTpVsw3JeU+lO+4yumajHnt27YucuxK9YeikfnPobwwydz2+3U5xLJFECShGuvF5zkhctdJ1aPZ46OR9/d/9D8eCx07HQa8QWpNaxVqxsdGK81oyNFZKXNb2HLD212z0KNdUOQQ1yqAodGpRUmrFFH3xpDc7AKPvORZrtkkhZlW+IlOi+UkIs0re2z7YjHn/tQNL315mv2rwsxlMRieKebHfo1fJjGV42eGYO4Byo4CkzGSoy1IN2ZPa0hYyG11HyiUr3VpZ8cl3knsshMEnOzWAhicc5dyTXp0jdReArW9ngGPVjRKthmJ2LdqstXbg6tBFncSwu3Zah/8QOHXi3NTmtKHBkbDw22t146siz8d73vk9atUtLi4PsMGGUAh1IZ5c6UnsAo9ih8wpn6NUNZujZDo3PtoN1BiqHVBjkbHgdRwY6HboXDSQrMnRLmwrm2NiUg+cYjrRx6CwaPotvBxV8ruVY+TyuUzXhggxgiFPUIglD252KHfrAoFdGABoCMmSYwc9Qyc0QUtWw2KHzOXboDiZ4vx26sk8hEKMDQpuY0kWWN4MkL56aHDr3kGtfQeWr4tC3Z+g/zqGvrqcyXRJFUkkNIo0i7E5XsHa27DRiYrwlDQCkd2npqtdzspNLM/xcR01tZTVOnjwthiiEOH4v1aoyQQ0IFoPhe+8a6A8LlOzoM9JPGKuQ+pMUJ5Yyim8J/3WRNcURNWrx++94e7z6Na/R+Y7BLsaQp2cpzjQXPURkaTa7bFEmeSVrG2RpU6xmHLbJp2NwAkYQZUEBMXUWcAycG79XGw99wi3EU4rzLmpxA/nXH+fQ0+LkLSkOXU5HE/LKehZrf+gQqfVuddej31uNrTaT87ZiY2U5li+ciycefjDmjx+NzvJC7N8xFQd3zcTMWD0a3XaMMq8coRKVFagv1+TEkYDrU2Mt2bCkVgmGcObtTvQhaiKjSifMREtlBPVflx54K8X5/qb62bCFiaxqe2nLsHte9lAcxP+2oxaSQ4+26plZwtOEvaLbnlPjUvZVegDKkEeUgfW2atHv4uiTr5LZZN5TghWSBDJv7idZ7MryisSTFi5ciOXFpdi3dy4OHNynwJvSEwx3Mle+h+UDzp+BRx3tiY0OEHsS1JAXJuCSMhoDrfq1OLPGSNXH4rvPHItjS+uxNjIevdZkbHb70eg1RIpDF6TP/WbCfGmHs369oG859Kzpk0S0mk2hNXQJOfjhOgk+sLGa/jYQGspzN+I6ItGZvD+sO7dGsg9d9swkZAitZ2DpZzZERb3PjfZyXAcBDsQUDBRky8d1zT1Rh+Sq+MtlAqM9dKJaYMeIajUBq6KBRkizD7+j2rxFenI+SSXALDNeuC6XtVSm3ETEd+jQE3NyC2X2oitDV1j9z3Toxx+C5Z4RgYegcLNT7g+iRCf2HjgYa+ubGs4COeiOz90Zn739dg1uWVpitjMDXXIUZEYpqEvRVJ9wDIbJxCxDLizKAcRXIjGzHLnBRLPcTMMp1azdjl61+NF0HJznwKF3uzE1PSWHhYNboyd0Y0PnaFYlD8Tyrzg0Ps9BBQ8O5w8kzebEofvYnH9mrxMi7xkWqkLqPE23xGAsuWeORKsO3dEoi84jYkUWE5u7mRsblntFWMbT4+zQfY9MqkP2FWIamXCOts0oMUsLTIAyaSxiZnpGGysd+koa0fL9Ezn0tdV06Jq+koZPOumFKETri8RkuHej1O53xdyePTE5OY5gMHSokh1lO5mmS3W6pYVtUWuJjUadVQEKsqKlD577nJlRIhrDzZrcBv/OmZbsc6nbgsBp2FbJGAfBIm1EY6OxsLgUv/nvfiN+7c2/FldccUXMTM3kcI3SuVEOlJ+PQ9Bs83z22pr15HTQFscgDnq3CT6BYzWwiME8o005WBx9IlBbKldAWtScgLFmjI6ToRftdgUKFRzQY1QTEsjLH0qtFSZQkdzEgIsAlusKpyqIl2yqtBiqvtdZidoWLO1FIQsLZ+fj7MnjcfTJx2JrYzVmmjnadPdMK3YwFYtArrspQlhscX4jSgDkoBnJCwpCdl4mK2ryG4HwZkdjR6nRsvZ4feq3DfvCnaGr86b0ohPgeToarwXyNiu66sSr66GK1AzqpGqXosY/lCP13yTPWZy40Qv2HHtTcHKnH93NdCrZT53nkEY/+4/X1laFpuHw2HtnpLNwJp584pk4sG9PXHrZodi9e1fMzEzG5FRL7WCUpaQlIY2GVBLDDkt1rEN3AHMH+pIYRqWuSZ/+6Gh04XeMteKe7z8R9zz2dHz/xPk4T0l8ciJ6jTGmz0Z7vVOUO9WAkgzrUhJNqJ+xtMWh12sxOdmKibHxbMdT/3p+YQu5b9gYoHYQiGTrg3jAc0hluzH5keHkM8qi6q9v5H1HlAguj0a2dmBzo/QGGteJzc5Gis0A+RdZcZaGy6WZwKXWRmrJJ7KjIIz/BkNirL9RBihVhHDyPYkAZSCStsv/78BCraqV5MEJwsB+d9jf2Y3E+eXkuiHCasa8++NZL6wL2ghB/Jyh25lnJS31PLAfA1LcoUKKe897RIp7y1tvG2q5m+V+8sF/HIQstKlxYdTsuFGLS8t6aPTKykhpRvJoPPTww/Hpz34uvvb1b0iA3rWCbDfYirHxVsIMbE2xw4lqUxsY6UFNaCqSi86snR27/iknTf8mI/5aOWaS12omcKaZunksGsMwFnXhWESXiiBL3blap8+AoB4zM9mLvgSMXViVhmhw/pC32MDIkfrvBB3uZT948OAA0uezFcEX513NAqpZozNzn/OQjf7/0/amwbam5XXY2vN45jv1Hfr2BE1DMw9CaEDgCCxQVI6lVEpyoj8p/4iQ5fwNAvQnrsiuiopG5ehPqlS2ZByEABksJMuOBHQ3jRh6oqHHO0/nnvmcPc+ptZ537f31VUtxEnJu3Tr3nrP3t7/hfZ9hPetZTwQ44fCj/MDo3bU/nie/uLH5GivGeQGGbjtnFpOcFgIpcd/ifMUFUOtatL34vpoDcXh0pMDD7Ez+nAiH1sHhYabdJXpMeXzzGkgc5JeQ60xwpmw4ZS38PYMVzUauUmxlGauE/AszwXpmxkd/aJRtOBFtZ2cPO/sHGJNdrmEhM4y1iYuatZ0tb2SDKt6LO6PsqJXx7izY8WoFSrBbZKqekBW9tZye9Mu//Mv48Ic/rFIBNxmvwwNjXHtV/7Ol6o3XUAAAIABJREFUPVPWrE2tzFjWMw3OidYgo0RiuopFHj3Cvk9+ftSSz9FACBGIjFFZo6xARrksPFkgBzqR+H0I8/B9vKcJ0aADJHlLM8qnyNG6a473UN9zow6GB7ewd/satm/dwMH2JnqHu9JjJ7xOLmOlGDrutA9UvOO9Vdufsm2Sx4qo1GNinUQ3E5SsFrU0QY2oCOuzbvWRDKvEiZKRTRm2A2ztgfQ51lWwUXXLbNahO6N0EM377mwxjHIBtUpD6AyP61IcX2+SLfcBv6xCyW4bvpbKiJQ8tiNXi26m9Y+vl1PvdOfTFdlNcnPzFp577gXB2qdOncQD99+DE8ePSWypVmVpLeaAs7bOSX5BPp6h3elIU58DWrhOqXDIzFnCLXSK1IhvrEpk5tvPX8Bffvv7ePqVqxiTp1FtYFqsoaMMneWmyBR5nTHembYlSnGhABgqcjW1pwUaEBlx8FVoI0IALNoQNWs+MfZJ8NP+Qh71KonJ9B1QkN7j+ibZrlaUOqC6RLhMCb+Mi5iOeF9zmOZGyFVHGE+HyM0os8wsnsFokAqXlpZ1vnSMown3KW1aqM15SpxFqIwYxPWGnr5r8ratCxQn21++iI/DtkWbnnVQjArweEZnYlooh92QRxatjNx7fC3r5wyiY/RzsPU1Sptl6UwAq1+6tz1pKkQ32BTnziRSHIVlLl7C//BrnId+DV/5ylfQ7XcDrdl89jvaUbwUtwpUOT51OlXmRqNtp6koNwc8/cyz+OznvoBvPPYtRZ5a9MoUcnJ+gouZd6VRl87abbw4pEOKYinam7P+rLSTFpwduiF6RnKWLuR7ucHptOwcDWcYMue589+8DkPjzmz5MC0u49oWF6sXOo/LgICEQLL9nUHzWsy8PHHihI6vaCsZY7e4GKpxxB+wTnwtIsJFv6cMYpp6xfcyeqRDdwRpVTaeB1/r7z4uHboWaJrFbViL7+P5eia6Axu+1up0fO4kooWTiuzIDp3nMtfDTwGLHTrvD49HeFGGOZUW+D0Iixa5iUAxSieRhfC9y0sNwbQ1kqcSM14jW1KUzCBqe2cf27u7GDIrZvTO7GQcUTlRgPBbEWEvNmZkAFmH7ufhDN3XmWi+sdE5PY49uDQUSSzj7nPn8NGPfhQf/chHcN999yqrEOpi0lYiZ4VxSJG1ousg2nEfhaLdVLPivcdcb/O5c61ng0KXmYqU0qRDl2BP+HCxztMI1aSYEQsr1ZidqWsYbnLy+qZzmulZsfZChz4bDgCSsphl9rvotY4wau2hs30VB5vXcbB7G9NBB5X8FMu1EpYbFemVMyNj9kwtevJruHZEg0iseULTVAAU7EqzlqBroyl6HkYV0nlP+dwzveK8JMOcRs8cMDv4XRDktLNe9XqvI2fv/MxsiYyOhMqT4cgW5NJs1ubPI/eBToK2UHaL4iuJuBUGPWyH/010khwi2gauYwZsTGZ6vQFeuXRJdpNr/tgxolXrWF1d0dwDOnU69ErZ9fQw8Hxvl5MsEywryWK2fJGBrrnaOdTXT6K6fgIvXtvGo08+p3r6XneEaamOSbmhWjodC7+CdT5BLc0qd0YokbHEHYiSEEW1QgudGaz5CDG1MVj30hWYEVGg0BP/BqmTaE2lzJJCVSUY6oUMJ0PkilPMchRmmqAkLYgyCtMyMCpiMipgNO2hO9nHLMcBQGXkZkWM+kS6mMWzDbQZiJ666SgPHdom2ooziw0tOEa2A4uE6dUE5/ChkUhlA0IPVLHtEIHQwmaZYV72G0aOjUbGXPWYO6HuB6GXEZD7PYTdhVhlOlIUbKYJjBEExKyHc+fO4Tf/p48npbhL+LU7HLr60O3QufFpbCJDr4mEQkPNTJeQrwwPQp/28SeewB9+9vP4zvee0UKWU001RNY85dDVQpak7RLTz1q9HMSgHru0wdzD7Ow8osGFaE20WEQkZBKGHTodD4/joMAOy6Quvo7OzMezIednMUvkuQtybrfnm133IAmrlKusuw/1exrciJbCeTggsDF25uWswdm4DYuNmZ26F5qDDLdkCL5m3y77tZM6muv1vBa+ns8qm52GhnL0LXpB8D38Ob/4ev51FsGfEYUw858OnRmwAwT+PCuf64xFKEDK0Hn/5NDJP8g4dEHuzLqLEaRorGZSdGN938+mSUivXJLGe4m1y7Sp5vdrOlML2+bOjoiZBNPGbPtKIwnZHxtZ96IG7I3Bz+e/DbtmnT3P606HrnvmqWcidUXdjxr073nPe/ALv/ALePc736nJccFA9XS+0DxXgpM0F8IoRE3dRoTHo1MQGSZDAHUQZKSKx3XpSs+ee08OPSXdSYM+WLtiIEZWnkHcnWdonLWCi8gWaIzozDmtM0djQ9b1sI88BU4GfXQO9rG7eQuH2zexd+MCekd7mAy6qJXyalNba1bRqLGsEIE1Nd6LLA00l8F9Qgc/JSxMESLOweYkNkLIim9iPK/Xke630YQkGGOHPoe90z7zvvF+ypab4vnOafOv4rNkHXPWYNq+MMPWz4PMrECNLHKWQgj1ykBrzn3AyF7XIjgpw4rhK4L8Uykj69CDGxO2o92KshTRT3JBXnzxRVy/fk1B+/m7z+LkyRPKzjlquF6nMmQVpTQzwNkzJ6jRKSroZBlHEw5ZAZqpTt7cOIn6xilsd8d46qUr+IvHv41Xrm+ijzIm5SY6o6lq4WF3A8ljXzztADNxj3u10yYPppwmsoVDX/CFgsfA7iOKT40kkjNO2bIyYczQZLBXJYG1qnkIWsMloFRjpwaJn5wIWUGlVMF0VED3aIiDfbZ99lCqc3gTFT6n6HWG6LYHmAwo1BTy4k4O2KJLx68gIg07mc0C9fIz93ri/ec+897P2g4T0RxEhu1YcDC8n8dc35m2abfLOZm0XyKKJ9rsNJWDFLyG9KyIqKkFetgbJKGhmMgXYeliGIwUOFWTn0kp7jc/Hn3oFy9dwsc+9jEJy/z7r3wF5DEJ2br1zLdfnaGniVl06HQeqs2miWI8CbI3//TP/hyf/T8+jxdeuhT9kaViaiULYRQNs0+jhPgQDdVENA1BOZZS9Y33zc1GU86EzUZVHZvFoERs4M00JGao3BG9IUse11kRv9uZ8iHTYXEx8zqDxOI5v4a8G+rDZ7BDp+9JZw4uTOxwQGFjZQeTbafwYnIUl81mbaBcp+f18ViEtEySM4Tsa/DCdPTIwIRfchjJqfM9Csio/ZxgdxNT+D6RXmo1XTfLK+7/dUCTVafLIhDc8Dw2Axr+mw5d8GmKPHk9zMRpDJkJ0KHz+mkAgicRz40SsEv1Kpr1qB8q8xRpPDG3Obqz3cbWzh6O2h3B7UR9KD/MTR3tcK8WgvB6cmYVMffiK/xb1Moiq9bA7chKUohO/xwtbKHudc899+Dnfu7n8LN/74M4e/quOYKga1GwmY+hQYKKY0uaFOOWoOg3DvKms0GjOS4vOSB0ECeSFgefGHKPSG3OddCeSYZynuyaBydyUMCQDJQm7GUWxD5DngaJBp1ZWq+DMSfEHexh99ZN3L5xHUe7m+gf7aCUnwa0XimgXi6iWqawCURm5HroUda5UES1sYRKraEsXTV6Et3yOY04JuweBL5ICHitMqhzZ5407HnXaATvmGfv/awkIWOkHXjO65yJeZzNwrN73cbde03PIolNxXSsxKpmOSrJoipo0+yK0AjgNWldJRlqZujO0h10xPPm/o2xqjFSui9ZYzpMKgXWG01cvXYVVy5fVumMGR0dI2cdsKbOIFKlDBI/54IuRDqATr8T9fUxyxsBgTNAIGGusryK0tIGurkKLt7ex3949Ft45sWLaI2AUampoS106LKxKWmgQ6cNkGNM98CIhjpTikTrFiSvCFAXimp0yGR4s0TAsdjMlNmOysmK1CJgTZ6dHBQRKtUqaK7Usbxex9JqDUurdTQ1hbEGVnv2dtq4vbmHg4NDdLotrZFhf4KDXSoxHqJ7NBB3gYGpSKMqM8YsAGpBhEOP9rMFgrPonrJ9yq4jrxFB5Mqm7cSzfNIoZYnUpsmScQ8dfBs9NQHPXLBIWsNR29ZojG4K6On0x4MIBiVKZMJ30ojg+compISBGfrHP/5xKcVdvEyH/uu4ejUg945q6PnXcOiMIhPkTufhupXJCAdHh/jSl/4En/3cH+PilRu6SBpqReuU/EvfyUDmBmfEG5l3pnVLJ7moZdiZOzNzps6L8U2Ts+I4wiSAMoc3Um3ZULk3NN8n0lxSX+OxslPVeDwPIIkskpFhzAy3sVAfZr0hg22nz/eZIMHPYEBgGJ7wmhxDyhjNhOfx7uQK+GEZSuRx58YuR1Sho8XFzzLZgv/3cXxvvLB4Lfxs1rOtrsf38vz8O55fjPSL8+TPXQdnhk4k1obPGTrPz+p02WvnIqb4Dj+fLTmxUANK4vWrpi84LmDHCM78zMMwElpcXWqKU0Hnzowk4OzwSnRWJMTtHRxi/4A8hxFGLIuk3lltDLU5LYgtWYj2znUVzzVY53boGiKTncbFwCNtxJj5XdA9+smf+An8lx/9KB5++CFlNQE5RmDC9cGNzntiCDiIMGFwA14L0mbWEGQDOWs02BjMEQDWKVMJy0S7GJ8aszezDj3Nf0uWiKnbSAptkrblOFc+Axpk6gb0uxh3Whgc7OJw8yYOtjbR2ttBn8HZuIdKcaZsnOWxImdT55gpsCwRutsx+WwEapoXKzWUqyTFlqMFjzyNHAS5Vxv1aOtLqUeq8ofhpGNJdVn1+fP+JcTF6JPvnwNaQ+Zei7Yt/H9MfFyQbW0TvJ+d4duwEwYl7E2eh4OtcFaB+vB5ZtGfBaoTSQozczv0eXlHqGS07YrJnISd9O/ROIheTGjU6tvH7c3buHnjhuwP1xKlkfn32LENbBzbQKNakw2VHc4DvSHnJnA6YKAtLA+JRDoBSo1lDPJV9PJV3Drs4v984jv43g9ewn53jH6pgR5b2UhYSwNRiIqp/TTZyWgfNUzM0g4noHHPBkxscpc0EuZts5RkZrZOkI77CnLSq6tN1OsljEZ91f/74yEaHKF7/i6cvecU1k4sodKkw4/BL+12Hzvbh9i+vY+jww6G/SEqhaqIh/vbRzjYaWHQHQvG37m9J7U9qt0pYBWfJM2WZweC2vEWmbTr3c6K7dCzjj326kLCNdMcorUavB7yRKIjyaiyS5t8nh42o7XJ9ZPaEE08Vdav+RO0K7R/JSUCHogj+5BskevqGnAlFi8EudOhW1iGpDhJv375y8rQpbl/8+m/flWGruwsQe40xMqAU32Jm6rdaeOrzND/6I/xyoWrmKTMhkzMWKSM0oKsw/+XRLoI5h+/eII9qSYtojxvFH62a4vx2uh9dgTEuiYz9Ih24v3O3r15+T5DRlYd8mbjprEhEPyVolMeS7WupH/uY6g9rd7QufO6WGv3Ofkz6DDFwE1EtayjtYKbYepsBHfn9dmhx+KhVGCwY/llroAdgHv0s4GF+9TF1k8Lypk2kQgRMxKb3uUFEwe5kOjQ1SiRsiBeE9/Hc8k6dP7fkDsFYuzQJXKRUc9bOHSSwUJ33WQ/q9ExEFxq1LHSbMzJQGxxiww9iVNMob707b09dVSwlq5SrQQ8uF4CxbDR9kb2+rDjtmHWfZ4E2VI/Sw5dgUwUmhVoRJYyjU03nYoc9/Mf+fv4yff9ONbX14KBXozhFmLm8vpk5Fy7i6AkSHGJDZ2GyWSdBT+X99/lEK93fpc8ciKCqQbNJ0vDwvWfHDodu2Z3qF4e35WpcH+wrUlcuimmXNvjoZx5b38XeyS7bV5He2cLre3bGHeOUMrN0GDfe4WKXSQ1kazIUgKZ6DFZTfrSIkHNhJTwebBTtkjHQHi1SCMVhCsmBrVGQ8TYGP4T6IJa6NJ9ka68/s/yZ9TQ/SxlAFNA5D0fwVGMBnaw66zYyIbLa65p8/56HTj4U7CXJuKR22CSHX/utZFdM7qz6bznamSZljW1LKayB6+JNfQYmxmoH69PEDwVLYlgqe21qM892DvA7u6e9hnfwyCS6NfJkyexsbau+8o2zQIDZA1EnaZAjbyMgYJJKsYVaktoT/JoTwq4sd/B1779JJ56/mXsyaE3MWCrWkKJtM6LESgIHWNQzDWUJhjKFmsvcrklW536qSM6S+Uckr6KDIBUx5FDr1RJyC1jOiGBeSB0plAuoLHSwNqJZawcb6JYm2Gc62Gam2A8myhYb7UoUDbAqDdFbpxHESVl5YfbLYz7QLOygpXGGl56/hXNbKcCG31MYNRJCS7qO3P+jM/ztexA9pkGdyDKlX7OWcidqDOdOtEBPjMH4DwuS9LUixBZMs2E4AOPNkTKJydtAd3fmHuvNkkieiwjqmU1SHLO0hOGpX1TjLaccOisoVNY5soV/NqvO0P/MtqE3JlS3enQaYBorAhBMbJSfSUzPII9lY89/k18/ot/gueef2ku38eFygidC1lLWzV0skfZcxhzct2fpxaI+dSbuIGuawlmTBkXD+OMRYaPMJNYmOHQDV06Knd2aaPuWqQfqh16tg5swh0NKrNXH4Mbka+rNZoy2jwmyWG84X6/na3Jdzy+IVU7dkXAqY7tGrkNFt9v8hM/1w6f17/IbDmJjUIxUe/m77LjXm2s6Jx5bjQK3IiBlsQ1WECG58TrDMMx1DEtnkOHrhpoguv5WXzf/51D53kr0Ek6+/wMXp8Y9oTxOA2PGaEy9GgvsUPnd5ZfltliSPJlGoLDTDDRVYXyMAPZ2tnFzu6+4EWG5JGpUQ4zHHo2k8rWXOeZeDJCisQpp3iHQ9d1p8ErNHAmxTEb57o4eeKEIPe/94H34/Tpu+KelsjYryU9goDcI3NZOHWJpjBDJvRmaD8TiNqhZ1nbc94Ea7nJUMhOsR+VDl1GjE49Piv2WwhcSLSU5BsaWjqywIcx6rQw7XfRP9zH7o2ruH3lIvY3r6O/v4NJp4VaIYfVRk0lEDpuTsAri+sShHpmGwy0WHstU4Y16QJ0euyPHmukJ6HkWrkSgkIcRsLJXI26HNhicGUymOl+q+MiBSusEduhO4u2Q3eA5nKX1xMdkmF3M5vNE3GZy6Uy2xUHVHSc1VJeJaGQeI69zTIKAxfZpRToZREDZajiqxAxCxW3cOhprjtbL/tkX3NPByoTSQnQ7fXET/K89xjFS0Suh9ZRS5wRBdzjCRqNJtbXN+TcGVxXaiXki7R/7DKIyXUc/StuBJXfSnV0Znm0xnlc3j7A17/9FL7/8mUcDqdy6CMEQTZ4HCHtKnlXklJ5PK6ehCrx2oWWpbn30Xng2nQ8QyViAl+450OUphgRpJjnRSoGYiyeWqlawtLaEtZPrWD1eB2lJjApDDDJjzCYjMTg3z/s4OCgg2F3gtK0gnqpgUlvivZ+DxhSvGgdK/V1PPWd74sMqGDaieJ85JnLOQ47Fg7aP8kiNU6sTFjTXk22xaVi/oydHPJf0yhrBvoSNo0dHVwzJuKGSmCUHlg2VfIqmxDc8Sg5xReZ6eRymIdlFI+/E9pFh55ebYdOpbiLV67gY3To167hy87Quf5uPPUtfpoOrlozTz5B7jTUkgctlUK5bRYEuB++8AK+8KUv42uPPi7FOBpVvo9RjJSIuEiVCYVcJxey4Un1qPe6qZU2PtdRt2uI/hlvFj/PxC1C7ox4slH2HAabG+yIlLNO0xs427LCh2RnyuOpJsjNlulpZiDDRUOUgeeYJZZpwSenQGfqY/hBO4OnM6fj5JcduoMGByRZlMGfL1Z0mjNs+NXwuSFsO087egUlHY7RC4duCJ9Om+cYmT+j4NCv5+fOOwHaHWVdDpb4Oz57XpczdD8fnj8Nqfr0ZzMdj8I9bv/itYpBX+UgEupRxxCGGHBjhjjlbYdo1OtYajSwTClMkgAFu6emiZSF0fbvHR7h9vYOOl2q5LH9aqYyj0VGvCaytTOvDcODhtzp0AOOT2SyBM95BGy0DUV/sVn0K8vLeONDD+JnP/gzuP/++3TtnDpYrzEoWtJ9KJdTp0FipQlR0UARsoBf3eucDUKypEqXYByMUjiJ61A1aHIUaBhIBqRxEdEsyVrKGIdhZX/PlKxs1riZcQ26aO3u4Gh3C4e3b2H7+mW0tjeBfhuF8QDFCU39VHXyBuWcq2UUORlNjNxQ/gvkjDlAjHFlqxTDhnZ/II0Kehkie7VyVQFlIkOoj54T25SXpFnvngFNg0U4Uc6RgkLDGNvpsgTvnw0s1y3vOe+PCbD8Ge0J138ES7HvnaE72+J+sUN2YKC9r7+aeaU1zvZMrhXvZwdgfu8c7k8jLflanq/EWpKNoxmO0b4MeUJ4RloQIkjFWuAgpFgPsVD4LVjyMRN+h8OJjo4CAapWsby0EkJMTdoiInacgJZXyyE5C7SxA8a5pXpk6NMiXrx+G9/4zjN4+fotDHIlDMtNELGe12pTaUz3oEL4mhMlI5uMICpqvXQp3I+xlzz2M5A8Lu4I2um4qUMRanOsozMhoWx/maOKiSvMxihViyg1cqitFLB2qoGT59axcXoNxWoZ7cEANzZ3cOXKDbQPeiiMi6gV6qgXGnLm4+4Mkw7QPRhg+9YepuM4H+45olizHBEjKjUyCElzyTMIjwNDOcoUUL+6VBdsdNu/QM0W65EOXagj9fET0ilekeYSRFmU64briuuSTp3HYyAc39lzb4W6QO14D6vlqsi0ki9P3RA818AoA/LhHmEQePeZs/jkJz+Jz3zmM7hw+ZLGp165ejVq6F3Kk+eTQ09ta64hEyoTlNpup9atUPyhg6Cz39ndw6Pf/Bb+41/+FZ599jkpIHFBNppNXawYopJrXEQ74bwiiuHFZnvvvGkNZ/v/zvT4HsEcah2xjnN48DuhNDtER/h8TbZ24vdkjb0hfZPnDLmo9sI6TeqL5vXzNYbRbHAYdEQPfvzeBofXY1U5b37+zllwtrZj47O4F1HL8kL0vXCrmGvpQhHYq5zLzTXpmfHw2HbozsSdtTPD51++houQX232y44jc+U58LXWeqfDdhBh2N81dr6Xx+p3e1p8rnWSzcv2NBo3OnQr9IXEZaAwvFfqJqCIz9ISlppEIYpSb2NIKKebjH2318f27h4ODlsxmWsyQ38QBDPB0wl29/3SpngN/f2ApLOTtUJsxSgRP0/ZaCERayYRhVMG8/jGOt71jrfg4Te9EcePn8Dqyqp6Yo8fP57OoRxyxKmPWrrlFD5JA4Wc1fi5O9BwTc5BoFEpXRPPJQ1nodOjuE50/oYz5xeRDap7UdyFym5y6mRCHx4C1BI/2MXNq5exefUSWnvbGB7tozQdoFHMqx2tRMRiNkW5kEONYh/MeplNcCoijVCCwXXeqX6vrJt64XREQuJCb4JqemL4ighHVdKSnLpKDwoG0jCjeQaYOgTYq0znmMhBzqK8H3idRpOMSnH98PcMuoOIGAbZSJT/n92Ptg/icOh6ZgokWQunEyVkSllhXosCZicHYlMu+pSdZTETI5M9EgT2c7v9dBQStul8JNLFVjcSESU4FAFIKAmGnjr/tlodbN3eBtd7EF2Dj0K+SqNRQbVe1D7hc0pIs+7tcEqJpjIOBhPs9iZ47tIN/PX3X8SN3UMNaJlVl9AdRZIwt5Eq5yWBF2aZSVY29kKU0LjaSK70Xoq2sPRFiVihRAG3B9M8nLsydhLqqpRo5phhoLZMsaEcKst5rJ2q48S5NTTWOdd9iMNeD9c3t3H58nW0D6cojHLIjXOoFypYLq9gqbwqh37r8hba+13kpmSR56Mzh1KrJLKqLYy6ajHtzcG9AzPbdSdIDqrjddFaaidvh25onWuMz6FcivIq155+x7VPbhDbNNkCmMqvSg4VYMSaVwug9mmUnbXXKWNdjrXLdaeEj62JUv15tTgZP4cO/bc+9SlB7hcuhUOfZ+iv5dC1QYCA3NNoPBpubnBeDIdwKIMol3Hr9jaefPpZPPrY43jqqaexvbOjTIKLlgvbvadSpVLEt1gUrBmE2NXCOTuj9sLJOlU7IjqHgHOCaOQsOcsmN2xtA+0s2M6Nzjtaqjh/OyBoQ5wmOjiD1gPnxnYknVkkDgz4eSYM+kG7DmKD4gya/7cj9nlls3UjC2HEovaWRS943p4ix+Pws3mORgA0iY1tbYnB7Vojn6dqvkm72uUFfp77+GlA6NC52PmZPC6NiHgTKaN3hu5zJ+wsh95uS86UiyfKBYHkcPgEz4FKUjzXcGBBquJxPWSGTPKVZlN9uDRWJCoxnaFjV/Cj/qs89g4OcHtrR4QsjtoMhx5sdQdtdzp0r6fF+gp42l9Zlrs5AIT8BZVJ8jM2H7OX5WYDb3n4DXjrm9+sjIlwOwOi06fPyNnw2fBnJOx4fYQeOQcILaZ5OQBxmcDPMuvQvaaZHtGxsteYWTnvA3t67VsE4dH4kmE8GSA3DUlQ1sqn7Rb6B3u4RUb1hZdwsH2LcmEo56ao5mcae1rhtaq3ncQ3Bt0hfzqcxHAVtYxmJgry83k+ColIiFNZgDybkFFlXVBqesmhc/gJM3S1taoNjLBlCqhijEXiXsRUPd6nBTk0zS2fTObiUm5BdQAdzj0ISw7uVatOcyOcsdvAZ1E6Xm9+OhYpk3uUv/PxHdhmk4Ys0qNSSrJt8dxI9Iznzs8nDO5EgJ8dolpMSoYY0Xkk7YSYe++piFMhUBSgoZY5mdxdoqaTKeqNOpaWaljfoCBTU9oN0hMItglGKGA4K2DzsI/LO0d49sI1PH91E0fDKUZUl6s1JN0dCUUaeZ1G85IUR9vAnvDIUMO22qET8VlozHsC3nwHBWmu4Po7+8vpGLk/+0msisqLBawdX0FjtYzaagHNYxWsnqyjulxGfzpEfzbFQauDm5vbONzvoL3XxawPFCd5NApLOLF0EjU0sXN9D9s39tS7nssRhSTiMZbkI9eiVNUSKc68KidQtqfef05OXsuh82ccXcv7FdA6uVwkicb3THv9AAAgAElEQVSYax6Lv+OaYRe8E0cmMryX7ERgaZn3UpKwvL+SDV44dK4fZu7UQ+DxNMJWw7RIjlv4ONoerpHzZ88pQ6dDp7AMHTqFZQJy7yiQyV1/8omQakrtXYIBmKGTMd3pyJEz0+AGUtTBwSdLy9rwhEEvX76KZ599Fi+9/DJubW7i1s3NGEyg/R4bzU7JsFjcdJNIFo7e0JY3kevQC+iNty4Wmw03f6fFmOYUZ2sQfpB0HhbtcMbM1/P42Xq0HaAzKRnVUlnQ7p2QjR2Ie9Od5WcZkHbQPkd+j4US4zudzdqQZ2s7Cl7SQjEJwxk1HbgJP/xcOk+en0fFqv0qoSP8HLPtXfYIJxvlBd83akXf6dDdZ68+2na0nvEY/OL76NCFDNChM0NPiAmPy3PiXHEaDzL2fc3O0IXUSJ0vtN+Xm3UcW1/D+toKqtSzluRhsPq5jiqVmpTjbty6JTRBMrCTIF86S/f6yT4rn5ODRwvLOGCUoETyjtwGvDc0RoTdacQ0DChFzOury/ixd70db37TmxREhePJ48yZMxo2c9dddwmGZ23danwsQ9GJjVKWzvMJ+HpB5ONx7GiMjsyDVDpPBjbKbinWE6JN+qPwn7WyLqa9FvLMjnITDA72sH/jOtq3N3GweQu3blzD4e42irMx6tQMz1F3PYdmlQaK+uvUAAjtaBLYuN81DSr1ZfP8mWXQD2sPS22Pa6AM1cmTqFFMV0wOXTPOZ5pmFpB74CIMFrQvrZM+d4rhAIVmZBATP8sFMXbR9sfXuTfacLszeu8pPnfbBEPmcrjMvlP7Hpn8DMi0JlMnCJ+T1RkXa8clQqbWGRJckmg1MsNzMUIWI0AzM+cnUymmBXoZAQxlq0OimTYzP59fwPPhTANm90RGl5pVrKwwOy/GhEDJ9c4wms7QG83QneRxfb+Dl27s4AeXb+FWq49puY7+NI8pbaB65gMh1LrXM2RmSYcekLu5A7KByoH52mg1jIApaukRIDNBGaqbRSx3qttNuV+jf19tfolUivwEjeUa6itFNDfKOHX3Gs49cApLx5roT/s46HVxe3cfl67exMFeC9NhDrPBDPlRAdPODJVJFcfqx1HLNfHScy8jnzJ08mt4XVyTRIKkiJjWqTN0f7ddzyYA8wCMiJY06j3rPaRg5bCTcJCcejHEzOw/VIYdD7W/aXeN1mrdTsayw0T8uJbcmy7kNa1xydSmeWvykylRI/IjLgptbnLoFLn61CcWDv03/slv4OqdkLsdOpfna2XoZDKryy8dnE+ZTm7AvsxC1M5ZR7924zquXLmC73znu3j88W+GaJUYuSH1GMSRWLQyZimKymaoXCTObp0p2vH5d2S5h+JlRDXebIYxs1Crs3geK2q4UX/n/6PdiDrEZJNb2nDRh8gHrcy7kqQLCYdkREGy9RceJ6DWqFHzrx2Jv9uI8/+G7Pk+Zw6O8HxcCT8k5gRf71azrIKbjb9riMzQWSNzHUyZJaHF1NrHYxuedz3fUapaX1KG7kycGTrfS2fuYTk2rIbkec38fZ81o9TOotJMrSo9fRoOko7CoUdp1ZAysxXNtkdOU7ro0I9trKFOiJn1YPXVh6Qu9QCY4dy6fRu7e/sYca/koz/2tRy615XziEWmvtByjyxkIf3q6FldAiTmSc87tb8AWG7W8M63vhnvefe7hF7EvOpBEJYqFZw4cVIkprVVsuDr8zkErnUnkdN5icAZuh26176fGZExaqGDRpEiKApewtlGy15MYcKwi1n7AOPWAbqHO9jdvIGta1dxeOsmxtRXGHQFwbP1rJTnIUlG5Jz2SijfqS0uIMsIkAKlcYBLFi8DEwYpElBh1kEJ31p1TtQMIThOr/OMdw6TmmnamtCwpFqniXHO/uJD9TlqF9Mo2QWnxhlW9lkaZfKejfOMjNNqbV6/Dj4NzQcYsEC9ZvxcatdPJq8aF+ws3UHXwhFEPVQBiVUB52BPbNZYZ6EpHkF3IsylAJvlCZL/NNs9lRiiJMD3xuRIEudYOz927HggHTNyUioqD0xGHJgzjj5yGYg8Or0h9tt93Nht4eZBDxe2DnFx+xCtaRH5+gq67AzJsV99kBTL0sjSxMQOIR069MUUMe1lkbfYsx5dAoGGvdqhs42Yeu5kuUeyRbvFwDAnUiXXDssM/UEXnENUaeaxcqyK+x46gze+/QEsH1/C0bCNvaMj7By2sbPPUbMD7O+20d7vAIMcpu0p0AGO1Y7j5OpdePm5VzAZJM4Bp91x3bI9UxyAgNz9rCPoS0F5Kr/aZ2Tr5URETXJblHsW9jmQDbajBSJq3Q+WgTsss4qwHX7A45XNPyGZVDX0lKFLGCjZFY1k5n1NJSPam3kQkRJJB4d26J9+5BFcvnQZ//Rvy9BV3XqNDJ0kEdYHHTXzZPXYKO5Bo6KZtlG/pHFmBvXoo4/hf/u938Ph4VEoaAm2DAJIQNC86ZGhO4POGl07ZENl2foobyoXpep6yds50/LN5PsNvXnzZuvs/D1vmLNmPkTX2Pw6R/J8TblSU8aimeoZh85ztsPkv50FmzBhI+TvdugOVLKO/M7IMYKVFEUnkk+WBe3PcoBimFt1bk3rWiAYRi8c3DiCjBrRQmiHzjxIZjH9yJC7HXp2WI6DD2boguQF9ffm9UYem8aeRDdaPjp0fpYDFC5sHpc95jT0RMA1tGVlCRtrK4JAKWCiaUOpRUmKgMipH31zaxvtLrspijHAIjMC0+thDgimViPDpUGES1rnse3nGbrbqYJYFvc/q7zHzOjhh16PD37gZ3D+/Hmt5cODgxi4oppnHXedugt33XU6SEz1ICJy/7D3+G9z6FxHhvayGXo49BJm/KsAOuaF89+CQ3ktg66kWTub13Hz5edx89JL2N+6JTZ7aTxCo1BEs15V29mIjn86QqPGVlIeC2LRq4eWDohZhUUtVIYfK6sWgUxdKuH4heLVqqnVMIh/IQhEpTV2YpBDkxw6e3GZlRNSzAh3+BGopY+zxCVMFOiAg94s38TBL40pP98BZuzDgPD53aRUB418rWvu2bq8jDzhVCJTSQGSx3bw74DB68n2wvs3ah6RrMS5BV/I0Kwy7lRmNDuc18M1T9vJG6bSAMfppho8HRI7i2h3KUBz9/nzoVueBJcmI07o6kh9jPdPjgN5HBx1sbl3hGdfuoJbRwPcaA1xuzNGr1BDvrGKPuVKQfi4p3sdzi5l6Moe2SkS0xBFrEplcpIbNeeLWfd8ZOhiFn3sMV6LbVWMEeXP2MzIjc12tZiGOUS1VkClmUNzrYhjp5dw9v4TWD7exEG/hUNyeBAStpNJEYeHA2zd3MW4PUJxUER5WEYNdRRHZRxuHWBMKVhOXxTsQ7U4fiqZ+SWR4vzc7izBOYi2zbDDj24Fz7kgCdTtsHEzJOWrLCJksUOMh8jbGH2KdpHAnBKoyMTTsJvUwy/IXaJEltFlPzplmBUGRjCYxJaiZBOoHfcHOwz476xDpyjR//jrkaEbcpf067XvfXPeh666U2K58zuNOCeSCVpMYiGsi+gNrC2LwTsV05cRCm/CM88+i9/6rd/CxUuXEwuXtjEWv52/NkGKbH1jHd3aUdvheSPJEUt/OKZ66XVJvMNiHpp1Lc3cEBmIhxpzhs1AZOBBByRWvuCguMGsdTIKdm2OUTLPk20RNDI2Lq7B83xcr+e5Z1XX3P6WjQyNNNgJ24g7u8zW55zJuuSwINrEPHln2m65c1lDoy/Z66xaP+9DwIaq6aTaJA2zOBIJdg+RCGZejOADWgvYuaAslJ/BsgRb9vglx5rIR68izVFbILVj8L7Q4K+s0Bixxt7KBA/hIHhefBaRrM1QKuTUk762siz4nTCo5cq5VDSStVLVe25tbmFn7wDDcQoUTY6cB3kLBMdB4wIyjPGp8yAg+fdF3TD6RMO5p7mHaSIZ+7Tf8MC9+PCHfhYPPfSQjG2n3RHD9GA/Bthoktzx49jYOIbV1TUFejx/iqyoDi4SX0zg0zNPMD9hVymA8flSNlXdFRw/WlJ7Gh1EtOjkMGB7ZK8vjkFx1MfBrRu4/ML3ce3lH6C9s4ncqC+iGz+5wGeZJ/mGBiWHUgGo1lj3LsrRkrTG/m9mjVwDnLmtbEG8gcjI2PtOCDXWEgmybKUsxehPlibcjqPuCoqmcIhK2AbNRJdDD3g5G3DJgAlmdCYbbYi8R7yXroML+k9Dkcz5oEM3mkVIWozy6VQcEpfXwngHL4D2S04+GVtlQdwv7ARIZCr+3sGxA/1AKULvwCicatBJFlTQKLPv8UTXx/eTRxHaBJGdh02LfcVzPWqHzDKNFJ87barkjHNUQRxjb39f/2Yph4EhoWShR+MhChT4SYOtyO3pdgfY3NnHje0DPPX8RTn0nUEOh5MC+oU6UFsC5eonU45AjXYqO3Sxrwuh3Lhw6NF6pwEtysa5DygTG+WARcNVuHOuZcpx0+mro5JCMRypOh4CbLEr5fVcSqU8No4to9bMo1gf49jpZTzwxruxcmIZR4M29tsdtHpD7O63cNQaotUeSQp20h6jOChgrbSG8riCvZv76B8mxTgminItuXkZiL3pWgsS9AneivvA7cydQDkpUy08zbS3PeSzJhFOwmi5vMqDMd44UE+S3xRwc/8ShZROf09BbQhPhcY9kxLeW/b8B2I01bmFfQ6H7g5u2SiNQ+AQmHDosge5gmwDHfonP/EJPPLIZ6Qy+E/p0K8klrtr6FefemJmB0jiBg/A9hNBpd2u6qQ24LwAkZ80Zo9j7yITpOgBI0u+7/qNm/j4b34CP3z+eZGWQqwkr5qnRGbIBh9xStCitczG1Qufm99ZsjZzkl8UJBief84CjEWV6napbBD96hk2/AxYWV1R4MHf0Tmx1UR1HtWiouZDp8w2Km7Eg8MDMV+l5XyH4IqV16y6JkiYDMgy27SiXnZnpB8RW0Ba2Xp/XNDid34NN1tkLSaahdZ+GCuONmwI+qHB5bOKzx0nze7QIee1aVEmYygSndormvodo07VK9OoyNCjXpAN+ex5XbxO3jOug6xD5+95LQyQ+BoHWnLo1XDoNATkVFi0R7AsF3ilrIWtz5MaEjS9a5UOfYl16FCS09CW1CKj9sHZVJA7e9JbXXYcWPWtYPQ8pvvN5yqHg47aeawJr2c71EBy4lwWrXfRlpNS0jBeGOP+u0/Lob/tLW8Vy11taZMx9vf2JZ8b5YEaVlZXsbaxgeMnjiu7ZY82DT5/Txgy4NJoneMziAyA/cHh8IXCSNQp8h0x8Smyc3SIm9euYX97C0ssa5Ty2L1+Ba889zSGR7uo5CYiu9UouUkRp6NDDPo9LNXrWF+J4R+FUhDb2FdEh0son85czoeAJdtkpsGvYHBBgyy+RWrNUYDFZ5iIPpQN9bp1nV9Euii8RQZFpzevHXrVB+lQgW+adR8wd7SDBSM75hpwj0fZLJ4t94ICI4l9MIiN/ULnqG4dscfDXkQPcZzvq4hrIzpzjqtdtLrS0RqKNelJBM3UtrcwP6zNs/5Np8GgZKLPJrTK/UW5034vlOKYSUYgF62kR/tHwYNIokBMhpjlkSzHr6PWkRwIkynC7tShYCBCbgm11dUpwHLhcIzt/UNcvnELV7f28Mr1Ldw6HGB/MEMvV8KoWMWsVFOr42REBjUDh8hCbUd5XDlz2dmUpSvTTRLMlHWdDZM9db3XnQlMrthNM8CYWXyBdpRJLDsfJpgWAuovSNMgj43jS2iulVCqj7F+so57XncaaydXMZiM0emPsbVzhAsXr2F3r41We4D8pIjyOIdmrooTjZMojSq4cWkL+1sdzMaFmEkvjx6s+vBLRJG5foKbwK+YjhjZcQxLClQlpisu1Ded0HJvhkMPwRhxO9Lx6BOUgDAp4e+5Xsl7oL4HVTpnM6le8v3mKriN2MGkUAE6dAbpDJ8FCAbKYVEtDYhKHVHh0Me4m+NTUw398qUr+I3UtkYt9zalX3msq09/a6YWBY0ljJomSRL8P410lgBgIoBhbdfWRZjr90XcaHW6+Ge//dt49LEnsLd/SLVJicsUChVUaw3VWzBjTSYiV2dGzqCcMQdEH4MXAipjUBC97Y6s/GCchfLnnnzmzFcR1HisOiedIH/O6D6rGuesQSNTl5f1IMg0dd3dToAPQvKMq6s6DhGMMCwL6VH+3BkoP9cQoI2EFwMNhJ2/s8gsWcrlAn53Vs/z4XnzM0Q6S32PrneKJDPmwIiBjJxQhxpHsKY++35fJKUm53onUuCd9VvXkbIEPK4DXivPV6znFCxpEl+lglbrSOcVGU7Mb/aIVN5/6+BngxdxGKjtPRoKQmTsz7o7gwAKzbDXlg5eWs2MWNPoQwnVUF3rqI3dgwN0u7z/aY4yocUpN2PUeyMQiB5gbfgUCwaiE06IX77Xln5UFpJsXiTrAcEXMMH508fxsx/8AN71jndibWUFNQrLFAqCSdvtjlqfaMyWVlfQXFnGiVOn5Nx5TmIr16n6VZuPUgzltOCvUFHPa0nGhGgIB18Memjt72NvdxfPP/ccnnnyu9i+dRP3nLkLpzfW0Cjl0N7exEqthCpv14AdByEPSkNemM2wVKthmcMy+PyKeYwJwfPOpH2lvTSJrEw1/FqQYek81OecOCh85iS5eb8y4NVz51868TkKwQw0DJXLIrzXhkB937mmXDNkP26WQ8J15ExmUbKL5xbHoYR0EPpc16b9ijVN2DKyZwYo3pPuQFgEksyGOCMixF7o0HUdZqsTqdCwISIRYa+i9JhT/732t0omwZDnuXFfMlPk2uz3Bjhg+REcZNLEjESrLhXBJmrwIseAIXV/NMRgPBLSaTSNa0uCUUwsclRVjEBXbO5KGZ3RBNe3d/HytRu4sXeA7VYfW60eDvpjjHIlzUHn/HQ+kzElS3sxUEfLW9B6MLflyFXnjf52AvkUlAknSSW3oYJh1qeplc5xpt4X/DkRLyrYTTlBrTBFvsQxuCTiAb3xANV6GfnSFEtrZawcq6DSnOr7xskm6ks19FXjLmJ3t4OrV26j26VyZQ+1fAFrlQaO11dVPx8czvDyD65h53YX0wkTgpgeSOIekQsliUVec0gTR4k0Olb43fY2Eq5oo+ba5TPlPae4j9XiomQT3AKTHVUiSWpuXP92+qpxJ2lxZtLmwMSxo9RsGx6JRnweS2elfFHdJTq38VDyylxn5CZMZBtjFC0D3rNnzuCTn/gUPk2W++XL+HVLv8613AvIXX3mWzNnc4aVTRj7uxx6ZNMLeVZeEBWkWID5/Be+iM/90R/j4uWrejClEjOUZVQqdUXdhSKj7oiSbExtILIwtR1AOBA+tujb9Ht83naE/D7vD0wZqh0pnbXb0/gZronbOdnRui5MB5XVZvdi4L0h1Mzj8jXWh89mfnzQztYd5ftBKmJME9SUtZgckbJ3GzoeP5vtm9hmFr1gn9T/bgOnTGUSQzjM2CSpTzDtgLW6gbKCWq0hh+5zdtsUz8dEKC5AGiAPr7HsrUlJfO+rHXp73l/uDJ1BlAMfByJGIyQprFYNojXB2yYblNe0sryEpaUGmksxG5oGW+MeJfwQG4IO/fbODjqcEa3gPMRmMCM0zLKA7mQ44yhUZZx6Vs0tVlnW0cRrY33PIWJuSoxw+tiq5F/f+2M/hrtOnESD5DdpK5BjMVCbEecd0CHS8K6sr2J94xhWllaila9eD9Y80ZNGIzgCqRyS5TSEXHIRB3vbePbJ7+H6lcvY3dnBSy88j4svvyzhmHvOnMJas4YHz5/DEklupTwqBVDgUwZ5OhmKANckMsZOgTRDfpan7CZlsXOY5FIfNGv0E6IQbEEqolQPvXGvE8HnaawuHbrukWFsOpik1x6l5ciofV+zEKf37ms79AX/xSUps/99b9wi6qBe+5t7fRaMbZ4j14EJdQyi6NytvR8Z/gL1IVSs7Ci65APZkeZ2oBL8P5XUREqTCA55B6E1wAycKCaDHf6bGVoE/WxdKqtVbX/3ALc2b+vzWYKRmI6Gh6jKjGmefKQx+klsRihOqmeHGg+bGHraA4RyiXDWKGRULGK71cblzdu4srWLnU4fB4MR9vtjdEYM1ogn8S8dN2eNTzHosc1qLG6TghextkNUho6c+4/a/3KQynpJPB1jjEREZg4oZx7qdnquIqMFIW7CELFAvkgRpVoJqORw2D1CoZJHrVHEyTNUiasC5R5WNko4eXYdSytN1cGH4zx2ttu4fHETB/ttyTwfX1rGWm0Jy/kG1isb6O6N8cz3XsLWZgeTCQPkokr4armUAM4MOfaJ50vKzq2r4rWYJVnyudpvzInB7D5I9tgOmK8x9yK7JrNO2v7Stt6/c4kmiwh63QoZHVP7oag9F8x3lsdoy0Kjn39ZkuIToeDQOTr0T34Kn34kCcv8qB26SDIJrtKN4ECGWh0vvPwyvvSlf4evf+NxXLuxiWKJEAT7c2Mk4WTWn2fo3vQ2orrQDNHJTj0A0MWAABvg7M1y1juP+DPHsUM0SYwP2y1rrpvxs6yqxvOQAhq1lx1BJdIDo2aPK2Um73q/HyQ/wwvBiyAbuJjox89zAOPMxNfle2sH6152/t7wtchKYiCnWg4hpmlMYuLrdB4llgGCLCQIipB/mW0qEZ1ysYptmwbT8N/8ymbo/Dzrv7tcwNeY3R0Z+sKh81i8P+5T97x5P0seO+vQCTOFA40+ZpLpOCeaTp3GVO1rQ45nJFmPXQoFIUFUjnNbT+g3E0YzrBrFccuhinnrrDtl6HbaWcft9exzXfyO+tJDjRF973veiff/1E/j3vP3YJkT+6osUUU5guf47HPfx5Xr15Stcx54vdHAmx56E06fPo1Tp07NM9pGQoPItHZrotcz1yEj9SuXXsGf/PHnceXSRa3FI5Y+xiNl3XTqPKezJzZwYm0FK/UK1pbqWKpVxGLngJUS6+cM4ujMtX8C7ZhxXGYxj5Gh8DHrecq/gmyXat+EFUOXPwJAIV9sK7T0MoPXJHzjck1kf4F+ZPfzqwKkdIOdoas9kMJGScSGAYRGlKY+YKI8/NLAJKJOKdORQ2eLI1heCk1y9SYPyZwPW8LpW04K9H0Ov0RrXaSscUKEcJUhpzGZXO8UFdL+SwkIUSgGkMzGuj3W7IdyukRoeL4qPxSKKtndvr2F7a1t1OoNrK+thVxxgSx4OkC2nE3Q5bAPGnPe46SOSeSBx2QGylMMidZAnjhmdq/VwaXNW7i2vYv93hA95LHd7qE7zWOYK2KUK0g9bkxOBImUFJXpU1s++FASPaKOQCqb0JlTCIYOnUhUCMrw45h7B5GOmTn/EgVz7zSLvpR8RZ5s8yGmuREq9TLqy3VMS1PsHu2gWMlhbb2Js/cdx8aJOmblLpbXSzh1bgPHTqyjUK6g25vixo1d/OD7F3Dt6iYKsyKOLa1ipVxHdVJGs7CE/sEUL3z/Cq5c2cNkzKC9JEY7g1euc51voYQJrz9l095PTlYcpNnf2BbZd2QTSv7OKB5/78zaCIpthMut/AzaT9tQoWypndqv9R7ReUyBEkniiQvGvRm8Iba80Y6nbgbkMRyMlKF/6v8/hx5iHhLfSJkda0gcZsKevKef+T7+9Kt/jie+9R1sb+9JBKBeX5KxGI17acbEAvK0gbBBXdSSEySaNqZZts6c5hlUyqb8Pj/AbHBgyJhZEm8snZQhZjtSPgQ6Kj4IZt8muNlp21GynY/Q+9bW1t8wxnaUclqZGo1LBKqjpjY3Qzh8nWq6mRqvgx2+z4QdXk+W/SsDN+8D5kjFiWBaOxjCaiFqEdrDGpQgZx4kHxPm3NrjxcjzEKeg0Zj35vL9QeyILzpsXuPRUehP09m61vmf69AZlXIVkFATxn8qlvuJ48dAuVWOkAwYn0MoooWNGUV/ONIUNtatCZUxK6Mp4tCGRRaWBDKUoac6eqpdm0iZddy+33dmlGHop8jPRlipl/Hmh9+En3zfT+CB++5TixqdOu8jz+3y5cv4+qPfwKXLl5WpV1JphIM2OODlp3/6p8WQV389YbtqNQiKiczlZ821xfvx/HPP4nP/5g9wuM89xLLYSBPqaOxf+uEPwbmT/dYAp47VcWp9DXefOYVTx4/h1Il1bKxUMeocYjYcYKO5hIYEL4aCSDUQg/2zgsR1N1DKFQUBimREufhC1Ps1gEilm4C6LRWtwDRpQMSY5BBYUReLOtICgZJRjb62OVTr+y7HTUQpMXttQG08nfXwO4/jgNyvU3aVyEdcz3bokdkHMiNp6ozAVcg7hJQus9d5AJLmhIukJzZ4YjSzrMKR0BoKFJPzLDgkdIv7K41IZdmEX6VCWUEuZ553O10NWlldW9Ve1LAaJTbTaFOjHvtkqhILa7Yk1REhIOrDDK5M9T05hrxQgIN2F9dv38Y1jhXmuZYqGBXKuLZzgCHJWMXIUgfqXODeKmI6mGDEDF1jYJOjStwEDREpxmS1gHwp6ssgKVCtqYq8fHY09uxQWgRF/FGZsFBhitF0EA69UcHSSh2T4gh77R2JyiyvVnHq7CpWj1VQaoxw8uwKTp5ZV2865xP0+iRhD3Hp0iYuvXId/fYIa40VnFpaQ31WxbQDHG71cPXSLi5e2MJkQuSRrXwFEAuSQ2dbH6V3ZwGBZ5MTPhNn6NrPaW1yHTkp4r/t0O8M7I302g/4dfy/h3zF2osyK3/O49oH2JH7u/bELKfBKyEQFCWO0NOnihydOW15lJ2JrriG/pnP/C4uXLoY41M5be1HA7l74llMUBIrdTQUAYhGjPXz7z35NL7ylT/Do48/gX5viOXl1WA758nYDcgjC20alnYmkK1xynFrpE5SD8tYYsMkvJne8NlaRfZm8jM1cCbpt/vm+/X8nOxYUTp0Z688jhcJCSvMuPb29ubQO8/DUA1Pz20wzoCjdhM1QMM9vG920IaB7NiNHDhL96Ly4rSBi8E3QY5j/b5/XsIAACAASURBVEuzknPBSGcJhPr6FpKhyhjre6x52qHzunwOapVI2VfWoVv61XWhv+nQW/OgI5uh85rMWfCz9iYKinuQ4pyh81rZG82JZhSZYXZE/X6NJqQqWCK3jWczdPsDHB62NGtaxKPk0EP4guYoC7kvMvT43Txdj+wjU0K6czPr/6mG3qyV5MgJuT/8xjfh9F13Yam5JMfFFrYv//uv4Lvf/W606ozH0f3QYLknpHTf97734Wd+5mdw4sQJPbNox4PIptYG4Bomu5lr8+t/+Z/wL/7Z/4zTd53EqVN3CcFoNhrYvr2FZ59+GrduHKBeLuEdb7tXjnvY6+LExjp+7F1vwwP3nMSkd8ghAljlviSLutcRiYvI6WA6VKuaNLGLFVRLFUm3KrsuJmGYROJjuSAIUGM5oqgxBmlOezKpi4lU58EmGWVF3l/vZ29do1Y6ZprQ5tZBG1xnQw64s8fhv+fDflj3TXMCoo8+5maH8Y5gw1oYLtuJAiixnqiPy1jzPGhEU4ut5m5XyCeIgI0O+eioJccorgbrnaORsvOjg8N5AsBS0fbWFq5cvqTs+r5778Xa2qpq5EPyXAixysmQTMfuInakUNqVaEDoe09ZYyWhtR8IDgnqRKZ2D1u4ub2DnU4P41IZ43IFrfFMDn3MkgLlREtljDg8hjXmXAFTtnn1QwBFbXCJJ8BSCUmN/MvyDJ06HbqGsqRBWArwdEtyQnGUqbu3jSzuCjsZwqETducQmdpKVcNXDjoHqNTyWF6pYu14DWvHK1g5VsaZe9awvFGVvjtY856SFV7Bjeu7eOGHFzBsT1FBCeu1JZRGeQz2h+geTHC0P8bzP7yByZT3vopCrqQaNGF3OnR2voyE1gWvwslT1mby3y5n8t/qHU8dDg5A7fS9DhXIZkpw9jlO8Mw1M4IapZdXO3QHFHP/ximFzMcZZAkUE8dd0DvJmrTnGks9o0Mf4OzZs/jkb1LL/Xdx8dIl/NrHPvajc+jMgpRlsL0h1a5pbRUll0oyZrt7h3jqqe/jz/7sL/DsM88JHu30enx+UhfyTfQGd3aa/f+rapkxO2rucGw4slGV4Wwf686IS1lRkrLl59Bhm/xmh01D5ZYsbiS+xo7cmQMNNduT+ODosLKQtOFyz0rn8e1QXa+xU8/CNPy3DeWddRv/zovBC5LHs2OWkEGqv1i1iK0tNEB0DtKPJsu8FA7dn8X74BYJZ0L8mR26xXJ4L7PlCd6jRYYebUR3Zug8X96bv62GriEoZBsz0JBCWQjqNBo1bKyvabYyYXePdpxn0TSk06kcOq+PkFRUgBnYxPzicMyhURb+etFClHXovqf8nt3QWcdjwmG5ALzu/vuUaf/4e9+L8+fuVnb9yiuv4I/+6I/wne88idFoho2NpqB2Bn0MRl586UVpKLz73e/GL/3SL+n7sWPH5oNF3KbF77ynG8ePY9Dt4q/+03/EI//rv8Cpkyewvn5MmTSdyisvv4Irl67hsDvDfWeW8JEPfwjXr1zC8889j8lwhIffcB7vfcdDuOf0Bo4tNckWxbB1iBnbiWg0RGOayDkTkpWMbbWOajGCQ2ZZ/B0zHd4XGazUxaHAnVB8ytrlLFNQpmAqERLDibqN1CMkI9nzl/eT+B+qXadugwxZ0Ws9EIBAsmxcRUBiL55meVuiM8ou4aAXolbZLD3WhuZgWWlIhpWfrzp3qrVLeYxkMDrFWcxLuLW1hc5ghNryqgiOPC+WQg72D7QWDJXu7e5gb2cHJ04cw+seuBfNJiciJoee2krpJ0Ksh+gD0RArDfI6i+xhUmDAmnKBE9UKZewdtXFjewe7nR4GhSJa4yl2uz0cDscYkSRYqugvtQU44laRA+vqfZL/AkVx33ZIuoaQEkfmMlOncwyWO/8GNB9vsDMP8RYlQeRrlClLHJA7HXqpkkelUcKsNMJBp4VKDWgul7G2UcWxU3WcOreMc/duoL4SI1WbKytAnhM+y3jhhUv49jefQmlWk+xrgZPi9juYtCbIT+oYdAt45pnrmApCYpdPSRm69BNzMww4zldSquEnbB+9Xpy4ZQNE2y07ba+xLEzvRCezdOf8GgcN7gCSxntS4TRy58DUyZJ8H9cVuRQsg0idUrOKwx7GbMVAvSazuUMn5P6ZR34XFy7Sof/af55D97jPv4sURyfinm86Bw7g0MQesqcVHRHHK4gJ+vhjT+Bzn/tjPPX0s9FjxwWjqDD6Pp2RZp131qk7gxKf0TOJMxF/1rllIXYbfzvjbIZrqcds6xlfb4lSOiv1ayd52HnbVTL6PG8z5+nQ+ZcLwrCfIW9D2jQEWcjai80O0rVCL0DD9mZW8txMpvN1uR5kx6z2DEJk43CQkiedTHFwcDifpEeYUQ6dZIw01MTHc6bu43qoC+9JdjiLyxxua2ONvN0+mj9LnjPvA3/Pz7BD93PkuRmKIvGDc4CdbWk+uVqmilhfXxXjvdGoq50juhWjj1NZYY4M+racOsdVsj2SqadQ4WT0laW7reX/oUP3WooMPdi0FJe5+9xZvOtd78IbHnxQz/yp7z2Jxx5/HL0OyToTtRv5vQz6Nm/dQqVWxn3334sPfehDeP/7369gUOu/VFJAyfcareG62zh1CpN+H088+g38y0//DjocbyttgHVlcBqmQ80FDvQ4OpQgz/M/eBHtowHWV8q4/55TuP/uDbz9ofvxpvvvw7TTRm9/B1VqXhegNiOS44R7FdhXW0ej2kCtVIuy2GwUk8ESp4LOe24X+j3tDallsQxAAk/KhjwrPJthZ5971iBm17EcvxxwGlyRUBNn8f7uDN1rMHr6qSMfbW50VsFhCYdOUSsb9+x8a58HM2TVg9NnC4nJs8WNbUfkJOWU5bJFl9/3KXd99TpuH7WBWjPmvSOH9lFLCA2foyagDQcY9LsqB9x37936yySGP+dadvlNFVO1LEXLFYl3kf1GSx73HuW0qYtRbSyjUK5hr9XGja1dbLc66Oc4LnWibB2VKoZ0A0Q+CyUFvOQScI2QgD4ejFPgFQRjjvTVmAQNEKFDyaNcYrZLR87WtSA3slxKh+4auprXFOSEQ2fcgQI5VCOFiYVyDqVqAcVGHgdtTuOcolovYGmliPUTVZw5v4K77zuG6lIezdU6ljc2UOA81VwVL754BY9949uoFRrYaKyiMJri6PY+xq0xpv0SDvfG+OHz25hO6e64VsOhK9VjAMP2y6QUx2fM8zeRVzD3vEMiSJ5ZxIdr0P93QmiOh1HaO3/vdZRFhp1EOmnzZ2YzdK1RkRUDnRJqyWxBjPvQRhD8riEujMf7OMdpa5/4lDL0CxcJub9Ghn7l6SdmhiacpdnY0gn97W1rof7km2L1LY+JpA4uiSCj8RTf/c6T+Pznv4DHHvum2iaKtTLG0v0NkZQs6zvrXPwA5rXlTIZug+GHxtfYcTuSd3SUraXYaNJZ0SHzHOhw+BoeIxsc2KnzPkjeNCmrmfTGc6fTct2EDz17PjyWiWNsa3Jrl2F3R4tePI4CfU98PtmAxDUb13IM4/OZkQWbm43FjAz1p6JUqAgH6tlKrYsLmX3gwaLOGkqeh++PgwTWcnl9Jv+ZgMfXxjCSaoLUW3MnZjSBv+f6ccBjvgLvEY/P9xJqDjW2BJkWSbxhZDoWyYlZOh07s3e3lYWTDjY1Hc7BwRGODskwjjp68DSjn5sZiKCrNI88MvUQOco+BzsdZ5XZbFCvE1mELUwzEdve/PDDQnEuXLig7Jz3t3V4KMITywSExSkOQ5LX+fN3481vexjvfs+78IaHHpLWgZEaOyauLa4PriHeG9Zcuc4uvPgi/vff+5f47re/o/aj1z/4Bk04O378JLa2tvVceEn9bgfXr15TSWJtbRlve/ghLFUmKE97ePCeu/GGu88h3+9g3G1hOiHEO9bwHJL2GHtz6hOz81KORMsyRgjBExm5RKIyCTMLuRsxk267BrSEmIqvy/c1pdThvAxdpp5gl8TID3CG7r0fmfTi687/RzYlxla0yKU2uZhDH90xXAeeZhYITFoDWgdMitjuGSQ6K7AxIBiPWefOoT+coNsboj/i/IoWLl69jkvb+9hn7zzr7JzIyPGvLG1xzoDH7s5mWF+t4tzZkzhxfC0ysOkYk8EIS2whTJO5ojQQZSCeMz+b2Tr37iZFlHZ3ApKv1jlYXPoL24ctHHB07QxoDac4HIxQYADPsJNOK0nLKjhnu2+PJKvEl2ANP9yFxo4Kdi+R8U5SKZUTg5zFbJ37hLeFffWF5NhZ4nUXicphhNpzI+SKU3LSBMGXawVMCzO0eocolXJoLpUwmfUEub/l7efx0JvPY2m9gkI1j3K9hv1WH93+DFeubOHb33oGy9Umzp44jeJ4itbtA7S328CwjHrlOB57/IfK5pGrATMy3en4qGUwxpCtq6lNMduRYz/lrNs+LwKW6Lby32yd2+s3235s/2g002iq/Y1tqm2IIX3+PFu6ZFviiCqBEvuh5jvbK9kWSLSJ3ReTgONVQx/gzGm2rX1SLHdydP7Ja9XQ/785dNceo6ivP6qlqadFi5Kw0TNPP4t/+28/h298/TGJCMw0rcmElajF2ZE7S89GM86sXUO/88Y7y3et2bDpnXURHtstWu7j5udmZV39wLMZOI2sR4jyYc/rh6m1i+9RW1giQ2QRByMBzlL98H2d/r+PYQft7NmQpF/P/xvacfBhyIetNZyRzAVBh85j3OnQiZ6QFJN16FlUw/V+1/hNziJXwDCSN4cdervNvv4QVfCXgx3eZ2vB26Hz/a4fS8xBMGDAY1FHIsLDFo68+tLX1lbUvia5SosKMdtWtE0Z0DYOD1rKRmK8Y4i2zB26iSYJ7HWN3Zs5iwx53fmezINJOiKy7As5rK2uiuDEzzg42A/NgsEwptxJ1niqdjaS5Y5vHMMHPvB+/P2PfBjnH7hXU7PGqZfVz9pr0OuQn0k4nqzm2zdv4vOf/Sy+9MUvioNy3+teh6M2dQFaQsKoVscA4tLFC3LqJCaeO3sWD77uXkz6ezjcuo61WgVvf/0DONGsYdI9Qq2cR71OdjrV4oqCYVlDr+QrEqcgMWswYVcElQcDDg4xmQjCaO21tzyylns+3XVlxEmc6E7nm13DXrtz46npZYuRlzak2cDANuLO40ZgtmiBXYwdDscdDOYYT6rrmYvohFokHYG6KBi8JFU4tnMx02MdutUd4qDdQ7s/wsFRB1du3sYLN7Zx46grEpYY4hRvGYZADjmYdIiNKrCxXsXxDU4RrKJaLqDC104hh16nLgcjimnMg2cSFOgSnSTUv37j5i0RP0merDMByRfRGY6w3+pivzdAdzpDZ5JDl3X/UkWT+DT5Ttk59SgmOrdSvqTrZpDGvu+oo4eUb6gAkg/BOi61COL8xRrnHZkSBQlJVZptCyhyn8b8LaKuI0xmA/DiKvUSas0qBpMBWt0WyuUclpbLmEx72DhexY//5EN427tfj9pyHpP8WO2T2/ttHLaGeOXCTXzvu89jmTLKG8exVK5idNhDZ6eD3LCM1aXT+NrXn8ZgQCSYREVm6HkFZFT+40Q5npTLkF5z2T2uNWBxmdReySvNOmLD77Z1JmfyeVn2NQuj8+dZBDVb6s1ylbJtxwz4qTFApz136ExoBLWHQ1eG7hr6mTP4xG9+UkpxP2KHngbBZ9Q3oj0oImQ9aOIwM9bemnjuuR/iD/7gD+XQyaqdldgYEdm9HQdvqGu0/LfRAm9ebWy11ERt1DUQ/ts1EDtyP7Bsjd6/44Phv5XR1mp6r518NiDguZkcx/PxDHG+Nlvn9sN1ndywDd+jlpd6Xa/3FCefrw0WX2NVIbWWpTY5wzXO4rNBjIQt0j0wPC6RA/IXxFANNjCPQYdOUpyzf3bBEGK1Q7dBtePyvfDn26HHSMe4dsNORh/ozDlRLfusHBDx+nnthOWzGTp/T+dgMp4CJWYK3GDKtqiMRiEWis1w+El53tJkshvZwnTOhKPo0Hs9BgchmqEpbmpxi3nNMetrUUOn0bRDv3Mz+zqycJyCjtlUhD23pxmRUTBGrXrkJNzCdqtauSohkDOn7sKv/up/hw9+6ANYPraqaxoSlciwbPn5JsR53bOLgvfuYGcXX/rc5/DFL34JNSqQlcq4fnML3V5Hg2DuPn8P+NoXfvgDnd9w0MfrXvcA3vLwQyjmBjjavo729hbObazijefPYInZUiWPpWYN5WpJPc98LqV8Rdk563XM2PrjbpTHkgiGnp2H+yTymQLtFMEFO4PZbowVzWY8CU9JwVgiqGUGVET2TgdCbfQIIKyVrieXAgTPKIhZ4kmeVxk6n3MappOZ3qbgIiEHPuQC2QpbVS5VApXq9+bS0qobU7qVWfdwgv1WD9sHbRx2B9hv93Br+wBX9zrY6ZIgCDlAwtR05Ozl9xC81WYeG2sVLDUou8s+8hKWqYZYbaKuVl52cBQFvTIzZ0BKBHMwmqDV6WF7dxe3bu+iNxhjabWG+tKyJu8NJlMc9Yc46A3RGc8w4BhR1viTgxbhjWJA/R44gIZzEjZWN/T8GPzuHFI2mQReis4Q6g8+E2MLogj8S0IckQup7eX4OxIHYzRpPN9gwNPxkOE+wRDj2QD50gyNpSrqyzUMJiO0e+TWzLC6UkU+P8TqRgk/+f434Z3vfQiVBjDKDUH2y+5hBzv7HfzwhSt46qlLctLHV5o4u3EclUkB3d1w6Bur5/C1rz2Jo8Mpen0K4lRR4pAwZuf9PnrqIggtCotgZQNA77usw16U50yeXAxzMYpn6J1LlfvSnVJ20Flfxn/z9c7gnaHzvdnAoEKxKQ4W0qQ92r+UhCT7x6TGkDuJkWxbyzp0CstwfOqrWO7/7zJ0bvogiQTFJQ2ySPVPnnjIHE5Vm3v6qWfxb/7ws/j2t78bjpwTeBIrNuu4nLH4ptsJz523BtqHQ3eE72zPtWj/nK9x9uvf0VjasdmRGpZxH7CNO99Ph8MMW0p4qRfbkCg3AL9EDkrQmaF7H8MsR9fRWa/POjW+zm1nvEYT9OzsXUd3ZuL7kUU0spGmpC2TcQn278KhK1jhQlMAVBLBifclG/zw9XxdNqigQ+dnUPqVP7fjdwbOe0OHzpnndzp0C9MwUNEkuFTWiPURIjJS9JqLOYQsrMBAOpLJSJn5UrOBeqMmEYzQLwlWtVRFtc4maB1xIlwXY6ZUqkuGQ2eWHoRct4ZYcnXB3cg6dP87C7lHdB8tJaxxSpecMruUDE6CKlpXk5mcOKPuWqmslqPjGxv4x//4v8f7P/hTWF1fkYNx4JqN4u3Iff9575jhd1ttfPFzn8fv//7v47DV1WQt/n3ve9+N++6/D7V6HRcvXsRT3/ue2v2IaLzhwdfh9Q/ci1otj0F7H7vXrmC9UsQ7H7wfJ5ZqqOTHqFWZbZfUU87MrVysoogiRgNC7Ewa06jiFFxTPIXPXiIanqVg8R2XQGjlpf5EudAEgScoc36PkzSyn7mQkNSuaYcecp4J85OEa8qqZV8yWbxV/OZ1Z7e4xmAUlmD4ep17mlTH44aNiGx4wjnidKLUUx9Fls7PY82cbV/twQQ7R11s7bew3x3gqDvCbmuA1mAqRyQRnZCkQZ42hxk2CW55oFnLYXWJAlAMVKeos32r0cCx5hrqpZqCatbqqV5H2L3T7cuRH7bp3A6wd9DW5zF/qzdLKNerAqDGDGLHUxwNKCIzxaRQiew8kRGldDcZY9jt6Fwo+3v69BmRGNvdHq7dvIXd/QOt6Dy18xPsTIceoz7JxYFa98jmZ1tZTDELtrudoWYDDXuYMUPnVHBeY7Og4INMd/avdwdUtpzi5MllrK2W0Vye4a3vuA9vfsd9qC3lMStNMc7nBLnfuL2PZ77/Mr7/3E2QDrFaL+H1585ivbqE/l4X034Ra83TePzx57B9u4dWa4xCrqbuDE4jpENnO+udGfqdKE927dnWOhO3455fY0bwy3vU5VrZ18x0TaOqLpU6eczW13kMJ31CgYispACVLP3Q6Q9bozKQRrDm1OlgpbhHHnkEly6FUtyPzKEbrokkfTGdynVOOiMaVxq9b3ztUXzhC1/ChQsXFdGiWtEwCGeXhsztEF61aZOKl6YXqV950eDvm26ow/C0HZ+zZBoh/ow3X8z8BPkaQuT7+Ts6VEMzfD2dFQ0rHQ8fjuvoDhQMv7OWyvfRaTlr8/sdOPAaGRTw74J3EA7d5+f6iksMDnZ4HTb+/LezZGfpzvrpwDjkhOIQRic4FjX6tBlKRW8wN3HIoy5GuWbLE7xWf9Gh8/jMsP1z3z/PS886dG8eXu9rOXTXjiNDJ+kw2MkK5njuzKrVJhMDHph51atVLC030wjJGGiSCjyJdc9uhb7q6IM+2+5CUfDvcujZ6VG+VgeB/J5t31tAujGvWIFJ0sBmHzHhdp5Rg3XRYkks8wprjshhY2UV/+i//WV8+Oc/hFN3nRDhjGuNx/R6dcDqyJ7rkGuC0D4zj6986d/hM498Brv7R6oRknj6y7/yK7j7nvO4ffs2/vRPv4pXXrmIU8fX8MaHHsTZM6dRq3Hs7T461HefjPC2B+7FW++/G9XZCCUM0awTaSBsTm7CDLVyHcVcScQpBUAFBkyBaIS06VDrR/oJCuYjSzaXQc+D5Rxmbrr/qZ6dgd/5MxvFedadyG/iKCRNa2XoEQGE8804cfV/S/8/fX4q72lydwoeRMhVmSWcNxEqTRFLrVY6nsZu5tAZMuPl9VHngCOEh5pX3hsO0erz7xh7nQF2Wj0c9idoDWbojqK/W/uM2Xzor0T7FIM+ijoVplLto1Nv1HOg9k6lBI0GXio1sVRfVrmEdVQOciHKtLd/hIN2R8S7rf0OugPqoTNBziPP2ioHnxRmqpGPZnll51SFm5UqKFbqKsHwvqi3mQ6910GF5Zv1NZw6fZc0Qmh3b966javXb6oFjhP8aFPl3Hk9Ql8Sj4UDTvgcdYGs7Sa4PfX383ZSx51RDHvVi9UcVjeqWF6tA4UZuoO2mO/Uvbr/vtO4//5TKFeHOHlXVaS4+moBpXpRiC0Dp+ube3ju+Uu4cGlLzro0y+MN58/jRGMVw4M+Ru0cqsU1PPP0Zdy6fojd3T4KqKBSqKobgCUP7kcOGzJC6UDSjjsbsNtPOAt34iSCZuKH+Xcu1/J33JueY+FE0ImV7WiUPDjBLbQ7nJzxM40ES1I2CCVpQkuI+TCw0iSEZBc1IXkwCqU4kuIe+Yza1n7kDl25kNuBbGLTgAFFiVNgd3dfqnH/4c//QuQstlJMyexNm9TOwcYsCy1nMz47dAYSWcedhTpsiP2g+H8+WDrkbAachY09JY3OlA7ZGSgfBt/r3/P9loP1OdM40TGxZ5jHtLa7swAHKhYe4MO34pWdtkeh8px5Dg4SvKDsAPlZRjD8My/AxWvzqJBYod7SWER06Bz84eCH/dtk0/LasrCQXy/4OKnG8fhcuLxeOhmLz/ie06HzOHc6dH7WnZA7r/tOUhzZ2urF9bXRoWuEo0TAZVwpskAYm5lno0kyWbRFRak6snGez3AwUWtPt0NRh+iyiFLM34Tcs33oDq783c8lu6kXtV+KVYRjE0KTg4y/9JtJkGwuYTwYyQlXyAcAM7QVfOjD/wV+/h98BA88eH/Svo915meQDUz5b64jHp/rqlqp4Ykn/hq/87/8Nm7e2sT27oFg9g/93Id1rK9+9at4/vkXMBpOcHxjCWfO3IWNNc5qH2Bz6yaGvSM8dP4cfu6n34f7j68BvSNl6MtNlpyoMMjgZYxapY5KqQamnWxhmuYjQxccmSbwzZnsJFWl/Rv+lPkEOYMU3wkdNmdBc3QtlYhM8HwVJE/jyTNJDim7781pyAYIDgbiGOFsCFkz8JBGeiK+uVzF9R82M1rYeL3iikzzaE9K6A7T+NoJ9xgHpQzQpXBRq4ujwQhHwxkOhxO0x0B3nMN4lkc5l9doWiE2nFXPNqVcXg60MCM1jWtgimad66KASpnZF7W7CyjnKmjUmvrLNcBzZ0BKOeNWt6d6/UEn9NmKtTxy5ZJq48yE1WpIpI0M+GkefXY1FSooVetSt/N55Iky9DpoVirSMFg7voG8ynBFHLU7uHztBm5ubqnmzOBUZQu1oi1mFyigIqwubxi1/ugaiNGrdD4kV5YqOeTLFEmiQ2+iuVIXwtMZHordvrJcwxsfug9vefO9GE32MRhvY2k1h/pqEdWliHR4LTuHPVy/tYfd/T62d3oYtPo4f/wUVksNjI+GGLdzmA4ruHxxD1cv72Lrdhu5SRnlfEXICIMq2jcGILaR3lu8BDtnI7wO2p2gZdekA4Asz8boGV/vRM8/8/p0lu5kyahk1tHbtojno5ZAJ8RsEY3ugqKEmoIBzy4MOvS5sMwjvytU7kfo0DnIgMS2cOgyhgnSnN8UTW7K4crVa/hX/+pf4+tff1SQ6YjGlj3s3Lya6hPQpyYWuRc1A9NlM2aT7e506Gad87MNc/g8eCM9HY0O2Y7aWRnrwHw4dFhkovvh0qnx4fC9ghmTU8tm2IagzUjOOnRHYXyf27/4en6GHR7PwYQJ/s4tc66pO2OUw0rRnvkCCycTmYrqveyxJ1tVnQPh0NlSFAYtsikaZRFcOP52Mp2PqDQs5MjSRpNOm19uXfN94+vt0EmKM+Ru1MAOncGUg6U7HboUsRJKQCOsqUR0wrQUdOgcMjMZ65ooyrG0HCSi6J2NOjnPk+pwvJZWq4N2i+2BwWR2QKWavAh1cfbuUfd9y5ZtXmtTO0ALkthY4km0aBQEcQSucgfbNNttKT8RbqekY6Naw9vf8Vb8N7/yX+Od73671AVZvuBnEiXRRCXpD9DoV+blDV4fW9uY9X/3u0/id/75P8f2zi72D1r4B//wH2o87V/91V/hqaeeiQEmYiLn0ahXcfbMCSEc1BCv12b4yXe8FT/1jrfgRK2EJnmbdQAAIABJREFUpcIUtcIYVWq8N8lhYEtiH9VKA7VqQ0IdZNrmmQnSMfF5JNlLlyHIcp+XtjIOnQSsFG5loPEkNSsIPjTSnSWJlS7oO9Yw/z0n1c6RuZhMFQzwOMara+hRQuGIUA5IIVpCDYwYW8qkYqa6Ko/B4LbXH2iQFOeQDyZ5dGc1OXQ+S3EGaEMYXI8mOKJW+3iG3jSH3iyP/jQvx0Pn1ixVsMp+byJ/3Z5UDEvkUHDvgY6bEHseK8sVLDdZQyfbnBO/gWqppvtM58h2S3YC0R4ORlNNUOMY0c6QXKMcitUyRTvUFD7NTTDgZDPeB8L0+SL64oEWUawEY5oIRplIAa+l38NKo4Zz585geW1F6gOcq0Fy8bWbt3Hh0lUctjppeFZMFfOgEtpj0VPZIZBmLRD6lfpeCsD4e55TvclhPgUS8NFYIXmvilluhOpSDqfOrGFjfQVvePA+PPzG+7B3cAPXb76AQmWE5fUKig1OSJhigJk4CgxmRpMqDg8n2NncxbFGk1PQMW2PMWrl0G8VsHtriCsX93H75pGmrpVEjOMt4j1iO2usCTvZrHOmTaBt4L41WpR16LarsqcuBQkGj3JkJDvk9riOHnMmHOBmS8iG142q0h5zDb8KbdV4OkXD6sThfzQoh3MWNLTGDp1KcefwiU98Qhn6pYt/S4Z++alvJtQsoEB+oDNaQswmPmXrp46gBY3NIzrDoLp9cvjc9E899ZQc+veefEZGi61sk1lMcJIxTixDQ2va7MwNgnWhza+blXqPqUFup+EAwCQ1Z5eOyvh//s5DTKwpLl3m9LmG3fkATUxyVuAsyrA4f85Mk8fl+xkgOMPmfeLPSB7ja+Z91omAZ1jedXY7a9fDbSzn15tU5YwmGKpxfSa7cBzEqC6dZGBp3OnUWQJhfdCDTTSOkqQ4ykWOxjg8DLKaZjhT6jON/cuuBd4/3jveH0NZDlR4/YFcdOYogO87s3sufN4PT2tz3Z7XRciRz5mjbF23Z8tOoDsxS5jEEFY6G42qlOM4yzubmQk6TyQ4OqbouR+E2pYiwDDsAbky+gyHkN24d8JysemTqEOq9ztY7A9D2lPGIvE0NEZU2t0hTyptZsHPHKVYx/rGKn7pl/4r/Oqv/iPVi92epn51DV9AQK+cLT0ao8te5tlsPlfg0qWL+PSnPy0Fuofe8Cb84i/+Ir7xjUfx9a9/XUaJkrJ8LlxbFCHhPut1Wui09vDAPafxhnvuxgd//F3IdQ6xQQZyjnDmGM16NUZqckYBVeKqdaE3DKp4vz3pLJ/Go2ofpt50rhmNgEz183C24aBlAeZZfPSXq/VNpLmobzPrYDbPjJJOmO2HKr+ne7vI0qNM5CA+MvAIAPhdPfBzh06nzJsfA1oogENSKLNQwtTd4QB7R0fYZWmG5UCOKu1Er3mOxrZQFOGMznwwBfrjKfoTOviZCHJkmGuwCfJYKlVxvLFMVZj/i7Q3DbL0PKsEz827L7nvS1VWlVTaZcmSsGWDZTc9EwNtd/Q0YJYAZvgxdtPIZv5MQAzgDiImYiIIfgy2JuZPu4HGpsHTLMaAwUsjWatlS2XtpdorMysr9+XevPs6cZ7nPfd+lZYME6SiolR5t+++3/s+y3nOcx4cHu6hx6lilM6NdZCKUz+fz2ojl0lgfDyHsbF8v8+Y0LwNXWH2f1RFsVxHwxxzCnWS3BjksLZNqV46OwaoISW2Ycd8OVEJ43M4Q5473VXlqP/eMKQoNRTD0vw05mankS+w7Mj7xWAtjaNyHTfWt3BzcxeVehMZIjQcnhWkS7kXuY/osFm3N31/ogFsCzP1ObLjh6xVjXo3sVQb6Tz7yjMYHs9hcnYYS8tjiKe4BmmcPnUac7NzuLmxhp3dDWSZmSfaaKCK9lALXSrNxVpodqhrn0StljRVOu7THgOwwzq65QQSrXEcbSfxnWcvYn+7gVxy2GrQbLdLJFmOiJu4DIM3OWXzB6Zp7214tD38He0EnTFRC9pKI+IGngb3MO2AZGEVwAp58oDch3DxfYncWceOZmhEgmAlDrLlcvTyL5Yw2PwAKmF62SNmdsHbd01YptE0yP23/8Nn8MQTT+D61ev41K+8Qw393Rw6L4KGOOrQ5QRvceiB7u+n2PgwFsFSvIRG+sUXX8QffeGLNh9dWVUiwSEWA2k+7o4ohBeGpfeZsoNF9Jshgxp16FqsaIYu+JoOiTdGYzx1ExQ5SQtdDG8xrwUtCzLn9xZbm5/HzFNQykDXvGTPiUI+/GwfqZjot7cpW9VnR4MUBU+6vih5jWuox6MbhGvkwYlrbvM1JLcQh2o0HMrXumkcIOvNhPro98QIJZucP1GHzmtU255qQXyOYCc+5iz3QfbF53FNuPZ0YHLovDZltYWCT2PjwfL6vIuCEIayjNoyQZL5KKGaxfgY+QzMjulMaVidce/Ts/yaeY/9vsjxe3+0f2dWpjROVQM7PGhUZq6143oJkpOD5yCNaHSt53rRnlKjHvXz92xJYduZIR+JIXz0X/0P+Mmf/Lcm36g9at0KvG8m7OJz6y0LqHlgzSw8V8jhoHiIv/7yX1lwfPvtZ0197utf+zpWrq/0dfzf+96HjCDDP1wTjqQdySZwcn4SJ+encWJqDLFqCbPDaYwkh5CJdTGcy/QRAvIqyKBn7xKN+fjIiGViHu174G5GjeNrTXvcpW1lC/gcr2GHFjbCwgbLD+qRqjWnEklz5p1G27oD6HxYq7UOmJDx2weG/mCfnsZ6riNwvl+cXGSz3IkgdboWFBjZjU642UGlXjPDTmdMmLraaqFIJK5WtZ5y/lB6vcteZjK+40kjm1VYi+3G0AzSqayxm10LBCkux2gqi+nCCNr1OkqlfSR7wHAmZQ6dk78SsQ7SSdbPycPhGFSy2skUB6o1Dn3iZD7W67todoL+eC+BGqei8cNo56i4Scdj+vtdJ68xowuCKBpW5fuXjP24OXT2wbOFi/PTlxamMTs9ieHhtAX2PE7JVBbkjm1vHWD95jYOjyoWyGU5a4MkU+PbOFpiQ17DqGs6RcpcKGAnK7sXbyOV5TjeGlL5mA9cmR1DfiSO4XH6orIhtUuLJ5HLDuPC2xdwc+MmUlkGLD3EczFkRhJID7NnjoFUDc0WYehhZDglkII1jRoahzX0qmlku7Oo7+Xw0vNXsX2DM8Az6HVbSCY5dx3oxIYsWLMW1nCuuSd4DUQlnW9Fh+6lRS+b+u95ZhhpqWTL82jdQ5RnDqhx9PzrMSKGvi/dzorVriRMDl0EbKED5l/CKGKy3c0n0AYGDoOJbJlSnJ85OvT/8Jnfwv/9xBNYuco+9E+/MynOvvkxI86LoKHWiExe8Ls59H6GY4En1YNcuIOvefbZZ82hk5VHAg4hrwRZmf0Rhq4qqIzIS2Lse/x+eMLbU1wIQIslp60asJjs0Zsih0zHwoVRdiaHGe0rVJaujJnGWQ6Z31/ENzlW1V6VjcqpKAhRTYU3UxPaos6R762sl2sg4pzX1hxhkEPRxhA0L+cqRIHPI4Kh7F0OndEjDSvXyoMUqpO1UKuy3uxtXvphLzufI2cmpr7WLlq/l1Ke99i/u7BM1KHzvXm9fB/uLR4mb9fziHqQoTv708ZbMtPJZTA2ypn2Gc8WDIL1TFo1ce43r/UzUh60O9GhS8qTjoeZpZyxamQ6sNGo3ohgIQu3KJqZopUCfCKd7o2RqUIfOl9P6JwthNpnNHwPP/QA/vv/7kdNKU4lF5M7tXY9IiaEumlUev1Mn/9OZzNodVr43rlzeP31NzA7O4e9vT088/TT2N7atn71M2fO2HpQ4GZrc9P22fjoCLIpkvJyuOe2ZTRLB8iiifnRHMbSCQyn4xjN5yxosnTRugHYTmr4GgrW0ulEMmblzIT5h9drpYYOM/TQYiYujQX0jlxYE2uEJ6P6pc0WZ7BFx1mqoMJ+euv/Zg3cS3l2xl0txrNPBn2E01ttk48+OCiieETdgaYxmqndzayMSYIIkTafvFa3FjATWqH6HW0cESsO7rDggUI4zHLZGsI6ddwcKslwjQ7rx+wHp0KcC7IoyOC+nKSs7+gIWtUqyqVDpONDKGRSGOq2kQjjPAv5NEaHc7Zn0+woIDehBxwcFY3JztG/rQ5ZUGkbKEJkgG1y/D5W76bULgMoOXR2bRB+D+fVmQdeijColggPWec8662mEfCWFmYxMzlugQWV6yhLnExnrX/7sFjB9s4B9g9LqNdbnogx40zE7XP5Q3SGVQaHYocsSxdnkT3ovaEuUjkSC8vIjSZx5s6TmFmYRCJFcloRzXbRru3MqTPIZnN48403sbu3g6Ek4fE2UvkkMsOckZ403ka1cYR6I4ZCbtZaP7PpHnrNOppHdSQaWeSG5lDcjOPNczewvlJEp8VksE3peqvl8x5yrg5nOygoZzDI0i5to5fhHHZXYK2snXUrZeg698rCedZp0+VfuCJy6MzuaWM1vVNlVD1f3CepiCpx5GckbZqkCzKZXaRmAK8xEM3ND1Hvv1YL41N/C0987nNYubbyjzt0kaHeCXJXTXngvLWRAomizzwWBORZ9wsvvIA/+IP/jMtXrphgBTchCUzGrAxQmqY3GaxGqDn0RdIwROEJGWUaSt0sGUdFU4p+5JAExxP6VZ1atRU5TI2/s4g9CMQoINCN08hUOgzeOP7IkfJ6jvesi7EeZVuqHi/td0Euql9zs+nzFbRESRZ2wEKrRNTZCw6Kqp/5epDBSr/orWgKfuik2bNNh256AWFeOj/TxGmCYp6+u5AF8QfseMdiloHzO/n3OerXqHVtyuC5ZtEMXVksX8vvTjjJM/TATjVVNlewsF5MEuOyKYyOcPpb1qBAM8b9Fppba1x8P/5RbdYduvfl0xba50d6qS2jDXuR/9/PyG3iFtsfWaGjapg7dK/RD6QjrU2LrV9JZtqOBvEzKuWyXUMumzHD+qP/4jF84hOfMKdt5RBlDgFRsQBNvdiBWBhPJZEs5LC5vo5vP/eCOe2NjQ3L/vk+VK178MEH8Tu/8zu4fu26yeRyiMvoSMHquIszk3js0R/Czo3ryKJlNXQy3cfyaUyNFgw9oCMwqW7rOnOmeppzstlCaGp8nEXAurPPA2AZx4bPWG9+mIkdpqlR053OQORdBUjiftjceraJVevGN6hX6vY9OJo00KktIbDsnhkhb9jQEGrNlrGyd/cP7E+xVDbImmxzOsBmhzZBzsbbGon+s1Jnd9GySQ6Lp4KZw9VhPqh13hDCJgOgUmcNm/V1MrcT9hhr3LcI1nU7mMplsTQ5ihg5KpUy4uwj5ue02eEAG3QyUshZ/Xh0lK2vFEJpo95qYZ+taVWScCuoU461N2RDRVg/b7QJqQ8hzkmImbTdF2Nuc1VMo4F/HF2KjpM2YSayzqkDThXOdhOFbAYnFuYxMT6CbHLIsnYGTUkOb0ES1VrLWuXKlRoODosoHZVd/ZPrYwI7Cavht9XyZ7LKrO0634nSsYnUELpxTkznjPMslk7PYWQij1SGmUIRGKpYWHbP3Xe7suLlS8a3yeSIBgGxJIOXOBKZBOKpuAWvreYQcpkpmwfebVXQqh6hUaqgV0si1R3H4WYPa9dK5tCrVbapAQk69BQTwbQFaCI/ehbe9rnvLGOE2jjvJ39vZV9pUgStCvkHPle2mc5YJGIF+hZw2wAWygR3LJngukSFZOSPaHv0eyNkBr13Bux2L8nSp0Nn4BFx6P0MvVrF4sICPvMZr6Ffv76C//VTn8ba6jv0oSuTEMwaHS/KLIwX8k/N0K2EFSJrbojXX38df/RHX8TL3+PQipbNSy8f1WwcoZwiN63D8V4TY3ROjWsa2Si7W7DpcYeubIuLq1qbOwivg6gWoozB6n8BLnRo2mGVqOPSTY3C9lwLXg8dWBQhsKwswOpaK81SV4mAz1cbl3raFQVq46juHg1K9JjukZABBTJaN75/tBXLA4G4bXLaSkaQfF8hBXXCfTXqSjv8xM3oa+EKc/5+AQKPO9oSdehcWx7Q4w5dzlEZOINDvre07pX987rl0AeCOqzbqYYeejGpmAS2ECYwYtkOp69RWZBGP8wMsADD5T15nYJlVWuVQ/foPDID20G5gYJY16fl8RrseaFM0a+pBwjaoMjIEBFm2M7O95Y6oRCMqmlYCIVOjY/gRz/yGB7/1OM+hc9IjCIBeolEDl3tW+YUaayyGRtq9OxT38Lv/6f/hJ2dHfzLH/1RFPIFe83i4iKeevJJG+XLtSHx8sqlS8ikEnjv/Xfjx/7lR9CpFDFChbhYB9mhDvKJHtJDPZubTqdOh2FZGac+URrYBE+c4c71rFSrqDVqfe6Lc168FVLkIa6my0s5RM9s22YGWKDCoMiJa9Sl52hQelxjVnPNrH+bhpiCIVQYq6JCaJ3OlLPB2x0Uy5w0dohytY4Wp2p1mJmzxs2pYszwGVh5Vd9siBHJ4tbGxBo56BDprOzv4BSZdHIfcf+wjY2talVm9lwPQuHO3pdcrGXDLGekYlgYyyPH2itbYYN+e4+ZMYOweAy5bNp4H5wcSKNfb9CRV7Ffb6PMdWBQU2PvNMsX3gpnEWewf3ToJtfMsgWJaQwsoz33kQyde5JiMDapyxx6CyMkxC3MY3Q4b0EGoxuiHZwcx63NbJ13gOe/dHSE/YNDY/j7SFs6/w461iJHA5008ilASJ4lDQ6Z4ezzpIkQEXofncqjMJ4xXfdsHpibz2BigqWvNu65506Mj41ibfW6/TvPa+L3M4YMZW3Z7jZuw27o0Hc2SzYyuFzcRqN8iGalhk4ViLVyKO3GUNrvYX39EMVS3VAE6scPJWOmp0Cdd2boyoR5Bk1ON+E+hfuVnQU6w3LoXD/aA9l++Q+eMdoxvlb2RfaX9tLtdq/fFh3lN/F58kVCY0Wu49906GbDQ3cGM/QUSysqX5JL1O2hbg59vk+Kk0NfXV3D34Txqaavv/rqt0PTp2envOjjGTqdlLKq4xl6v4YWydDp1HlIaKRoZP7mb7+KJ598CiurK9ZD26h37MZZ9E9Yk0ZEkAZhvTDeT1mqG1bVPH08ozJ0OR45ZtVoow47ms3KoRyvk9PIyhlHZ6ALHuZjZCjzR7A714Tvp6iPmT7fh58n4pOCD15nVGHo+AQ3XrfIe/wMOTmDZYLqmzJjZeTKJhXEcI0U3Pg1cVaxEz5s/Ghw6FxrHshGncMI/EDz8xyyd46CYCJ9Nr+ryhUKLtQhcHTE4SzM0IORDKRBBjBcE35XBjg6TNpLpqLH2eaE3KnwZHLBhKA8XRQpjtFvIukMbtYjvd5PKNgPn+8NH+erkgm/n4uH0NAxUPARiYTr7Z5EiFZaT5U0hOpobwuxsMlkpimvHmg3DiTEmdZ8p2Ozr22drRXI+QI0rqz/P/pDD+Pnf/7n8d4HH3SY1LgLbmhM1a5P3lMPdtfgzkQ2a/PLL5+/gC984Qu4dvUqTp1axt7urp2v5ZPL+Fc//uNYXV3B9WvXcPHiRbz91ts4feokHvvhR/HAPXciz3HF3QZA5a5WDYleA/FOE7kMMwI6LQqqsBTiUqb0ZO5qfRqYdTnwPpGEFnrB7cHIkCStnztzL5uxNsu2KNon1rMpWWt65x22IxJSTdu9pogJSb5svyOsTmGV3cMijmp1I6U1e7AJZ/xD50vCGDNZKp6xBt3qUPHOkQMx3AlPW581zw+DQDK2rXTiZT2iNFYltjIBmfLBoVccqmd276Ruv1euj0DyXxsZtDDOlrRs2vrP2ftNSV9m6Pk0Zypw9GncZHnZbslzRWY9mfO79Rbq5AMwUzMugOuPEy2zcbQMQKgaRptoqCV5JC6ixDkMOn/9kkSA3F31hUXujk3VGy3ksbQwh+FsBlkqxQTBHics8+wQUk/anuaZ5Fx2XhOTKgbvxVLJrpc94hzMbNMMY0RZCckziOpQRA7Nbh1DKWB0ModUzlUGk6k2ZmdTWF7moKIW7rzjNoyNF7C5sW4u3G1N0gbeNIjYDqUxPDKOZDKLRrWL7Y0DlA4PUK/uI95rgiF8Epw1UMDhLjkCWayu7WFrp4gYRbRSQ+7Yh5JoNbhfwz4NswUMbaDQfAi46dB1vpUIuUbUoFQkRFTJCf89CBIGZTsGa6qjKwHV9+O9UqIczdwF9wtyN0Y7a+gBcqdDd/HDnjn0Rq3Wd+gUlrl+bQW/ygxdSnHVik/G+6c4dEYW0QzdjGiAKfsO/haH7j2hbsDj+N73XsHffe3v8fzzz1v0TUdCtju/rAmxBCEUy3pZ/7Fld2MRhUO5bwUrH3foiop445TZ64bI6YusQCPrxB7PQuVM6WDUniUINhowkJXM9xe5TqxvrQE3KJ0Yn8MDIW13QfOq5fPxqMKQgg+uc3SGul4fJaLpMKskwI0jh05DplqlL2DXoGpuONXQncXuvcctTmLquSPke/C9jdkaap8qCfBvOfR3qqH7vHN36B79+nUcd+i6HyIEMkOnmIwcuiB3bkwb2GIOm60bLcQTnvEwQ/cDRDEMZ5t7IOHX7UIPLu+r+deMXH3ghcPurvI2ED4ZbDfnDgiZ0O89s2z6RLEgquJrxew26eQxrhnlJ0Pd3YKHQMphYJJLJ3D2ttP4sR/7MfzS//Q/O0+BErGZjNf2rGas9sNwT0iUYWZGRZL4EErFEp5/5hlrV7uxtmqOnRH9hz70Ifzrj30Ur37ve3j55Zexvn4D+3t7BnN++LEfwfTYCE4tzmGoVUejtIdOpYRYq2oCM7kkjSCvvYZOmyIg/E4J1I6qLvQSwn2uF2vnDJRoyO0e2/Abr3fbHmK5LLSxcs1JshsiFkpn1+nahLiD/UMnYVLjIZczaJ9ytYT0Wc+mo6Ga2fbePjZ392yyWLXpqmwtI7cNGXmNjHRvMWMmzRZaOj8pSMpBMhN3bkCSradWG2Ym7G2CLAE2242+Q7cMvdbEUXDohNoNcaTjU0Jh/24j3m0in3T1N6IZDEyoP8BBG9lU2urYZsICv4AZNvckCW/FVgd1E73x0oTQGUcyfLSpO3AXy7F1tRIRg23v1jC7aPVz36VGSLU/zOgcch8bzmNxfg55itmwlz2oMrLc6XbVm8m9HdhJf7JF/PuwVMLWfhHbh2VDQig2Sch/iN478C3qbcq9crpaDKNTBVOJa3Uoo1vG3GwK995zArFYG6fPnMDwcAabm+tot+t2Rul8260eykdNU4YDUmjUOige1LC/U0K7wdlxLdPEJ8FzJD+CQnYc9Srv6TAuXdnAyo0t9Bi4Ud3ObH8MjaqXiAbJppfRiEa6/RQR1tdOvCxyXUSKk31VgkRbJeQtWkenI3dH7TV2lXX5XEmLy9fQ/hgRNoI8kxRHJy5CLUtPJlZkU/+MXGZdMyQ7EnJn25opxV29bg599bhDp/SrNsg/1rYmY66FUj+onIypR3l4bgQW/vBLUFzmpXMv4+tf/zpeefU1VMp1g9zFrLYIORhYk8YMtXQZTY+MROpyeFJZ04DY4OQ1we5qIYg6mCgpgY9z0+raNQ7SDl1oP4jCqnwfQsxq02IGLkiW66FMXgNL+G9JufJ9dM1cDxs7GWaxK6KTY5IUrAgVfB+PbQZIgK5ZDlTwv2B3OWSScEjGYRbIjadrcNiIEaHLY0bfnyxyRaEifQllUIYuhIQOm9+XDHdm4FG4imsth87XKUPnNcihM3ghwkh2KIlsJEZxoA8dujtz6rkzpyJZynWmWePPZFLWRaHr8ut3ghzf2w8VnboLozAyF/GPrykbI5+o0IBE6HoKQ/1775D7gPFqRjNYZ9uXzMqZyZLMRXiSM42DMhkPt0fmPniGkqzJIU7eGsEPf+CD+K3PfMY04R2Od71/lyYNfwLMyyDMBJjiQKZQMAGf186dw4W338Zrr76Kbz31pB3+f/GRj9hUurffesvuBSe9cb3vvOsOvO+RR2yk7pmlRbSqJexv3EDtcBf5JJAhoYltSZ0a2vUymL9SbIZOloQ179f1rNeDbW8ZU1uqlSKM7uClDzqVOMeAsgZsZRE6WhKt0qZHvrm5hd29fWtXnBgfQ45Kge22BYMs/xjEzWEolRr2ik4cOyhXsX9UM5IaiW1DmQzi7Llmf7nBvl2D0E3CVK2nnFBlOvNei6czTGV8nrs5ssCTMDKTIRNWobZssVJtoFwl6c9Hppr6mqXpnqG7jhYFdJpIxEiA8/7nDCVcGTgaYhN3sSQj6pFr0HbHbKIn7GnvGZRvpSCbsBWUxMJgIvewXjbwIE+iKFSl+0EOnSwAoh0NDPU6mJmcwNzMlIkc5Rh8BRvrw4l8HLF1GIX2Y0e5vLxgaBe7AmoN3Nw9xP4BRW8aaLPFz+r4zNSBRq+N4dE84skuCmNZjI7n0WzTvrcxN5PGbWemMTE5gtm5CeRyLAftoVwpWavqUamC0mENzXoM62tFtBpd1Kvs4U+h3aDa3hDYpZ5N9jA2nMFIvoBeN46JiQUclpq4traLG1v7qLa7iFGOji1rJDRWad+oGKkEx8s9Jl8bgk8RaVVDN/Z7yNDlmP0xXys6dCVPso9K9miT3FF3LZET38xJv3HzA7Lv6rCSzU6x7EB/F7o22OpKp84rNvvCf9u0tUGGLqU4m7ZGyP1v/gaVWsVmAvQzdDdA/z/60APTXF+aC+Z9qTZc1wyB0/S9pejg8BAvfPsFfO3rX8dL333FnL7q1oTxaITNQZGpyUgnZEpy+nTo7tzcMfG9lZHJQUSdpUgHlqeGGyOHrhvGv/Wj1yob5fUcd6Y0vHTG/D1vnAh7iriUlZqjiqirqd6iz+LjQj1EpJCTVulA0aCRTwKSIIesLJx/e3Q+yEzkbPkaCoQkU4TJaBC8Hs7HKYVpJQdCimEJ9N4kVQnutywzgpLIoavGzk1OYhxJLnQ2CiT4N7+fWh6jg2l0fXyPTJbtIB5A0fnx3jKTTgxRooOqVIQPJQjjpB+vWSWdHRoOp0sWDJAGZedS82lmAAAgAElEQVTcg54luSCGOyPPRPj8KBuV320Q4Hld3Z86qG+7kwjqZOFm2mdRn5kQfwi+bJ0tOPCe9dHhAnKZJNrNGk6dPo3f/u3fxl133Gl7iTaVa+VwO/UbXDlKrFeeqKFMCqlcDjtbW/j2c88awz2bzli/+qvnXrYhHKzX0wA++OADFjTceecdaLQZ2LAvq4szJxbx3eefQ7W4h4lCFoVkDL1GGbFWDd1mGbF23VqtaENcM8xLMTyHXBtqejs06WiHep+NSKdgXII65lZYf2aUlEAilcXu3iHevngZe3v7mJqewszMtMHRnHJGh16tNdDmkBEMWYZe4h61nnCfLMZ2MuPCc6BJOmMOnbVnk+KgU025sTbRGCM9Juz3xnBOuMwwBYEsWAwO0tuXqMtPwiPtFx163Zy6fseavGlghAGnlkHb/FDuTevhshY8y6yISnC/MLi0nv2uzR/vS9kalE77Rl4AR5W6Q3eJYh/MYQ48wsDT2fVzGGR7fkCGzuCtWa/aTIf5GW9ZS7FThw4i1GUt59KgIutp75vBfmeBykpUomNAdXhUtUlzpaMaqkSrbKohOQo95AoUkmmiMJJFJhtHrVHB2HgWD9y3hPn5YeTyTCq4tzvY3dvC1vaOyYI36xTaSSGfGcPedhXxWAboJk0Wl2UsBpidRhmZZAwLs5OYHBszJcjJ6UVcvn4TF66sY3VrH4fVFnqJtOkRcKYDR42KPyNOjNsBL9e63Xfbyf/nfrb2YZM6djROSZ3sstqO+Ro97mVJEokp3+2ZN+05X0vbqSBAGTpf621zg+SDsxQscWxzXoGP77V59HTq3C9W4HCHvjA/Zxk6We5X2Yf++ONYW7thw1mqteqtkPs/x6HrSxtcTuPKlrUWxUoylikRpuQggldffRX/9c/+HE89+Yw5dBpUriBH+nk/YNxq7KbqFFqDtAAOsbusoxy6HKkcuur/XEwR3/Q3r1EtCFFnKYfI39GwivxAGLkfZATHwfeNOmNmQcri5fz5ehEJvT/ba6oix/EauS682fw5LokadexWq4yM+ovC6f1sTvJn/TPpZC7/voShvK2DnysHxjqmbdiOz1/We9Gw8NoUrHCdow6dr5GD4/txLejQmRVGHbo+S6NjVX7gJaokwvchKabVckfaZ5wyy4nTqZMF7spJNKAi/Th7nw6dELrX+9WqJCPkQZwTd1Rj14Qofm4uP2yvsWyt5/wBXj+fTxjWAwDfZ6ZhkHEhIqnaaU/JkZkDJuHI1t2DCxeI8HGjZLnH0MT+/o7tscd/5XF8/Kc+jqWlRW+747oExURz6EEClRmxDTGiilzGe8YvX7yAX/+1XzOI99TySdTKZTzz9LfMhT7wnvtx9rbbMDM9jXvvv89qiude/Z7pi//kv/kf8dzT30KRk9dmp5Ad6mJ/YxW14i56jQpynJKVYkbAITP87ilvoWN5ytrUwtjgVAapZCbou3uQbex/01enuAk5AcyEk8ZCZ793qxvD9ZV1nL94DY1mG1NTo5icmkQ266W8SqWECh067zlbxxrsz246US1GQZiW94QzszUnEje1NMZcQySlDXEOt9fEeS9pO1g7J1/ClBFNcCnrYy+5p0OQJyIloXUiA4TiPUNnAEMon9wCD67MoTMQCAG09+YH6LZDJ9w1Yp830rN1P8wbdxdtzHHjFJh0cWg4M9TMg+3YELNJvi48Ft7bHLpEkQJSp6OutjX/tzcMM0onPJuKxzA/6w7dZIjpuIgsWDDrCIC0A/rnxhAIBpSetRtCQ9CbBLJYHOVKA1vbe9ja3bd7YuiUKZsB2XwCi0vTyOaSaLaqmJsbQyHfRjpF2xfDyFge4xMj1oNv8907PWRSOczNnEAilsP+DjseeO1ERIA8E6dGDbXyAUbzadxz5+04uTRvycjSiTN49a2L+M4r5/H2tZvYLjIYTJkIEB06g0TnUXgS4+x2D4YcxWNLm08EdCebsnPKeIp2RgRg2VHZbAmS0Q4q66YNkviMiHGykxaoB75XFMKXLzD7YfbNdSw86DCmgk/vCzWvd3PoJNh+n0Nfe+3Fnr4YDwN/ok7tXZXiIhn6cYfO6JiQuuAGIyDEYDX0P/zPf4Tzb100yNQyFGay9Zotoi0+iRJsBYnUIpUp0qHzedHabjSD5f8r6+f3cEcxmG7D69Hi6zHB5vybn0PiG59HxTcxv6M3hdfMcZVcM84Ij9ba+R50miKLaQ54lH+g9VVNxrIfqmQFRrXuBa8lmvHqEBvcG3gCfK5gJUM3ghyqnNHAobtj1Np4sNIyCjXbUPTZ3qLh9X+VEKLvz2s1ckm4Nn6HKOQu9rcOkkbHihlqRjFAWAaFJ9mmxyltmlXtToEEtjQjbtZqDXIPinGEdIOCFR26lxI80iaxSBk2P99GqQZjTlU85yE4stOkEljD2fAeKA508rX++g5CdUxYJUzukkPX97HM2lq5B2RNOvOx0AXAgGR3d9N66vnz4ccew6/8+3+PBx54EIVC3ljUFriGOq2CTDO0NPYcHtRsmNOvVav45Cf+F7zx2qsYGxnG7adP48baik3UeuyxD2FyfNyczuT0JPZLBza+slw6wu1nbsPe1jaWZmdw3x1ngUYVb537DvZurqJVPkA+5XXKZBjdSPlT73H2clej5doB7CVmaxAzIKIqZGm7hkCo8Q7Fkc4WTHVuf/8IqxtbKJXrWN/cw+b2IXL5NEZGqSCYNeIXyxXVahkVBphUBomzrt0xlTcS1ayvmNkua7ZGXGMbF7Nqzsl1aJ+dl6l03NqfTMeB5LQgAsNyHoVsiAbwD+8LSUZGNrIWQdh3I7TOrLxad8jd+teN3EtlNA/UxA/wPWJFbnMStgO9vceDMUtqwmSyMLjXJtRx75L8avfax4+aNp5lhuH/+4hUkB4NmaWXOdz5v5tDN5Y79QIaNaSTcSzMzmB2ahIpwu2tprXVmWwyvUVvIMlreggWSLj4kt/3IKnLMIGk0nTW1n3voIidXe9dr3DIUIxrP4SR0Szm5zjTootqrWTjUpPxGjKZLoZHCzixvISlE4tGvCRaS3M3PjaJUydux+52Edcu38D2xj5adVcSnJ+bNYd+dLhr/f3333MHTp9cMDb+bWfvxBtvX8UL597E985fx/WNQ1TaQ6i1SLyse0kktKI58kjERGUh/e3IpttTOn1qQXh7Ku0c95GQUT5PTHc6fmtJrVBiml1DLkrj9sU5OPJRQj3lixQg6PcWXJDFHuyH/jZ8y67Ns5V3dOjXruPxW6atEeEYQowOXQZEkLuY2seV4mSMbUMfg9zt4gLkbqQL6911A864dm39hmH9f/bnf4HNjR1rX2N2RzjMyTbuqMl6NlZtMLIijPAxGm0+z6OqQXuVQx9O6NDz+RzVKXTjlKXzpvAx3TRByHycDp2Ps2+aDnngKN3w0ylSzIOv0UjRaCbN38vR8XMlIiPny7+FBPC5/LkVwnGIVyWF6HvrPbhu/H89Jqfraz1w0AlKMw45I9ulYN0BGgHJmnbJduWauqNhsMJNyUDGoSgnGMppvlOGTodOyJ3f02re4fl8rUW9oQVOZBu9l23eIX73qv1NR877y8uyzDaZMajTgw3vfXb43b9LKp1CKi2H7hn1ACb3Oj23qfWKphgpu5gEP/+wSITCHboCMtt7QYVQ5Rdeu8iAZtiDzKkyGn4HO5yBld8MCAZ/T6U4jj/l+x8eHqBSLZvR43VRo/2XP/nvjCC3vLzcF5fxVraIweY9tgEZXooiPFerVPD/PPE5fOmP/9hnn585jRNLiyiXirj/vvtw6uQJLC0soFQu4dLKRaxv3MT+3j7uPHsnpicmcfupUzi7fBIHWxs4f+67ONrZRKdygES3biz4oa6TAk0P27oDGFg6Q51ZTSqdQZte1cSHOqhUGYxTqSuJPL9vIo1GN4ZyrYHVGxu4fmPTZE3L1TYq9RaGR0eQpD65jZEl0ZCSlw3L5hOZgrHRTauChpGtPAZbE7l3JTs+xiyf9sE4XSQmpuLI5NIGX7O9ji1v1rrG/npTUEuikM0bUkJY3CBtl7S0fU9GtAUNlHtttIxZ7/3hmuseHDqdYUB/7Pj4mCB36kHO1SaSGWHQe7ktaTdYm1m68wtG0lkOIwvOnGeGwYmEb71W77Y2TIgLmLgFFeyn13WF7g7L7Mz4cxpgA51mA/lsyhw6J61R9CbWajqjwbo8zDq6VK+6REJoYvVxy9K9VMpdbzRlllG7MUMuSBxkpr65vWWZdr7A4JX7nYJKvI6W/V3I9zA9M4Ll08u47/77cPL0spGi9/YPTFQnlc5iYfYErl5exaW3LmN7cx/pVBZjIyMml0xiX5EiNJ2WSdiyp790eIgzd9yB6+tbeP3iKl5+4xrevLKJ/SMq7FFPgRKwg3Iav6mVa61k687TE0SHvd03eFKQzRBZcnssmDyK+kXturqYHDV1MrGheBFCsdBN+SIlTvKj5nfDcVdHiYtBdIKcrXM2/jGH/pWvfAXVWs1Ldjde/45l6PxDB8e/o3BwVCnuFoce2lmiBp99qR5GMvNyx5vPFyySf+a5Z/Hnf/7neOHb37UNkUokjGRmteS2N9pbVsQmfbJXg0PvG02rfQzGWkYzRUVSdkRCvVz11eOPyVjzeXJccjr8ndTPFIWpFOAbo9XP4nndvGY6dRrp6I1nVifoXfCMbqreT/A3v0ffaUTIc3KmgnX1N9eb18h/K1McBCxugOWkeBw7VFqj6AVh26BK57VlZhA0yg53c70cmXFiB39U61FGrt+rDmUzu0MNXQ5dQZwxwCP1Im3m6CbnMIJWqxYmpzm8aRl6PGlzotvU4DaD44QrZhVO7htCMpWw4M8NlBufQXbtB1oHmKdGE7b4fszQXRzGg5VoWYNroLIKn6uAzAU3/OBHHboFfEEYgrV08SzSlK4C7PXFoyISSdbaOJmuhnQmj5/4tx/DT3/84/jABz5g39WMuJjUstAWwVMpjP2+WUOvOo06Xv7ud/B//e7v4o3XX0OrXsPZ285gd2cHd995Bz746KN44D33YWVtBdsHW6g0qzh721nMzy0gl85icmwC3WYDT/3dV3Hj0gVkYx1MZBMoJLroNo7Qa/J+sI80aZCztd9R8IiwNydzxZOoE/2wmjO7CujoYRl3YWwMrWQaK9u7uHxtDTe3dlEqd5BgAN1jL3kX2fywlQLYwtVsUdjIHRvvTyyRMdET3hOKqXCOucl2ksyUSFrZgYEZ9dmN9Gj1PWaIKetrZnJAwmOpfGSBkCmZUSQnmbIRvLl0JjCInTlsoHjP56VznVkXrnOqGjM0tj0ZWU4EtQCN6/5bYk3HF2B2nihDsR06NXGdkNYrOyemy4Bi2GbP89qsiQ6IyaE7Ec6dhM8gDzz5UCLyrN7U+CzA9L3vdtlbD9tNCvW0MZLPYWF2ChOciMhApNM0UpzN2h4aBCrWTdLHGZx0x15Jb+tiBNFDPEnCoHMNWIoh031n7wA3btzAwVEFw9khzM6MYGZyGGOjdMg5FPIJTE3lML8wgeUzp3H2jjst4Lu6smajfrmfRkbGMTI8jptrm1i7fgOVo6pNoFtaWsDG5g30OPmuXEa828bkSAHDebbAHmHx5DJ2ixVcWd/Hy29cx7m31rB7xMCDCE8PyRTJwC6lzLNN/2NCUwEJI8Quzo051UBmpUOX/oQ4WEqcuN4assUzr/ZYHVXaJDl0T6C8XKmsXDZDNspfx3n0ntT5aFofCxwUs4zl/k916NSpuMWh8wOVodNQ84OZof9THHr04l24gFm213FpINdvbuAvv/xlMJLg9LVGk5R8l/60bDkip0kmKreqM2vdmMsJiHXLa303h67MUk4oSmxTLVsIhMaVKrvna+n0NOtWqnAy/Lo5YsTzM+jQo5C5nkNnxoDFRPdDDZ1OwVrRrA3FhUSi9X7dZIPMg6iH3W0LvkMnQKjB+yhIJ8yZs+GmIMmGmai/wlswuoSTvb9Yg2Tc5rjikzSPJYvI53JduCZy6E5ujPWlDbXJef+IaPD5JDa58fUs2GEsr1faJg6Zp97XHSONNrMpz8xN18SIRWQLJ9BqeDDiJR2HJLkuNjc9SX6AWMAO96rk4IfG4S+RYzhakv+2R1iDDXvLSVLh4ASOBK/bDEGtjhr1mTucUBdmh0emJQm9EeRuzP4wna/VbJkzJ1mNWWgizRnivJ4eRkYKuOPsHfjYRz+Gj3/8p7AwN9+HgBUgSN6THo/SpR2WZUgS7HaxceMG/vD3P2+189L+nmXqZA2fPrmERx5+yLL0UrmIaruKu99zN+666x78/Ve/jpHCKKbHJ7B7cwNf/cu/QLdWxvxYAWcXZ7EwkbcMPdZuWCmEBDTOBHfEK2WcGBrFWIwtlz70xEfHMiNKIpPNIpnLY7fRxNtr61jd2EGtwV5lEgRS6MV5rjmRK2OBEXkz9XrVOB60Zmyh5CQwznnwnt6WIXeOslCy0+cUWBmPqnU8R6Fli0mAtYtyQE21gmK55Nl7CMBY18+l0zaGl2QjOnNzXcbQZzJR9+mPMQ72oENv+IQ2mwjpZ8nkqL2A7kGmOXTv7dYceIOzbS9RuY5Sqp6VuwY7Ife4ZejZWAoJx0U9M49xj4cCvAEjJERxP4dMsht6pmn1zRm/s0OnslqryRnhXYwNFzA/M+WKgVyLLqvhA06Kghl3aM6MswCFxQArw8mhk+DKFsGuQe7WK59MGzJDgaOtzZtIJYawvDyLEwtTIPiSTjDAiyNfGMLM7Bhuu/0O3Pee96AwNomV66tOjtw/NBJiIs7AvYMqp75ZRwFw29nTeOut121wEIV6homKjg1jrJCzFtbc8DB2SxVc2zjES2+s4Nxb69jjaNV4JvAp6NRdfIo2kvvW/EDPa+rOSFfy50ET7R7b1sTLcdvqAlJCF4Ws8ozK9noCE9riwkAiH90cEI4+U97t4C2OnWgBeUBhiqDZLRtcxDkWPgDn3SD3K4TcP+Us97/+yldMeMrw2fU3vttT9ieHrgydsLMIXhIDUdThkLtvQmXuRjRwz2IGgF+Ui/DGm2/iv/zJn+Dpp5/G4eGRE+eoRsVDxgMeao/WR81TQ/icESENcBiDOWiJ8kURtC7nosiHN0A3jc/je/im9ZYmEdv4O7W8KetSNk+H7lByzVS3KMpijNiIepopwxUKKAfVOEfvfOSdydcymOF3C1Gasj5CgmKLS5Ncn+sCMJw+5eQzb2Xy6LvvorlZKH0qZnHfMLhT6kM4vhvQthnPhM8dxh8EX6EX3e5T3LJEXxM3cF4T9ehRr1MA5Juya0jO6OiYPV8EQUFa5rhDvc/WzYydGOOD6LXeqLrMp2OY/dYSPpdiM/xxTXH/Pj5XigfBv485wNAPzed6ABXGYZpkpr8nXy22MTNPO6ymoz7Yh1YvH2L22LT7SsY094101i2bD5CaEAevvfm6slbLA8p9TJKdtfL1YK12nW7T1iCbSSOXz9u+f+ThR/DJT3wCDz/ysK2N2ffwfeyQB4Ips0c38jS6XWyv38DXvvo3eOq/fQNvvPYKioQhTy3jnnvuwqnlZSPPMdiZWZxFbjiPlbUb2Nnew/seeR821zfw2ssv49wLzyPWqGFmJIu7ludxz5klJHmNnQbSKWeI06nR2BMxYTmEcDSPPA17uVa34SLVegvpbM5b0zodrB4cYmV3z0aScqpXtUHddE4zo4IYGe+ExpnxU4+i5qkJXE43nc73xT/4uHN6fMws75M5dPbIU7UulI24LnT43It8XqVWtXID39Wm9oUpZCyBpK37wGFzMvmZqXY6TbsWOm/aLdbOWRumdry1rHmU3Sc6uh0KDfpERtWTb9033PO+V4lWWrbNoFZsuoDCpIg4hBjXKxtuvM1WSEPdMnSf7GbZsrWxufKrydoG9TrpcthkLs5saDWtZW1idBiLszMo5LMYIkIXM0240Jbmk7wUrrjl8M+yASzkLojgR/tOm2wcElPk8dHL1MSv13H1yiULeO+8fRF3nl0GOg10W3WkM0OYmM5jbm4Sp04u49577kd6dALXz7+NN89fMBVAEwcyRICUjga6tD3VGhaXFrCyvuojmRst5JNJzI6PmZ4Cs/ZEOo2buwe4unGAly6u48W31lHsJNFN5owYGI85ksf7ZDMHqA9AR0n51aDnbiW6MEeByZUNgQpyt47uhpG+lji5xLElYNaS6lwZIaNu61xV0X4fSMlCvvn+KqRJ0MqycSuhhHnoIUs3boehR7xfwcEzOamT5T6Pz3B86ueewNVr1/Ar5tBXjeVOh26u9+abLxnkzgsR5K4MVg5dLVZRyN3yvxAh97NIDWXwNMjekwzhZ559Fl/84hfw5ptvWXTtmiF+SIyklnaYzaBrRiaJpP3NQ8tNzufwGqVk18+MwuHh50RrzZJylRPn81UvVX1aGbxIc8pGeQ00Dsw8DVI/OLD6rUk3kgSiWiunK7EHu1a1G806raAYZh/c5NaTmqAxbFsGMTU9jQohwWIpDLBgpO0QmtV602nbPDwoPqIwMNA15UmBSTAi1jJjGWvIhG20IjWfWYPzurKCFqEBXj/yiN/V1LwX3yQ6hzi2kO14g973Qe2ddekw4SqQSTiidGSEcrgcK1vuB0xei+6PjvCxgLZuoa2HDpjGaihm5CebpBVaNqKQvIIx3hsFF7rXXC+fLOffxb9ryyQr1X/u09+8ZtYvwdjY0wGxkHtXRElfE6+fKbiVGJEFC2I792HRAd9BZRsGFCIBWqCmGls8Ztk7r5f7is5nfn4Ov/ALv4if/umfDkRL7wGmCAqzcQuE4kk0whQm6oMzy2rUKrj4+it48ptfxze+9lXs7Wzjwx96DHPzc/Y92Ro2Nj6GU7edQTqXw9PPPItHH/2AafdfOH8eL337BRR3tpDstE0Cdn4sj4fvPYsCocpY1xjSrG9737lncLR3NTpwqzfHcFiuooW4/Z0pDBtxauvgALvVOg7qVHPzyWCUUiWUzZnddCM864bCsZOF4k5dGl+3JUNDJGW6JLTr8XtAJbSH+4330pnxTkpSYE/UzDo0OHGvfOTBYTDqXmbLGDdDaJsHiM7NaAahIa/PN81GkR9gZZwBJ71fc7cgMTgi3m+bHW5nyINwE92y2eNOMjWCnDJ7d2FurK1cQ6PuksRGaurb1UCyC0Gek/CCQ6fzDop4fm4Z4HdMghYM4FtNTI+P4uTCAnKZlNWimQhK2lTJj6Yj+loExn4oIci2q45PZMnrxAm30Sx1pJJYuXbZgt/lxRnccfsptBtVCyhIlMsMx7F0Yh5nl0/h/jvvRXx4FCuvvIZrK6voEvHKZFAYHbVS29FhEdXDI8TbPXB+wUHtyAehVGro1huYGR3B0vS0aeZTwW5tZw8r+2W8fuMAT72xgnI6g24qb3Pg45aND9Qc5Z+i6KBKbk6sdYfOMo0jjPyeHpgpk+c+4Vq4/fQuGq0jbZktW/idIyihTBiEa7xs6Ill/0+/28CRHefhh7INCcD+QebgW406TpxYwmd+kw79c7hy9Zpl6CsRh24Z+ub5c7c4dNUK+KF06O8Guf9gh67w043g1772Nfzpl76Eq1evudiDCTb4l7NWsrT0uTkIoW01eAaDYt1LXUes5OMOXQZddXg5dBlhGWpFVHJu/LejAB59yfHz/+nUee2UNKWE43CBXABnpOt9+Tn8HQ0JAwA6BumW8+by0DFr45ryOTNzs4EkdWhQrjN1/SBZhqfZuiT9mNBKIMgEh2YHLxLY8LUGQYdMxEhpQxTSEOPdYfkoohEtj6hUIIjcJGDZPhQRs+FjYnFG++7lCF3fvtOH47l2cm6aaW4GLDg2v95Bqxz5VdFgzI3LAJ5SfVvXoesXi1U8Ar2HAhiut+73gIXqYiMkbFrLZBjGo3VQAKSSjgIJ7S9emwIvoQOC5PgakQb5vlp3D5biJlvLDFstMXw9A+ePfOQj+He//Mt4+OGHbQ8yuzYBFGYNLBmEASV0EZ5lUQimifWrl/Dic8/gyqULuHljzYRl+H7F0pEFCyeXT+K+B95j70Olxp3dPRvkcPXyFRzu7SKfSmJ6NI88Z3fH2pjMp3FqYRrj+SzQaZoTYNnA2reMu9JFudq09jK2ou0Wy+iwnk7eA9XemBC0O6j1YtivUiI2BCPkK4QBKkTdDJpP+jAL9tZakERmvUHrlPV1h67AimuvtRYHJMpv0X6TQ+c9iMoMy4FLtUt7wvYZPxc94/CoTcumENKhG6lSDWa+b/pOL1SdiWBbhm4opQfRSnrYVy4748dWDsClY72E5Fm5EStDluc2PgD9ytZ0Jsyhe249OBcJCwRIpOrSlrWaJj87Oz2B5cUFY9R3WiyjeNanz5UzkrOL/n3rYwwW3LHp++i7Mlg5Ku6jXDqwAGJxbhqtRtUG06RS1Mxv4tSpJdx/1904e/o29DoxXHj1NWxv7xhXIpXNYn5+0Tonbq5yetoq6mX2uddRbrkMLTXcW5UqxrJZnCTikM0YS77UbGOn2cP57RKefPMq9mJpNBNZxNpNJNi2qBp1KB1yfWVXFFzpLPMeWGdVpC03+nzj3Yi0HUkO/J76yt3Kog8lkfBg9L2iya/p89s+DMhcYLv7pDW2A8asI4PfheWHk3TozNA/O3DophT3la+gLMh9+8IrfchdkKra1v65Dp1wAiFrkuG+/Fd/hY2NLSMrMEOXQ2fER+hdk3DsIBn05MZPxlVO9J2yJJUMZFAFucuw6jWCSaJwvZyX2pMkMML3sNe3WigUchgfG7ProbGQsdaN5nPJfFc9mS1vZGjzJgjK5k2dnp0xTgHX9bDIGhKNnkaA+sG2dQjTz9jbLAhbGSo3kbJHGQNl3Mx2qE3NsrA2Eb+7jJrBw8GRyREO+AgcqeqBhEoAypZlNFU30oGngeVMc2boDGTk8BQYsSWJTsygzkDcMWceDluIZCyjVp0qeugMggxcgWhgMdgLg/nrOiAD69IAACAASURBVKSDoMMziKjcrkOh5Gd4X7ETZth25aJGWkcZXwWOMmTaV3qeWlS0H3TtMtRCcxjtUwyHDlqfp/11++23m0P/1x/7GManptAKRoW1ZvaDM5MwxMrmIjctA4v3OtjeWMOr517C1s0b2NnawMrKdYyMjGJ8fMImsC0uLYKDHw5Lh6b7/Hdf+xrKJS8BNKpVJGI9zIyNYG58GEsz40C9grnJURTSScQ4EKdNOc4GmmR7s0WNGuuVmsmiHlK5jcTndBZ1EuO6XSSzOYzPzKLcbOPq+k3s7h/6WhOJG0rYJDPC2lKIZEZEh2733aBgIiWcp+BlqqhDF9FTSpDRtqHjGTof0/AkoTL824RDQmmvjzSaAmHMHLr86MChDzJ0z6cHDt1JZCx/kFjq3Q9ycgoYiOg5UWrgSHxfsCzEUtKAG+TBrmf3hOJvOQMhQ7c9Z8V/dwDu0AP5ymr57tA7JBd3O+Zcl5cWkEnEjSgXT4Q+dXFagmfR9Ub37q3OnaM9FXj4XAgPdJmtcoJbHbVy0WRmJ8eH0apXbeBPKsnSaRNnzpzEe+6/HycWl1A5PMIr330ZG2s3MdTuIdEbwtLCEibGJrF67br1VPO+7x+V0El42aJdb6FaLCIzFMOJuVlMTYwZihLL5lEaSuKt7SL+4Y0r2GzFUY+nEaOQENc3oIjKyqOJjOwb9xP3hQJItk/rXvB38iuyudprsq3uTzxYs/Jz+H+V4/h3H9GN2jytfXDoVk5hYBf4F0astAydRoq41vc7dCbHnwo19K8Y5F71DD/q0NUsr2lrP4gU94MydEIX/I/OY319HV/44hfxzW9+E3t77EOloIo7bP5YDSgQmszIWm3BD5CMc/8ARuAKGduoEaax1KJHMyix0+Uc5Ahl1HXgaTikahZ9TiGXxdjYqN1gBih8PxkdHQQS4CYnJ+3m0qFzmhQNOCF3OaaRMRrccctm+Rz2IAaabz+b9CzEGd40qPwReqCNovLB8TXgOEMyx729xTNhq/f1iRty6JJIdXTCyxCclzxQSFIAEf2MqOPi76MOXUQ6tdsRTqVD52hO9v/KYTrsNzBanIJlta7QCxs9SMrWo0GNUBUP0gZO+FaSyoAAqPq/7r0hQOxtDv2ifJ/ooef7K9jRd1RmGL02gwMjnRgKOITiiKvhvfiUpHQFKTpmvo7Xxc/mfvipn/op/OzP/izuvu8+O9R8DpXh/PPcWFiuSNiPUh+Uyy0e4OJbb+DZp5/ChfNv2l6bn5/HXXfdhfvuuw+loxJWVq7hxo017B8c4LsvvYxEMm298dsbmyju7yGbjOPMiXncceokmuVDTI3kbZBHmiNmeb2hJY3kJdaWi1QLK1dxUCojnsmijYRprJMMN7u4hMWTJ7G5t49X33obqzfWrb+bmEKMpLgwW5wOnevJDJ2EQSIScugkxNGhcy3V+aH9yb9lgHl/3g1y52OadKjASuiXzqH2tJPdyOD2Uh/3U9ShOw/e68vfl6EbicxOf3//qPzD39HxCYnqZ+ehl93Yn5EMXddj6FUElrXrD8dFdfgYiaARh2465HwNIWMmQNQriMVwYoEktTmkhmJoNxsYirMs4DB09PxFnfc7/b+hFN1BG53bV3foVtZrNQxmHx8tYGK0gGatbD3wbOlm69qpU4uGFJ1cXjbRl9e/ew5XXj+Pxm4JKDcwlR/HzPgUdnZ3sV8qopsYwt5RyWYYUOe8x323dwi0m1iYncDU5ATiyTiyU1MoIoHXbu7hv712GTdqXXPoSbL+KaQVdD34nYS0KcCT/Y6W2swecNJnQEN4NnW++R7qToqW73RfbUmdbHHLEuq9ZEv1oH7/fRm6IHc764TagwbCuzp0H85Csnnfoe9cfLWfoUufPJqhv5uwzD8GuRsZJZXE22+/jd//gz/Ad77zHZRKFWRzrHtysMatmsQuZhCgeoOQvaYuiFuRkzIxHVY5VEVRyiaPZ+EyoIJko1GW4E85dEF2lpkZFJ4wyJ0BijGXQy1dmR2vkZEejbO03ouHRat/mKRnMFBk49Lp07kcHB4MemkDHKTAgrVhwp2U9nQo0geRcD36AUyovasW7fyJ0MtqvEJlBwMIW06HaxbN0LVWbO/g5+oQaAPqIERhZF6H67UPh55+5ztwzZT5sk6aChOn3KGrXzZiVIIYjtATHZIozBV1qLpuv/9OTtF18bNN2S205/GxaBbt+4ucg0R/HrHgTkXjQnP43eiMFcGrTUVBlRy/EBDL/kNwwGtgqcpb5zgIiNAy5WFda0HwnUoxhN1/4Rd+AR/mSNRCwaZ2sfZufwinilRDQ9UmuQ5olA5x7fIFPPf0U7j49lvWn/vII4/YJLeTJ0/i+eefw7e//Sy2tjat1/17r76O06fPWIDAwS3ra2uYGBnGzMQoR5yhtLuNE/MzWOIwD8qo8rpNxpK1dMLSHRweVXBQquCo3jTm/VGtidHJKZw4fRoLJ5eNHLe6vo7Xz5/HtZU1a3WiQ2f/sg1R6faQDeQ1axcL8sne5cAshapbzmTnfZP8pko4gtW5plJg1N6NzkDQGfVAdsBz0D3S7+kJXWraHboH6W2rw3uN9d0dOs82nYbNr7ZauQ/oUIsl760bbnI2RKAK12OiM44u9QPdd8jQb3HolqFTGe/7Hbqzw9u2b8CRpom4OfOF2WnQcpBIRj2KmLHcB8H0uzl2ORx/nFiEi7PoR1m6daD0iLSUMTU2gunJUdQqR8bByKTimJ0cwdLSHM7eexcWlk+iWqnhypvncfXlN7F/aRW1tR3kOwmM50dRazVQbjVRjwOlRh1ZBpfDw4Z0bm3cRLtew8zUGArDeWQLOUycOIGDXgyvrO3iyTcv4/pRCxVQjz3uCFNYX2XIcsSyB/wuCvb7PiT4Y5XelDhFkZ1opu/BkbQoQvtZQPqO+6d3DJbCwJ4+5B6poXPnGfT+AzL0T3/608Zyl0M3Dsbe5dfNofNLKENX/fGfA7mbhGUMNv3pP37+87hw4YL14LKGFue0pKClaw665xGgOdlgxJilHyd1cTEd3nDBkWh2rn/L+fQPbYiuCIe7cXWpUUWqfJ36xnnTaUQU2DghirRS1sDT5rB5k4lcRKFvfhZfqx52vv/hwWF/ApcMFDNyQvN0OCTuUAzAYPdIncd1gTPWO+m93a6LLiesDaqasb5nP+qjvnR/mIPY4Q4f6bkKZuSMLIKlClnNJ9BFHXoUktO66wA416AQMhtnpOs6zWnFnCHOdiH/7ODUI0aFil5RggkfijpXfka//BHRtXfj7M6cPzT2mq/OxzSeVo6Y38MMbyrd76Dg50T3lDKlaGDA30k5SiQs7TvVz/W9+W92SEiciJ9NRId/ctmUlW+0FyRDzHtxxx134Cd+4ifsz9ziokXnrB9afZYZO4fWcLwqESpj+SaBZg03V6/jb//6r3Dt0iXce+9dWFpcxL13341Lly7h6aefQr16hNWV67bPFpdOGqRZPDqy/UvW92g+j1w6hb3tDbQbdcxMjOPs7acxOzaGHAWIyhV3bp0e6u0WDktl7BWPjOjmcqBDuO+BB0zog61E1GDf2NzE+UuXcPXaigUBrJ832B7JQUDcyxZwOb+B7XZcE6JKDh+nLEM3LkFw6CoXKWjmfeZ90/1VQObEt8HQIyJGvE/KjqJ7qJ+hH3Po3upIG9FwLk8/M//+DN3bixzd8nvpamG+f73MJWfuwarbK7veAfPNnm/XE8RklKHrjLnCrMPsfCEduknaBiElE0wi451DYIhQ9jgBLoWl+VlMT4xZ73mcRNmIQz+epUf/HUXFfF/7SFKdE/7GOSkUUWkjMURC2z4mx0cwPzOJRvXIBFomRwuG/szNT2P+zEnkx8dsdO7e2gZKV9ZxdGENlcs30durIN4GmujisF1HqddGL53E4vJJs7fcu9evXTF9+smJESRScTR7bSyevQNH8TTObx/g2QuruLxfxUErcA8Cb0h2TJof/DfPssjV2htKdKQzwXPO5yiTVzAwsLEa2+xJhd9TF/XSfYv+HfVTWmtLXIJDt5KN9oDTIs0GkFRtpLh3yNCvXbuOT3Pamkhx1YoTjfevvGGkODl0/q0MnYbI20EG89D7F/eDWO4UlI8njGjw3HPP4fOf/7yx8di/6g3/ZLF7dmX1DItyfV61MUTDaEBXMfNRmMq89RpldHIA/A4aiqIoTNkeb87S0pIdMh50RV56LW8IHakcumrU3LjGSubgi2QCs7NOauO6qManLEsECzp1rhEdOjMytl4pw6B8J0ew0ujzM8o1h2GN7RqydCf0uQY+DS9/5NCVAUrpTplpvwZHeM0IPoOxsFHnHa3p6IDy+/iGpayo1zSVaWt9VPJQECGHy/cwKVCboOZBFt9PpRLC7WlKIwbC4XGHbu8fmKTa6NpffC+R2fi86Hr7fYnb73i9XDOuqUiK0Ul4gs703dn2REJOlA/Ax0SElLodfydRICEx0b0mQ8zXCRHQvRcLm06nv76xrkHMMvp8rp7P3/3Ij/wIfvEXfxEPPvigwe1mGmxgdSDymXhNy8hq1grVaWF7fQ3Xr1zG+toqHn3fI9jd3sLzzz2DjfV1lIoHJjdbKh5aiyinnLHUwPNHs1c6LFpbJRGUarlsU8N2duqYHIvhntvO4L6zZ1EtlUzZiypqVGbbLx5h77CIg6MyEukMpmbn8aEPfxgz8wsm1cyWzMOjEi5euoy3L1xEhbKwlOS1/hwK1TgCRwSKRoscE+4VZeiE3Jmhcz1kVHXfeC/Eh+DvovMGtMYaPawATNm59pJQlahDp3Nkhi7MiBm6addLfKnPSb+VFMdsiOgdYXK3TRr84ckCByOZUhxr2+FcCDWz7DECff+THTrJrqb+6A5dc9/p0Cn52qY0cwxGHGMNfWJ0BENkfVueNMjQo04l6ni0p6N/06GzbTEKG3O/s/WQPfzkYuxtb2JybBhLC5RrrVrvOyH/pelJTE2PYurkouHvJLO1DyvIFFtoXNlA6a3rqKxuo7xXQr3bxm6ritJQF4XJcZw6c8b0/oulIt6+cB5NwvoTI7ZXNva2cdt996GZHcaVwwpevLqBCzsl7FS9Bde1AgbcIUdQnBPFfSSHrkCc98/apwPfQXtPAbzIylor2T8Ld4Sihfnqutf6Wz5Ir7UEVjLfJLoS1bFSTJimGco4DBZZOjF1TBufOiDFPfHZz+Hquzl0Qu7KGtRuwy/HD+W/tRC8EEGIOmTW0tFnbwZmcuhuZNbJ/s5vfOMb+NKXvoQb6+sh0qTxp1CHjzK0FqNQw+V12AAMQu0mYjCYiKNI/Xh2pIySvxeTVZm4HqPRYI07qoDH7yayDZ+vgSl8jRTRFOiQrc0MSYIy/D2zZzoOPl+EOq4VjTS/R6VcQYUqRyGC43ci9MbPofPhdz4oHpo2sQg7vA53YmTGBxGacPO1QeRA+H0FP/N6lCkQ2tWGZWDgpQZnuvNaGSj4xDLXN9ePjw71NiEFCNHP5P+rpqRNyWsgK9n3iBPYuK5mpK1/O27O3MgeGpRgLVGD0brEAzTq0Eocwfkr4NCe7Dvk0BuvrF7RdT9oCiQ3XsMg0BkQk1zxczCCV1lTtDNCDpn317+jT3aLlin4e02b4+NCO2QMFOH3AxW2MQUtAN5vdW4oy7/77rvx4z/+4/jFX/olcxKjw8MGtXcDSdTaC0M90AJ3iqE0qqhVyti4sYpy8QBvvfG61dPZp91s1FCvltGirGq9iStXryKbc2W/TC6H7e1tE87hGNNCLodSsYjd7QNkMjEsz81jfnwcu1tbGB4dQzKTRpLT3RoNrK6tm1PnHXzgwYfw0MOPGIxOZbdypWJkz63tbVy8fAXbu3vUZrUMvdVlG7q3o/q+TBikz7WmxeK+pLBMJpPr8wu4htEyU7QdVY9pL/L+CJIXisa9LZtlKFRgk8tmmTCrpo2FkokL2nAPU8+AmS3hZrZqDbIxvp73ghmUv6ecvVjLnp0LnnVjPoDYbT6BauMy5MrQ7YIGrU1SDzTkkaIyXtIPbXBBq4AtehTjIirR7WB8pIC56SmM5LMGuVtvdtz6i94xg5QDjwbT9h3tmrhuTmolimff14IXV61jbzv3HlXp+HnVctFlZ2emsDQ7hfmFGZy+9050EyyjtLF7fR2pgzo6qzuoX95AY+MApZ0DbBcPsF07QiObRG5yHEsnTmBsbNxU/26sr6LZrqFQyJpAE3vUl+++G/VkFqvlJl65sYu3Nw6wW+uYmp3fj4BsBPTUkwCfyKjERGdT94klUZ1HOe1o8iJ/pN9pjaz0F6Y5Kou3RLU/X8P3gvm3/ghbFx3yC3WHHvokDcExmxkEZuhDSJZdXJjHb/3Gb+JznId+jaS4Xx1k6JWKBxcUltGmV8bDg8H/p2PT2DgRebQg3m71zg7d2qkSCZQrZXz1q1/Fn/zpn2JraytoeydNi5kOnT8WCff7+3zKj2s4u5OSIR0snjsHORgdeD5XDoGPMUqXkeW/+T0YwfMnSqjR9+EN17g7fncZDAsKwrB5wbrmsCs+A1zogbLafpsfM+xSKQx2cCfGw8j3sGwyncJhsWiEJa6VDpMHB45UMLvntesxXvstRsLaV7yWN4DiB7wDV9jy0oW/B9fbB2lIaKYfYTJjajoJTxtRAZHq4tFShdbWa4d+Lz1gGLS90aFT4letdSIKSYzD3jdoLcsxR0sm3HMKKo5Hx+6svW6le6isW2umDE2HzK7RxIscxlcgpr0kiI2vU3CiQEIBER8TmqNygA6qMkPVyBUwGg+k17Y+dO4Pvkc0U+B1sxTz6KOP4pOf/CTe/8EP+lQvZeheqguKUkHT3nqfe6hXyrh66QK+8fdfNcb7wd4OjkqH5qTrtYqpsbF/fG9v15zy5NS0wdV7+z6XfHRkxO63CelUK7YvCpxJ3+5gf3cXZMqPjI7i1O23Ww/55WvXcX1l1ToFHnzoIbz//Y+agyaaRE0GQqTbe7u4fPUaNrd3rO2uwVGZNLSUJTbEiQFNMgQeRKhcE4GQ+w9y6GK5834fD5h0X2S7WC5UMKZMS/akny3Jod+iZeDKYix5sFXPNB5i8WCPBuUfY1GrrdTjxfDjcrRSD/O9N2hZs3MYRJSijvRWyHVQIjNxOOltUPaVBZjgCDSHntEGHXqXZa5eF+Mjw5ibmcQIZzMYi4H24d1JcVHb2g92IrPE3eY4EuHnzlv0nCLQQq1cwtz0BArZtNXTc+kkhgtZzE6OYvnUCdzxwL2sSZqYz8GNTdTXdlC+tI76yjbau2XUj6rYKR5gs3yIVi6F4clJTE/PID9cMId+c2sd7U4DY2MFG9W6W9zH+MI8avEM1koNvL1VwptruzhsAhXazJDg6H7rnOr6ZSeiyaDZvKAQGbUj3++8o5oC4kB42ZCbW/Y5aoPkG2Tb+usdD9KwofPHAgzey+DQeS/tPekL6nUbn/qb//tv4LO/5w79Vz/9q4M+dDn0qy8/26Oji2amdDg0QpwmxszWBBtqtX6U4YbdezDeKUM3CNkY41Vjt//xH/8x1m/etKzQWlgsK3cnwKiNb+XDM7zORmNBgEg3IFq7lZHmc8U01oJxEWmk+W8deB0aGnCDVcJjfE9lgVp8Pi6G/y3EGp+4YO+tEgSNIo2GnKwyWz7OP6xnHOzvo1mnfGU40GF2Lo26ta9VOEpwr0+MURZr+sxBQEM3X+aC3z+6EWWcHLYL4jyBnBXdQNrc0Q2qMoE7sCCN2h+x6LAefwSBRqNO3ROfYCaVOR94wv3B90wl2b6SQDJEp3QWNFxROIwsd5eM9fvN61PgIMcYRWr0mAlqGNTv8rcqP+h+695G/237KZ5AOkPN+kGvrxjVUvDjPtU6aw2UCfI9BO/zMxX8KRjQ5/XNexCryKSTBnFzzdUrHWXO8vcLCwv46Ec/iv/t13/dtMctmKATtCDEoUR2DlDfgDKVHNayuXod5156EX/x//4pMsk46pUjy87JbN7e3rIWHxIXWY/c2tmxNePv+P3Y4kb4m0gay0jM2O1cdHvIUUaVASmRlVQGZ87eZoNVNjY2ce36ir3u4Ycewnvf+5ChULs7uyaaRMnT/VIJ11ZWsLG1YxlTrdm2vyk0Q7vnjjllJQh2Q9ChW3veEIMsXyN+d65TdP15/sTviTp0IVSS5uS6qlwl9CSaoeveWGnKlF08kdCgItbQ3aHzmlzNhdfNPae94brb7DrwH0uwNHMgKI4NFA5vzdAtA5dubSSAloqd2p/MpoRODtuPoOoekyEpLYaAnufHxrd2TCN+gu2IU5PmYAm5G8V4iEH9oM1TdiMaiihxiGauCpwH08ukI+HfmZPdOs2a9b1z//H/8xmif8DoSNYc+gOPPGRnLt6LYePydexdXsPhlXW0d0qIVducW4u9cgnr+ztopRMYnZi04V3UYziqHGHvYBexeBczc1OYnh5Ho9NEPJdDtZfA5e0jXNw6wvcur6PSjaPadH9CGWDZvGiyF0U2ZcPs+3ov7S0ZvKvx+ZrJR/D10QTLE6nBeFaVhqO2Ur4hmljYm1qJ3FGi8CG2L2weOgMnq6U7YtqsVTE/J4f+e7h29Tp+9RZSXKihv/rU3/VI4lHWwA/n4ecHbW5uGsGHDooOTlmUG1ET3rbriBpHkwUOLH5u8Jdeeglf+MIXcP7ttwOL3af5DDJ0QtG+SPyxg0SGacwFTWS07YuHzS+oWLVaOXmhCHqNwXmRkZ2CXZRdRm+MnqcMSg6dz+ECE/Lk53At6Ixp/GkEFT1rDZSBc/7yzvY2qmUy1V12kMZD9ZpsLodao25a8Kqh63swi+Tzo4GM1keORVm0Pl8Hsx1hqeu5MnhaNzlB/psBjNaLKms2dzxkBFqnaOCjQyIn6pF70r5jlAlupQGrnzvs7uhJkGC1kai+byjjqClp/E56Xz5+HLYSVD9AbjwIURatzFr3IrpfVEcj7EtiXDSbVpCjz4tG8nwv1ciV1fN3fL2QHn0Xvl56+YLnRdZixsJrZRlG6JHuod6fn7u4uIgnnngC99xzT1CM8/Y8c+hhTdg9QBYsxUsqxUP8wze/hi/+4e9jOJsyIlw2lcTmxk2UymVz3jzD9957n5W9mEXzh6ppJGSayEuvaw6Q+5l7L5dK2zhWjl3lIBtKwDIz4vWZimAshtvO3IYH738PFucX0G21jTl/cHCIWruJcqOG1fWb2NzeNjJcnTr6RgfgCFTWlzm8KGPcFCtvMfM0w+VKcXLoOt9CYERe5fUf7zrgnoi2tUU7VaL7X8Gh3zPWAdyQDxw6lQIpB0tVRCes8knMx7nPrTzGe2FjVZnYRKB066f3+q2mb92aoavLw4VI9CMncdyh2/6VHPAxh65gnWUBG+/K4IK8k6EYpsbHLGPOMbkxDXe+CffMgOUedeQ6L1GHHs0qJS+rc9fPztEz1UKO3J2d5tjertXQhwn1x4HscArzC7N43/veh+nxScvEX3/xZYPd67tFxGptpIfInUqiWCnjxvYmGhwONjKCZCJl+vFHlTKOqiUkU0NYOjGH5VNLiMV76MaTKLeH8MbKJt5Y2cd331pFg0hKLGGZtqGckZ+oI9bZPA6903dpDTQDQjZEw1e+36F7l4NIcfx/2TE5cvmuW/xkIMX1g4n+jAA6dJd5prAMSZLu0Cn9OteH3K9euXYrKa5WMfXC2FN/+V96dOAilPALSCXtB2XoUla6ZdWClrj1dNp4zBiuXLliGfq3X3zRgwJb6Lj1xFq0ZMInXp+yrJtZj2XtzAy8dhl1bOYEAkQtQ6xFV2bIjccfZW26STLU7+QclUU7yzx9y0hTHlweUl4L18naKTody9BVq9XrRdAaHRnF3u4ujoqlviSqj3N0tnUmm7G6IzN9GWttFhPXCeUMZSgyRIKgLdAIZQY9ZutH0YWAbkTrNbpPgocFQ6rMwH9HHbqch4yhnJYynYHj9TqbMqooMzSdSiJJAYrABDaRjdC02b93VlcKtUc5rAj7XOuq5yuodKc6gPejaI7KMKq5qgZujqHbC5PDBmUVraX2SR/iDNchREUIgtAZtS9GuRjai3wP8TLovDh1giUY6g/wOsSb0HqptMXHfu3Xfg0//TM/g8mZGesttusKbXr2/8aHaBsRiiNk33zlHH73//w/UDsiEbNm4jMc2ZrJcQKZSYRhbHTMMmheK+Fufu7e3p7tM9NHr9Xs2vj8qckpjA+PGGOdAbbpYVNat+EiS3Ozc3jfw4/g9MllyyDYLlU6KFpdvtSoodJpGRrADN1nl/fMoTND5/vQgHM6G3UW2JrpzdbcR+7QFUBGDS//Xxl41KErCOO6qNWQv1M5TBwg7VtBom5InWksh25zFFhqrBNp8hkIrKGznc7sUZKE1bTD8GxFI/EqQngj0dltDtE/bxsd2JqB41fGczzwdEnYQZJkDsHWxTuGKGHDLF0ZOh+nQzfGPa+l00YmkTB2O+egZ0m46rRcw52KAaH/XdcUtYPRa5EjUkKl8yDHPnDoXVeGiw9hfmbCFOoYUBZylPOOIzuWw9T0BD74vvfjxOwiDtc38cw3nsTR3iFSsQQyqQyy2bwJJxFaZ6mG8+gTps1fMEJmtV5FtV6xDH1hfhq33b5sA6coZFRuAq9eXMPLF2/ipbdW0IilEEsy4PISJu9flPfDfRMN3vtoZTCOzg0YTFT0INPX34iAYYKabKGfdedR0OZyS0V9D9eR16FyXdSxW+BnjDFHduxvQ1p6TrTkREnL0j1b79fQf/M38bnf+yyuXr2KTz/ubWvUci/ToTMx/taX/8RIcS4SUjBnwyyTC3G8hq4MzzK3d2C520WFDF0OnRnol7/8ZXzjm9+0cXtM7EmykEM3Zx0ydNuggtyD1KAcujbc8dpENBrSDdPhjcK3MrSCROSwZBD02mjWKpEZGk7voXbiHcsQ/AxmaMxqonUT/j8hWQZJbPsh213lCoP2AqOa6nhsY6PB5HdUsujxNwAAIABJREFU8MH/t0lzAWrR9z1e/+H18rneWqd2mS6YoctBRSNvGUehAHpfOXTPdJ2hq4MezdB/kEPnYxpPqlKGtfIkOV2Kwz18f9lhsZGRfrDsmoJ8ooyG1iF6eHQ9ep1nbJrlHJXVHPT1qlUlispYicbIWz4eNvqjz4iuKf/fHaCXFHgf6Sh0SLWneM3MGPkd9f3F2XBn30W1UrY/DAL4O+4jvg//zZ8ox+P973+/qUDdfe+9FjwyG7QAmmYjBEXsz+V0LdbmKebxxd//PDZvrOBgd8tIcnQLuZFRDI+NW338+rVrtod9rG/BPrtYPLSpWVwTZvLGJM/mMDE2bnaAZTIFfhak9+CSsnffgwfuu88y+aP9A7QbTZQPS9ja3sJBtYJqr4Pd/QNsbO+YIA2dOf2OzdS2UpdLK7eaDUMsrB/c+BBEcbz9S1m5DDL/lkPntYuDEHXosl187XF+i4JfGVw3pGHGfaih+32kQ29YP7ojP5yy5105htCwbGiKXj63muUPO28Gg7soke8BD7j/MYeu8+aI70DPW4G7HLrtuSF3Apoid0sNnfrhrZahMzOTE5idmkA6MWT67u7QqZ7mXBrtW+1/Bc1RR8Vrd4KuO0eeBf3xxMNOI6rlEhJDXSzNzZqYTL1SQjadRJIOfSKPyZkJfOiR9+Pk9Dz2Vzfw/D98C81aE8MjIyiMjyOVzxmCUzwq2V5grzoDq0J+GFW2THIiY6tuUxnHx/ImJdvrtTE2MYWDcgtvXrmJl86v4pWLayg22DWTtCBMLa0qAUa/WzR4ia6FTdQL90z3kd9VPiEa6EdRXisXUxckkpgITeTrZXuj9vidHLoFZmwL5NoT2Tzm0C1Dl0O/chWfevwdhGXefPYbvZ2dbct2JibGjSjDgRv8QB6aAcvdpTQHWS/rSm5k+j9y5gFyl/P4hyf/AZSne+2116wXMZMrGOzJXWHtTqGe6RGMy3Pyhmgkpk/i8ijGNZadMHc8K3NI0B2kWMRqe9PN0Eblex1faDlJwep02Gz7kRoUP5dGhQ6d60IDzyycSAKjKLtO+NCWyYkJi5yZ9dDph1NkRoLMcJLiaNycFOjOgpuE34G/43vRSGjDiZXOa47OJReUbHAz+7KDip2yHEWcvJdS0uN7aXMJcjfiVqgBRh26AhAdet3TKOTO5zi73TWqrTZv5D6Xs2S0aRlpyC595gBf0zKHbiTKgKoISuX3FmnN4XoPWtRKxs/nQJxovVWZL+8fP4/fSe+nA2hcXzPUg4lvgu35vTXzWEx0fl+VVwhLCwWSIZbBE5LCey/eiWq5JhfcaljmpoE6zIoFmyoT4t98PT/j8ccfx2OPPWaqb8F9hIE+AaoN87xZF2VmtnbpAtauXcK5F79tAzNYr5+dX0Q8mTKU7M0338DszDTK1krHlkCOQW0YK/3wsGj7gZ/to4NThhwxa+Ie1d5glv9DP/QI3vueBzA/O4tKsYSDnV30Wm2UOJhldw/7lTJqFE4qlnBza9umlnE0aZMZOh06a+XxJPKFvO1VBhvcMzzrzEfFjeC9Voalc6q2teMOXWdEhpd7Sx0ogol5lmwELu97YEGbUQ31U5YdbDCSOXTKAdOhc7Ih957Pz7aWR/JFjOdGm9TxATph+p+SC5/OOHAO7kzeOUOPGnknsB/P0H0ssg0AscFkLldr/CkLat0CsyjQbTWNkEZnTqee5jhPtjmacI+fb3v3Y06dSINssGw5181664ODc2fOAN3Xz9+ng+2tm4h1m1g+uYSxkbxJwbIVkjPU06MpzCxM4ocf+iEsjE6htLGLV19+xVCFNEuXY2M2oIX6BtyDlLpuVOooH1VMYZM2hapwnR6D8EOk00NYXJzB6PgIZucXsLVXwcXVHZx7awVvXL6Jjb0KGlah8n0mjpWSF+0TT840R14tw2FEbrBDei1fw32lxMf2TETMyu4tJY6pitgXE3Kyt4iR/nwi0W53hNwwzBoQJj1D5v2nMyeZmHaTkHuCHUg2bW0Ov2GkuN+zuSjsQx8MZwnSr+tvvNijk7148aKJp7Bf28YVJig0UgtiKhxGP2wkOWf4kqneMm1mJ4uovsdo1Te+dOHpPFiLf/qZp/GNr38D5147j3QmgaEUCVMpg6/MqXM6mcGv7rR9YhYlBD1CNNiCmUrYcTqoWmAefmW6fH60/k6jPhi76cQWgzGC/Gfwtra4fB8e2vFxF6IhO9gjcO+nZiYjVThuOEGo0Sydj9Ohcw35OFEKj3JJ/PMNIhELHiQaEc6DVlbZpbgCh1c0G/aZPIAUaKGzMTGaENSojckCGyNNuUShAhNzwoEtrUxG90oZgIhxJJEwYwpnvd/aQWPC+xINqhTtyhjxvcmQ99nqJA96rdFrS26gHGKWIIYbQhuRSwKdCQb56FPLbhLM6L30EQ28FDXzyZYtBflUQVn6LvyOfB8adWXAytQl8Rm9du41Pl4o5FEYHrZrFtnNREYIO3PWdCCD8rkOd3r7nVTKxEXh7/nZEj/hmijr1D7RfSIqRvjZvlubU6o4uKSH5eWT+Lmf/Tn83M/8DArDI7YHLCNn50ciYeWekeGC6YJTcGZvcwN/+xd/hje+97JN2zo6ODTCGfcU+Sv33n+vjVis1KuOCrH80+UApiJqlQpOL5+yNqzK0REOS0UTkvGhJV2rd9PZv/9978M9d99jrW4d6veXy/baeq2K4sGhoVGm916t4bB0ZE79qFpFtdlCjxk4z3qHTpJCLBwpy958F3qysxFq2QpSFZD1USPed9NpSNs9sT7/oMbI88LzTwSCf/Mxfk/LnMMetiAq2Co5c2t/NKkuH6mrNkkGm/3MNBAwOYbXWe+0vYTb3Ug77OrCIppV7mcwIpgV4RqpPUnOU397I8NgHPX3n9m+S+6/1PZxIMQ1axWMDecwPztlw1JSBoi1rB7rI0SPfWLQlSWyoHPveZPkoFkCYSDEISEk3bIF1ZMX2iiOnt3aWiPzCblcGiOjTAZHTDyMrPqp6QxmZgv40Ac+iFQ8iUqpiu9+52VkswXk8iMYGZ/EwUEJly9eQ7lURa/Vw3BuGN1mB8P5YbM7BPWOKodY31hBb6iJ2+88jTN3nEZ2ZBi7xTrOvX4VT73wOrYPWri6toMGBYzCrHMlJo60aHSzdyoYAhRsj9vE0K4bSG8sM9EuOx8iaR0qlmBZp5CTYX1CpBO5eXZlU3UPzUdJDO1YIspVNgXBMLhH2TkJpszQDXIPomY2kKtWNb7Kb/3Gb+D3PvtZm7b2qU9HHDpLt7z2tddeMMidTpdCMN5P18GJEyfsAulEaJxorEQCo3FiOwr/+Ci90G4W6n183Jxo0Pvml79+/Tqeeuop/N3f/z3WtjcNfpPT9Rm8DumpFuGJWxgpGN7fotKQ/Tvsc2s0K5IDf993jmLLEhqDC4i4MML/R9ubB0mWXed9Jyv3rL2qq/dlZho7MDOYAQEIIEgIsAiKYIRBUrQoUBHUYlMRNAFIFu2wLQD8yxEO/yWCCkfYdNBmWAQXURsBLsIyACECIIhlMPtMT09P72t1rZmVe1Y6fufcL/N2sQHB4XBN1FR1Vr6X79137/3O+c453yn5A+XatLmL5uM9CMBw/5T3qAxC98Xx+jtgLVpSQMJPL1+rVb1bG+MXcZYZGw7UYS101vmMboeJE3FVzg313e9TS9z1bGABNOeU96FrlvcaDEScXxPq4Ibhk2jSRz0y7xVu8UmeRlcWqLxOGU+Mqzx1/fRkIu9BHslpOp8YElmtWkSiUN37SrkCspxzipvj2ZS1qenZin1xD472mVk3OIVneC/HatwOGn/atJkDaJtLO8CNxuSRIi5CFnbMjwhvuPxuovplNKr2WQYD75eeu4eTUoxVDIOuSfcB/c2sxwBmzchr57x//b3vtQ//7Z+zv/G+9/nGApvhrVXTevDezKnB550rV+wPPv3b9q2vf9U9tcpM0eZqVde+ZpypId9s7li713WBD0SOMKrwkGdrNXvw9CmnzjfW173cdFAI75S8Ctb+448/5mV1eP7ecrTXtfYec7Rnnc6eG60727u21yQsAaDv2G5rz3b22v7ZYza2maJ763i8MHSE3zwPYhC0daztYMEYLxlVYpnEFrFOWHNStmRlRdw6tCL4yd88mz/VTfOal4f6c4x1F2Wc4a1pbcjIV26DgCD/6esgtV51iE2UtBwPrQ0Zb7p+GcLfC9BluOThJ61R6S4Qz49idIWagikowBYMu7a6OO+AvjzfsCJJcA7o7Avc75RN1f5BuMN7P6QOiNP7wSnCicGgB3VmHMxLMxVPviKOPRx1bWd33fqDPRuMet5oqjE3bytrh23t0JItze/b0cMN+5Ef/RGr1OruiX/zm9+2SnXW5maXbG31iLWbXTv33Mt2986mjXpjm63N2lxt1o4fPmb1SsXnFmB+6eorViiP7HVvPmuP/7XHPXnu1mbTvvnkOfvaN160zZ2RXb2x6R66z6OshIx7FZsbFPqUkmesg4UeuwEhRT+BNvPEnYcUduNcBz1/7YvaWzUfFN6VI6LrUCUW//bGQK4AGYpwvp8B6N56GyqfhMexazacPHHcPp4A/RWvQ78PoF/67lfHLCBRmUjJ4YnTBYo4MFQDgCQqcJL0RAMRt4RS4D9t0Io5yGvSBsZxZLz/3h/8K/uPf/GXtl8IT9UpcCgt2k44XRy0mxaZUwASCcCKTw1ctFE66CdaSGUuAnSBisfGujSADytMG4YejsIIWtRcF/fOTKdWXJ6YGADOC6DzoBkrNh5t8AIezlGrhyfB8Q5o+1DroUIlkImJg7ERtHR4smat1rZvmhynCaNQgCRhc0swxiBo94NSqjJ8dH85sGv8wpqcxqOnoZVpS0gZCGJFpsbBVE9dpX1hmARACszy+n7+BtCQACNwU7a3g3XysLXJiXbVe53e9PKtlGWaasdzwREZjPKmdS55y2z+0t/n2gABxlYUvO5zskGXyp5wIwU4DCwdzzW7WEsStuEzFK7SHNBrvC7jjePEJOh5al2cPnXK/uaPfcD+6T/5J94DwXfeYtE6vZ415mZ93lEWCIPcunvXvvLEF+wP/+AP7MbVK/b4ww/bw296na2uLLlX++nf+z0b7I+sPj/neSpXr11zIwLve4GOed5MZ+ClasgS8xkRb5+3s2cfsve//3126uRJj7v3vF943xmA0KuIXBL6F7R2O9Zqtm2n1XTvHI8dQB9CE9MUJwE6z53cGQG6P3OvBommP4xBPpa5sc11yWhjvns5dFpTnlxYLrlqncoQKe9zQJYSZaJNWScIWEXP72lnP23YQTPHtxsEGf1sqdGJnplAO58z+fG506CGK/lrAmh9juasDOIIGbHX3QvoEcYJQEfidW1l0RPU5utV785HohreXkR7kuM0YQuiZzf2zPQeYywAeBeFQp3OBWRQxcM7r3gO45C+66Ou7e5tWKU+Y5VaOcSF2h1/zgsLs3bkEIzvsoeO6rMNa7ba9uxzL3iy5sLckh1aOWxFK9uLz5+zS69csV6nZ4Pu0I4dOmprS6s225i1nZ1Nu3T5Fbu1fs0a82U7+/oz9vYffrs3Abqz2bJvP33ennn+qm3v7tudux3XOxCgy8jOAf1++0kkvEUimsBXhr2wJJ8feRhXa1V7ls4vlonX86qWnEXkvTRVcSyL9qMJ0Cn1RcgnEmABdCpCEJb5+Mc/bp/6fh76tWe/4Vru2nRu3rzpHdL44AceeMAOHz58TzLEhO5NNaX5Jq+bYVJqA5ZVzfnw0p/48pftf/0//s+op3QwJ95KoklQ4LFAmEgpMYYYM6854JScluPc2nS1wTOwikNzTREDipp094IB9FSSpb8JoPPECR2LV8I5m3t792RKcn3cC3+HXrp79+7EU8g3cM7DxuILLsVh+JXPijGB9tHDjnwBxgFGpFItWRut93Zrciy/CCyVKyADZuo9iLoeTSoDJpZ4Mop0jQc3HgdIT4q7t1ZVm5K8dRlX+fEB3BFDUpa/kr7cmMJDwxpFCjeVEnIeKKt6YzZi7lntd663LDA9aLw4WLvnEQaTvGH95BnL4ND4y5tWfJzP5Fjoa5U5ibHJkw19vnn2ctS36nqViyDgkRypnpUMSuYq7wEcVRYpTxzjQJ3qdM0CtNlGwx5+05vtv/2VX7G3v/Md4XZAJ3e7vkF6xjiZ1JSx7Y/s+uWL9i9/8zft83/yx/bom99kf+tDP2HLi/OerPbvP/tZG9M0ozFn+zMFe+bZZ/3eMdyJKz/7zDNWq1Sdbdvd2fVrQuzmkUcetocffthBnaQlZ2IIl5BgmBLpSPYD6Hd2mk6dtlrE31u2h7xxu+s/+zA5GO1+CyVPigVJItwU6x5AJxSgjGLlP8gAExMmrQiukdcAGAH6/MK8PyOMJP6OU8q/NY/x0H2+ktBGhv4gAF2AqtwQP2/eqzyJXLn3LFGVJBijc+scubMhb3vqUUecVP/OX88NuoOAHucE0MsTlbmY31D/jMHIddUpVwPQG5WSjYc9aCz39FxSIgH61JCIpMCg2MNTda2IJB4TglCuAWlF6Ha88wKOyX4A+rhnmzu37dCRZTt+8pgVyiW7dvO2Xbtx2xUK11ZrdvrUmr39nW93Gp78DUon5+cXbWV51Q6tHnaP/JVzr9rFVy5ZZ69rG3c27MihI54Fz3rd2d6y9buwx22rzxZt+fCinTl7xq7fuW2dvtn5V2/b5as71twz29zqeZkkhqLXomeCXXI0Nd7COzGK3u7WBZ9CjliOGX9XRQqvaU4KByahvIz5FL5o3ua4JG9fBiCA7nscgA5uwSB4qJm8CfIkKEcMQHcPPQE6MfRfzrXc1T71xvPfdC13UQwsBFTd1tfX7cEHH3RAp0OYYpGylIlTqDxAnhgXpAvNrVwH7iSoce3GTfvYP/2ndndr2wfOs6EB9CQdquxuxZuVzBQLKeLJebJM7o3LiMhjT1pQeLsMkIwOUfJ6SGIe5M0qsYnNM1eNE3iyMTM2lP6opaoerj7fk7+ywJV+Bcw5D94J4x2TIxTimMTEVPdHdFubZkVrcrLZ4RWKURFYMsbuCRMKyfqL6/7FmEw2tiwxxl+j69QgYkb5hqTxuN+YCmzDmw/WQaVaMuqYzNyjAExMhocnMGz8vkNUiHvJJ7/AmXkl0R8ZaSHOMZWazentyRz1PAziqjVPVMMAY3y5Hr64TwCV56csdRkqos0mnleSVsfL09zgGBga6GY2ECni5WEQnY/rnqgIZkqEnIPrkOiRwN1DQ5WqHTt82H7h7/5d+4f/5T+0Sr1mM+XKJGGSa3FxEyzF0dCauzv29Se+aL/5G/+7Xb98yU4dXbLlhZozB2tHDtuhI0dspoInNbJzL593I2XtyBGnwGmetD8KwRMo8Eatbm999FF729veZsePH/V7w9j3EjySVoeRcEhYYi8BOu0x91pdB/QmgE5ZWrdvTerN0RrfN6+Ehjb2KpeZYqiy9SLs5VtaIYRnWEsyADV3ckDn/QptAOjEMAElciA8XNPpBJOSEu68JCl52B4m8nmelCozCluAnq8XsWl56CnZAJFodoByn1KvEmG5NzRIH/XplwSOHGr8Za1ZOU+6/xzQNa8wpAPQA9SRYD26tuyAXtgf+NzA0xsN75GPnxoUThfEOgmvcqoG50mt7s0T2ipbsQA1nQxlYujWt43t27aytminz57x+vGrN2/by69ccpanXivYsWOr9oY3vs5zQ3Zbu7axueFzfXVl1Y4dOWaN2pzdvH7Ltu5u2aA39Lm6ukhCX1QTbG1t2l4LvQ96ApD13rel1Xnbae1ZfW7J1u927NadrnU6M7a5Se8ApieArsqJiHnLUYt1H8nIPGvum/3WHRCvZIn+GsIdsWn8VE7HhKXOKmDykGAYRjGO4Ux2JwlzuUfvjrRrGYRCnCdFwlAn7ZPIvRx5Ypw89E984hPuoX9PQL/81NfGAgvPxk1Z1AA6zUhYVMTTtQHKwiGWWHIPOLwk4u8p93ECmiQW6KaYq554NRrZ//Q//y/29LPP2Y2bN3zxoTo1LeQnQYV67ZjyuYfpHdoSEMlLl/eljV6GRG7tcg1sQExsBpFj2TRUZiTAZgLJo1fnNJpSyAObUOepjphxwUNXs5bcWnMgiCwXB3VPSvFWqFEWiMHSbLas2URtLpL4+Ls2/lq15KpgOzshYRneYCQKwg6QhEZ3NCVXqTmEJ5clXWGvZ0zeie6bjU9ehidRpNKsUinkC/HAtJEIsHOA14RUGCCMwfCwuEbJonIOJYXltH7ujQMo6GbLe9f7uT5R9nq+2uT1ub7Z4/lngkPaJGU9y/pmvJUxz/F45B5jTf3mdZw8ZHn8+WfT1MRVzJJuu2rRPVZPEmaqsJBhNWVNgq51/f6UiKl4ueaoWCz+zfmU54E40eLCvP3Iu95lv/RLv2QPnH3I6nPzcZ4UxsHw49kTNx90Wra1vm6/+9v/0n7n//6XVupv28pc2ba2W/bOdz1uh48etbI3Zym4WAzf27u7ngnf7Q68GxtNXBCdOXn8hP3kB3/SHnzgAZ93eC7N3aahLeAGUwJ0dOP3oNeb5IqgLd+zZqvjgiAdwhjdvu3s7Tm4Q7enXn4O6AAs4aZeN4wa3EGAlmeVr009H+Y69w6tznMUI+LOgFeLoK8/53OwS4yfHAxJmDplHvR5hO0C0J15mjTWICk22J4QOwKsI+EtwDy8V98n0lYkB0Gvy5gUVS6DUHsZr0v9LUP1e/KBdIxYMQG6t+pEV55EvknXSRJMAW4EZPbdO6fNKIBeKuzbjCfvkbSVrKX0obHXJSPCIzlRohnrm3tMfcSp1XejgEReDMhwGMYzI7OZoa3v3Lb5pVk785oHbXF1xS5euWFPPfuSrW/s2Oxc0Q4fXrFjJ45EcltrxzrdPW9HzXo4cviwZ81vAub9oQ1pjNPu2lxj3hbnF91r3dzccINxPKaMuum5H6uHYWGqtrS0Zts7A7t+o2mDftnW77RsOIruhJO8l9S50NfaREBoqh/AOMD4NGZn/T61L2jsBeg5K6pnq/AIoygDQN65nBQ5mZonAnoZjhKzmSgCuphQdPI7COh46Dmg3xNDl4dOUhwXyAUoNqjfWRiUmtFPGfpNYMeC8+xkLwEJqpwL9/ZtieKOxNHIHsUCd1CqVV005ot/9h/tj//kT+07Tz6ZaOS5EHLA20iZ4CMogFT7HXRwxIa9n3WyfES7axPVoIs2ldXJ66hrebZnouu5B8XiBOj5QsKbAtS5T+JxUZYVtbCKCxOSANDZzPibDCNZfrmBoDiKPFg8ciYq5RrEq/DaKX3wzX9+zgU8yOLGA+TceEYxSdVzPOi2sOin9a4B5mpHGcyIjx/iIF46ERRbbAqRGKSJCd2mZylDSt6G3pNPYgF9eO9hrOjZaCLLGOG43OvlGMqDqJaQsahFkQOs8gp4TTF4f3+ifbW4FJ+WF6USJxkGUoaTtc6/5fG5wZcS2Hzby5rJcDzzxEMC9FHvDyYUvXIn9Jm6ftF7unbmGp8BM5B3ghNbobEWWyTDyFmJet2Ora3Zz/7sz9oH/uaP29HjJ5y+lLHlSXFsumzw3ZaHlZ74/OfsX/32b9m1F5+yyojckaKtri3Z2uHDdpq1fPiw67rfXt+wy9euu/jL3OKSvXjuvF29dt2ZogfPPGg/89M/4+wcBlu7veeGu6R7MTadUSHprc19wSb1rdMG0NveqKWdAH271XIvnZ7o+26sY8BWk7xxALqvmXIkwjGP2GTlhWs98TcBOj/D0A5Hglg672djZtxIiIM9QG3MvbOUr+PZ/WmP8jUAK+HKzlEqmwN6bMJaH/JcA+yCuYq1dD8Pnf3KXz+QuOvnTHKuOo/mm3pjhHEQnuUEmJJeA8A69c7DyxxTkrY/9DrwI6skmy06oFdQrd0fRota3yqmQjdxzXEPjImU7WT0+D6jVq+pksA7ZJJ0hiVU3Dcrj22zuW7VuYqdOHPK5pZX7JVLV+2pZ87Z5nbbqvWizS/WrT5btf0xUrp9a8ySiEqToDlbWVnyxMo7t9dtNBg5u0NVE3sjojP8TgkbXjNVBZTJVaslW15dcMp+rrFkd++27fz5m7Y/qtqtm9u2vx/a+1NjmSQ29cSYdviMdS5tkYZXuDDerE+xZvk65pkcDPXGHJjmHfGZMsb5Wx52lnOg/XjieCaZV8Je/txFvxNG83KKiKGj5X4/QJ+0TxWg33zhW2PRqSwQLooFwUMDqL7xjW846L72ta91ipnfIy7a90xVNjNRFEoE0MakG9aC5GaJ+926u2m//6/+wL78Z3/mHqiLZ1AfjDfLwky1wq7xnUo/nGZ3qzm8Wc6tjFR+F4WueLgsIllYXpJlEVrg3nJPUcdos+d8jIH3UCcTOMXjuIbwpOPBYeTgJTBOAnl5wjycfBLI4pMh4U0kBn3PMo5rmjajIZ6zvLRoNWiq3aaPL7QQ5wvDAmPKpSh8QslrdgrHBWKmnZJ4nzM6qSfz1FMIQBcoB6iqiURAqrwOfpeHq/sS6GpzEV0oUJMlmk960VL6GR3okqBGGi9Zu7zH8wkSGCoOrdimey2wLUn6VQlurqOfAbRoMrXN5fy8N9gADKjY5LQGGA8AFQ9C8W5eowQKwGIuyGAUkGvh5qwCv3O8jExdv0Ap99wccEQHp7kp44gFDu351rc+ah/+8M/be9//fltcXHIKM54lwBHAMx70bDzq24Xz5+w//OG/s/N/+RWr9KLpinut3Y7NkshHBUdhxvY6PVfcKtcatteNfufXb9+x9bsbdvzESfvQf/4hN+YBdI510PPxHnn8nDFE6Q3vnb/DGHXajFHXk316bJCdnm2QMIfOOzKlJG6OAZOSN3tB5plN3TdgLwsN7Qu1QtZz0zPlJ/fCePmz7dJQKOYC53Djq1aL59ULbXoodl8jnuUe8dX4oiVtzHuFDQ9uwsyN3Jidgm98nv7GHuIhAAAgAElEQVSteT5dX1ndebbpx6dOQ39aTzp+ev6p1zdZQ76ug72Uh+6g74A+sGq56ElxywsNW2jUrF4p2v6AKoKBDQdxbL6mPbPdHYRp0p/Wg0rucIIoiww2A6MnHC3qzGHgb2/ftFK9ZIeOHbHZpWV79fINu3rjju20Op74XCzPuMR1sTiycqVgc3MVO3p0xT33paWFYCG3Ycw61qR0TTXbo7EnS5NdT55VvUHCMMwNocWCe/FzjUW7fOm2vfziVSsXF+zmdSqSAPNpQyrGTmMlI1gGtEBfTbfEnCmXS4CuXBh51XIicodN2BEhZPUpmbKdMt7FJMs5QcwGRgw21Z8z8xjHS30CYGUpRwbQT56wTzrlTvtUstw/YpcvX3GlOCSdOU+BpDhNGGlTK6EJoCJGTI06G+XrX/96O3bsWLI8EIiIzGoWvGp5o/E9/YpRwJoCRHwGNM+Mlap1+w+f+7x97vOft2efey4V20dfWCh5FmjQv9GhjM8B6MmiFC3NAo0M244PhOqelYGoh8b72Bxc1tS91Gk8RYOvY/J4NJsKmexY2sQDVSLjceq0AfOZfE7e91oPnYXDpi7PMAdINmPq+lXrL08DHQCsUxJK5hqzbiHr2rgH5SHwXNhkAoSjFI9vPhuPxam5lMSTW5CTfezAL/LCW60or9Ox2mz4mQN0vinENQRTwHPI6SgHwhQv1uSXAeALLXU/07OSpyMDJS9PUtyKz5GIA8k+eLBiPfgpY1IAKsYhp8QU388XpIwWnrlkkLl+ddWDTgYk1AVQ4yEDxL2WZCxo0cpKV16AAEDjK+OP9ykEpGcqI4MFXvVOgA370R99r/39f/AP7dHHHzd6AdCAJTyqEP1mY6fumIqOb//5n9mTn/uM7V2/ZINuZLNDjRNu8PlGhUClZoePn7Qzr3mtlWqzduPOhj3/4kt25fpNqy8s2Pv/s79hjzz8sNPsKksE0MOgRwCExM22DYfBXrEpA+h77a61O13rjch67trd7W3bajUd0EMtDnAperYz+0arCaWKsEfRQ3das4yB1o9oZ34qYZFnGk5IKFqxNwDmkew4cC8dg9wZSJK9XKgpxa+9J0vK/nYhq2jwk2/aWrP3A/Rgt8ILz8FcS0vzITdotRYF6Pn5DwL6QfCZXHe6T60jdwZGfffQG7WSrS4t2MJs1RZn69YgbNfvuhHGtup19EnaVNddpCytBEhOk+FiLSdmAkPbw2oRhnBjjBBEZcYK5bFdvvGqza0s2KHjR602t2jnXrlkdzZ2bbvZtplaxWYXZm17Z9PG+z2bnS0aujxHjy7b0aOHbGVl0RoNnEfzudPrBo54aLJEAh5lc1WrVqKPgMe+Bz3buLtu9WrVluZX7eqlW3bh5Rs2V1+1a1fXrd8b+/wKkatwdmQMyqnSXOLfPFsxaSqT1V7B+8T+ygnJw3GaF1NHKnJhlCwrR9fDLGneCuwl9FVy8R5EZIJVoF0y3zwwnxN0+rSCS7+eAtA/+clJt7Vf/shH7NKly/ZHf/RHjoPOEJMUJytGMXQAnZOzmZGA9d3vftcTYvgdUMdzDas2JGCdVlKNsgs1RG1yyEXe24QAf6PemLeXzp23z3/h8/bEE1+y3WbLF3OZjcMtaijV0HWfADr15HTSSV3PZKGrNEWArgxFTfgpBUJ1R2TH60EqVqfX8gxsHsDa2prf306KuQo8tVhzS0yWvB68NiUlhWkx83cAfWkp6p/ZGImHy1vk9Y27G+GxJD13GQdiIaD5843ioKcowykH3hw0czzPNxIWld6XT+YczO/nkUBTanPKrWF5xzm1rbmWLAB/1tq8JrHjRHHzbHOaWkaMMxSFgkuYUkcuA5RF4m08U4hEFvYEHJFVTGI0Msp0P/LK8cx5RpyH7zyhBeeEDScPrciz17XxTGV4ib7TfNO4a2w1R3muGMxKvFH2ttriLszRva/gjNCHfuqn7b/6xX9kR48dcyOVHs5eebsPyzOwMUIz5aLdvnTBvvVH/86e/coTNlsruwBMjZal9Czf3rReD5GaklVn523t+Ek78eBZ+8a3nrTnzp2zmUrNqnPz9pZHHrXHH3vMjhw57B45FDYgFp5xMFMh7sJmP/Qkz3Z7YO1Ozz10YuiUreGhbzWb1sPz8HAZ+0XRZWYBir1WJCmOU0iMsZRAjDa+fJ7eH9DDE0Oalb9DtU+SWdkUUxtf6HZPqEwJSC74xvBliVLu1TtlPtXq1jMLozM0JKCB8+vSGpeRKydGz32yBj3ZKeh6KYcFxZKo/JR7M8kjSpxCUPXRD+J+gD5Xr9ihlUWbq5dtrlaxWnnGRq43gBcfOhU5oPs9lUiGmxrx08S81O3SSwLDkfJgAefAkaNFQHlsL198yU48cNKOnj5pVqra08+9bFeurzugN5YXPFmuubthW9u3rFGHXSnY2hqU+bwtLkG7L/uzabfJBwoRF3JVyKovl2s2P7fkQjTMV/oTkCh8+eIFj7EvzC7axu1du/jydVuYXbNXX7lq7T3q46OCxlUqs+S0YC6TpoTnoRFtT/X25Yob7GIsDxrf/FuU+0HnIJyMOFbJu7wnZwUVW5e3z77CN+vXHbKoGfZcK2fBUrmhGyXfA9CRfr18+XLy0Duex1O4c+5JR1wuRhaKKHc2JDY6flJyRg9WylweeeSRCe2oRDFRi6JENblzeiMmOEkpRV/0X/nKV1zn/dr1G15fGwsx5BihdvAivEQkKX+xkU+ZACRSoyRK3hXHizqT1ynvskZdNN5L6tedg6QekGKiOpakQCYbgC7ZTx6MHrqyGUXdcH8yDiL5reEPNZI6YhHyXa1F73Vlq+PhuASsje306VNeNthpd1yNSxai7hHA8aYaabXLkAjvOCxTTUZ52GFXheWrBatrERCzsbCY5FH7dWbxYyXf3c8jCcs37o3xlTetz+A65I3KSnbrlizRarS0zVkBbYB4k3r/JE8jqYEBnLQY1RzI68+1+BRX53yal8wRxc/5XLxxxlT0Pn+LBK9QmdOzdaveU5slFTlV9ZKhpcxsnV9zkTFVqZWsdq5NDJE+m3tVGZuMAD4RDxkmgtj2G974RheUoLYXbzSSs1wqxVt30JyFTbq3vWkvfuUJ+8affNb67ZZ7amVOhvWfQi0jPFSSM7t9G4xn7MULF63V69viocM2u7hiD549a29581vs2LEjTttKTpXwlSfJYfDQLc1RMZredDoB6K1O21qdju222t5OFQ+9gxFBIx96N8wUvaUmmziUu8/flKymtTmh1ZNIlebFPYBOlUBWY+1hvxSO8BIjNkcXUJrxfUTzNISr0FINgNezEpjn60vrSHM01tq0tWbuoR/c7yLMeq+gSyQ7TTPaZXhr3eYGd24MaO3dD9CJlc/NVu3I6rJ76rXSjAM60q9jN1CArmkMXfcUSnCRMBj3p1r1pFgnRTVXyYv2wzNF9uSxjUsjO3/xnD30+rN25NQJ6w0L9swLr9ilK7dtp9W2+sq8veWxt1i7vW3Xrl2wWm1sc42Sra40bHGxYcsr87a6uuKhFhgdEiRLpapVylUrFStWLtdtdeWIzc4u2vZ204gX4523mrt2aGnFKqWaNbfaduHFKzbfOGQXXr7sBqVnuaewY86k5c6KO6ApTOPjiv571gEvWIop+yKnIM8xyvOJBOhRpRTtyLWHCIOU2BsMdsf3lwqsLP0Lkoc+JKTKnFZOFoI3lHT3enb61Ml7PHSkX/HQodzv8dAFUF63meJQAjUWBRselsBLL73kG+P73ve+iVY2m5U2TtHDOejlwBGTE4sQCqVq3/zWN+3f/Nt/a089/Ux0WMN68jhXDO5BD10NE/KYsQBd8XsttqmVHRvwrJeChQEgwJGHrmvMAZ37PHzkiG+6JMUh4cqxuYWruLIWXVDekYDB5ksMVYkWeFPyGKkz53r5e79PSYM8goK97vWvtdu3bruMJpslY8l7ZThBCXMtYYRAKU0FL8KgoGHEVC0uj83GphXZu9rABFjUt1I+mDMYoqIYbyVzHQT06fEB2pqo2pw0jzRGHD/JHPWucw0fF94vmlzncOs0JTPpebIoKBsjYTBUykJhLd/kOI5r16IUjcpYSPlQ4y+PmvOoWiE3CnN6TjkcXJPiblyPNnSunxI2NXDR3/h8nSfP4eAc8kRzNiO/FzAYPQMH9caszc/N24c+9FP2937hFzzJzTfiMkqNaABQb9z3PsuFXseuP/0de+rPnrDvfvMbduzwIRt19txjo8Wmd+9ivqDWNhrbuYtXrNnr2wjDpVixUw+81s6+5nVuYFIPz5zxapZBPxKHYE9oz9qL5jKckjXc7qRcA8oBKWdr7rl3znebigZvwkIJKgY8se6ohiApiHCbC7GmOTINI/UnpY18lgxpnpPXsQ9T85qU4Km8C9T+fD2m+nY3LJPh6a95Q+rksU/EZqZ5JTkbFZ75VJ89POSph54Dr+b+weMnRkIC9NxY1L51EEj+inefqTXKSIZyB9DnZ2uuEtcgzmwjqwC8bu2QawLjEImp+nZnoRzyqtwb4xoSttEu2lmKiOaEdkCp7EY4gG5F2Jahnb903h567UO2uHbI9noje/XyTbt+Y9N2211vzvKmx95ow0HHbt581crFoS0tIMpFElrZ5on1Ly545QhVU1GKjcPEOFesVKza0uKazTYWvVKDUq0b1697md7i/AJSN9bfG9nFl6/ZQmPFblwF7Hs22o/9RM/sIFOpf+feeORtTRtT5UaanJ7JeGcd9oQHOaCzplnnEqnSHi68yJ0QAB0wZ/77+R3Q++6hu8edAfqZ06cmgH7p4iU37HG07wF0CcvIu+Lilf3NBWnjunHjhj/ob37zm17O9uY3vznFNSI+IC8sqKrI8Du4yU4AvURSS9k9/s994Qv+De0OTUZnI5dlJbPvAOUOWAVYRs01vyuBQRu/qE99vvuk47HNzTacGlQCHK/nCQwCI44XuEC5V1Pvc7xiLKrcWmcB8CUAkPUWYzDjHjggSZYmwhucG+OoVI6MSZJRWDhazHhW1P4DLndu3fGEI21uXBOfR7gD0JDhIAtUmw1grniXLEM9m9zIkRc7pYyjWYd6Pstr1BjLwz040WNTmlJbqiWXYcD5c29UdLWfx6sXpvHLPCGJz9WGzrkEwDm97gmF6HVnIkICTD333AAREE8rDcpuDADkzHXlQmiRavx8TiUGhIUPUDM+XAvXKRETsQTalLWpiILnPLLSZd3zGRwndkzevowbvAiSgdCSXlhYtM5ex/st/OIv/qJ76SdPn7QCJYcDpDfpVjhwr700Gtj+5rq9+tST9unf+k2ro8cNmBfGVilFFrVrUANqlZp99Vvftp1Oz1aPHLUTpx60H3rnj9ipU2cMZqvZ3Am2Igk0eUJhn9an/MRQjZhrgHPPOt2Bi4hsNXcd0Hf39myz2bQWeTUAeiGMdpJqyfmAjWI8xMhpA9X6Yiw0hw8COsfzue6VpU3cmyWlpDkPmSSFyJwF8GeEB+Ge61TSeFr9QZlTlJ5OQTBK2OTFSoTpIJjnoBzHxnhPjNqUpKr3ab7lzo/2Gc3jnDH4Xh76wnzDTh47bLVywcaDrpWQ74X3cCo3dY5LuTVTAyVK8LSnxrVE+Z4APfYY4rzszRhj2GSUrg3dQz/z0ANWRtWt1bM7G01b32hZZzCy6nLVjj1wxGYKAxv0dm2m0LOlxaodXpu3egPNgLorIELhA+aDIQwfypkYp3WrlCg3nbPxuGQ7O227cfO23bl927rdtlWLZWtUG1Ycl+3W1bu2NLtq3fbI7t4lTBYhwJzxuMe4ioG/B5+iHfg0YVL7XL7fadz1M39uYhJzDQWxcdpHlMwt6p55TQzd927P5yBHICh3wsMuGuUmTsGBHg/9V3/1Vz2GDqB/9KPhoX/mM5+ZdPQs3H7pO57lzre8XSUjsdHhRbLJADL8xEunFyvqUWS96yI14QRu+UTktWw6E7VwT5LF9pff+pZ9+nd+x9ZTb2ay/uibzGbDQsX09weeOpNFj9pI0uJLgC5PVHFtJb/JuMBDB9AFGgJK6A6P+aceygJIzos3DK1Jco0kXnMAFTjJu9K1xL2bZyPjTRIjv3PntnuNx44f8w2BphgowbHQuWaSeEg2IU5aq9Zsa2PTk4VcfCUpHtH0BKqezF7V4Lq1mXSYuZcYk3ieukcxJjJyNHbyXMMYEKCjdS8J2gAbPfucnbh3owndbzI1J5R9yq3gGFmmXA+fyTh5ghnzLmUYy1rOQTQ32IL+b/iG6mAHReeiLGEw8D3xjBJIsiFHCRitWyPpB0ZDGdSAOGxH5GGowYZKkoixUXUR40h5JnoJNErJjUblSCh7nWvQXJQBJWBiHFSnn7MAWuC8Fl7StHzQywFLJS9l5Pl2O+F1vvvd77YPf/jD9oEP/JjNLy+4/OfYhtZH7tP2rYwU6P7ABndu2Of+8N/bV7/0Bavavs3XKlavlJyxIrxFnfjNjU17+cpV99QfedsP2bve/V572+PvsvmFJQ8XXYXq3NhwEI+xp0KA3tckxEUTEyY819Vq96zbG1qzvWeb6LtTwtbp2Gar6QlyhC1CIApArzjNimGAXkJvMPXENXddQZKmNO7VRmY5RicCKDwfSmIRyvGq3ZSPwXk9/EEL6JSdz/NzQE+iMm6IuodOqVDa3KV7kYWzJiCsFqKTntlJNvU+pUv3GJPeKe1A4pz3U5lmyefAIIdIgM41BxsQMX1nevgvrRslxSEss7wwZyePH7byzNjDLDPjoc2QJe25VaEyp/kVAEcVMK/f27s9klwjJOBGqOuNRB2+7zUeeQoP/cLF8/bAax6CSrM7m03b3O7Y1k7HRuRIrNSs2CB0V7CVpZqN9/dsealmx48tW62GnsacVWoVf3bdHs+qb+0OapIjO7R6xGqVOdtrD+3mrU1bX9+2ra2d2Df32rY/GNnhlUNWKzVs89a2NaoLVivP2d27u56YqcqeHHu0twir9Jx8LXoMhrGdyuMqh0IYkjsHAvoc93zOVspuIMJkqfskVmFO/Wvf9bAa/Rg8uz2e8T5MtWsjxHPjRqDcBegkxf2LT/26Xbx0yT76kY/Z5UuX7A9zQCeGrg/Iy9bk6eT0hKjNp59+2hO68BQkmCEA1SbmEy+LG08HkQlUdblHVMKefuYZ+99+4zfsyrVrvml6HbqXtkRiQ6hHTZvEi6ZyTeMUG/XXkptAyRcD6pR0Wo0Aeb1KRnrSHPeYb9SmQt3yBWhDIQqYuJ+FxUWvnYf6xyvmPfIQ9UCVye4eVnR6iDah9KNuNGxpadmp/jvr6156dvr0aae5aLu6fveuLyanj0lwgspt1G1lecW9lubObrQQ9F7L0a2NWCrAn1PNXD/jTYY8P8NLj/wD1MZ4v4A0NsTQ0Beo6FhoHz133Z+MFXmUvsHIYtEGyLV5+8vY1JmHXAtjw7V77+4UjuA+3XtPYQFA2oGTDc6796X6Xe+dnujmJAs7Ab5UL8y/GRM1sKGyguMZR+4JwwSD1L2A1KqXY7gGgGCvveceZoRr0BbfT0ZCYp1SuIPno/cAPJxDSS3KLVB8lddFsWvtMGZqv+jPJ42FjlUpZJ57wDHBbLBBBAWKN8rzZ4y5r/e990ft7/29X7B3vPPt7vh6fVshaqlLeF29tvfsvnvpgv3Gv/g1G3VaVp8ZW71cdEDf2+t4i9OXX71s9cVlWz581B5/x1+zx9/+bnv9m9/qbU53tzftyqVLdvvWDUNEBs/Ba9LxjMkid0Gp8IaIodNfnRg6lSF0W9ttdwLQd9F2R4oVg52MKrLOGcvQI/BNMxlPWuOMdQB6eIsBghGGIQzB/KDMDQM2ulbFgvcYe1L2iqTGqLX2Xgepa6NT+8lDV/13HB116aovnwJ6GAR6zv6+Se/HwD8H2pQIPDEuJ9U9vpFFND3ltHgSHA5LYgJ8v1TvivS61mEkcMV9OG3gCZpJCGdIlnvfVpfn7OSxQ1Yu7Fu33fQEyYK3d419lf2WNekOQrqxSByLGLr3gXAjO0JE0Zwl5n60nI1QTaFYsP3CyNuaXr151R54zVkvg7xxe8PWN5u2s9uxYrVu82sL1h23rV4v2skTqzZjHVtcLNvRI0s2MzO0aiVUHBnuTgcNgwB0DMJyqWGzcxiUfbtOGdx2K+53uG93bpHNbnbMFfFmbXN9xwr7RVucX7VWC/XNrlP4Yl7Ya3y/9zyhYGD9IaeH4fomMbE8GVvJcn6viX2eVg+lPAQ3tAJwJZ8bjlHgHvjm502mkdr28nzlQGueyyD2xmhgiIsPRW4M1AXPCK/9DDH0T3zSfv1Tn3LP/KMf/djEQ6dszT/j1ovf9iz3SUYo+topBgBIyaNgYcgLunbtmkHBQ0lTxsZmpbiALGt5g/K8ApeDfvLkBzbJStWee/4F+79+67fs+RdedDDFbiab2IeiEJ45VJwDpcTqJ8IOsYplRHisohIeTsQ7wtLkRilzUHtOfz8DVUT2r+GTFwDFmndxnNTm08VJGg2n7FzKMjWpcRqEsrlezxaXliZJVPKKeQAOKAiDODMQpW8AA3FPPpPNkWx1Jg8Pn40RUQyOZVydym1FC06Pa/mz3XcBhChtSwl+tEv1mGPE5bl37ttFQLwPeX3aKtYFJqLc0NuyJj1191rrjEPBrytKkWIRBP1G+VlvUi4Uz3baNpelgySpcN7v2T02qNIoPWLzx2KNTTEmPdfCvfjml+rgpS6o+HL0VS8a8VCUyojZejJTyojmWMVMFYbg3xwvqVXew7PhOkSruzWcqczldKf+xniqIY6AWIaUKiKmG3zUDcs4ZiwmgjQp9sozUyhCP5X7wefLKOa1ycbrrVxhSaJ7nEtzeplmxebn5uzHP/Bj9t//D/+dLa8sh0wkgiSwFnhd46FT8TO9jn3m9z9tLz/7lA3bu7YyP2vlmRm7du26vXrpqu22unbk5AP2+re81d7xrvfYW972Dps7dMSTyFrbm3b18iW7ee2q7W5tWL/bdhlKvDg3mtkAE0gCyDwnNN23trccwImbexydVqqdjg1IiCuWvYGHZ5zPQLVH9zZoRxniEScvR+gtsTm+8Tl9DesThjhGHLriMgpZlxhy0/bIZD1HmM4FaJKT4Uawf17q8RZp3BMnJObyVNyK98aGHUyPJyGSaKpJr/fLAsiSqnyuK6YrKM1YgDDWAyjkjcsBkqce/06g7hnRhByj4+AQzfb9rq0u1e3EsRWrVwo27JJUO7D9PhUhRe/UJ0CPsQjzgs5ebux48ltQvtwXez1MofdE95K2gnmGA4+MXA3bt3a/a9utph09edJzI26tb9jVG7dta6tpNdoCLy2Som31eslWV0mEo6/4jM3NzRh5iwB6o0rZ2tg6ezhUbdvdaVlrr2/DMY2QYC73Xayo36M8z4kou3Htjj+rlcVlm63P2fbWrrVbbVteXrNSqW47O4TPOr630KIbo901TaZapm4chdEVCcOOL0W6C6Z+Iqks2JNgve1vOBqi6mMehjCPtCCkDBrPcPqt58u5wokKdoZ7cKxQyCcZrWyuqRmvP0Pq0Ln5M6dOTbqtXbp8xT72yx/L+qHvOeP0fQHd0+qTLi0LTdQhNCVlbNDQyJ9CvTudleLn2kA1ObM5HnXro9TOrlS0F8+9bL/925+2p595NmURu1Hi1AeT2Xtm8wJA4GIiAdKyXB2UkgUfVmWAmjZIWUGzeILJc+X9Tnek8hgmr8pjdK383elaLEhkJruhSS4FK97Hww8Z1kgU4qc2Y9Fo6gEeMfPQAQdo+MLr13GMncIFKx57rzi1rs5qYjx4nXMI0AUsSkzUvctLVEgkDJzwdHwzU5OKSS1m1UUelJCm4zXOHMu5dJy8lQDXopWrKRaWvCz1A9e84HxuJac69wnlzOfTAzh5wXqGgKFi6MxDJTNqoxum8in+zTlV/ylaLC8plNes+SjDVNfEdeUAr+x+lZgIiBlrJU5qo5WhGuASYSnNQYEyn8tz1HWIfsvp1fza8qx3Pg8wh8LjONgI9wyZL+WSPfTgA/aRj/6yfeinPmQl73s9sHKt6opxJEr1dresNlu3Wy+/YF/5/J/axs2rVhj0bfPuul27et2FX8YzFXvtGx62d7zrR+3Rt73Djj141vZRciuXrd3ctquXLtq1y5dse+OO9WmIkkqhYszwKkNK1QG92/V8mM2tLWuhIoeyXgtAb9ruHoDu1rADOkl5zB3WN8Yxm9j3B/SQbQ1ADwOSzxs4oE/peO8N4Qmi0R6ZDdRDLslD1xwSgOrfMuryf2v+63lPAV1Ki9OyXB2nPURzUc/W14zvYWHAHnzfxBtPdLzWqdY+SvhBu5es4ICORjsgTKVB1w4t1+3UiUM23yg71V4EM+gmZzPWRSETgxPpZ4nlwIIl73QCdknJzvNSfE0C+FF7Tlmh8XsZAwFA71l7MLDltTUrVmouSnTh4hXb3mlbsVKycqNq9bmGzc6WrVIb2+ICYly0TqXf98gqpYLnaBTGM9bvDL317tbmju3uMSfZd4sOUt59c4zT1bPmdtPW15vOQC3ML1mtWrd2C93+rofkZmeXXHEOQS4MQphZ7hnnYh8dBM+n4DnoCaTyayaxO3IB3B6WTHkz/lP6+24JBdzqeRVmQtwpnz+xLny2TqocAheVmBwOLnS6H+e12mlvTuFKLwdNjGdhfz8A/X/8Z/apX/+UXbx8xT76yx+zK1ev2Gc/81lrdVqeJPh9Ad3p3kygRDegbF4y7ACno0ePJrW3lCAGxZrERg4uEqe9XNO84hPk5ZfP26d/53ftySe/6ws8aDHklYNiptUjalJQHx67vE+5iABaMRLFOH1zSJbQHJ52aloicON+AAI2ByUhiVFQPJMsRB4onqN0tmVE8LkAOp8rg0AKYcF6RK2hwFzJYdKJ53xo5nOsrDiul7/jfbF7OdXfC/UsjT8GlGhfnhHHKI6se59MtgN942LX5A4AACAASURBVMVmaAxk2OD5UVss8BJgKx4smj430tyrIG4+hO2Alotx4BwAOj8lmKLPFQDqPGwu1XLUYQPi8ow4NyCY13IKKJ3VSDoHSmyUR8+4TDptpcx5jZG8IFHcuXGjz+VvuTgEn6+ENV17DsiTOZaMFaf4032ItRJDoesQ0Ot8mnOMNWCuDH3dh+s9eBY7VDK5AqFFTUemeq1q73nPe+xXfuW/8Y5onhlbLHjbTDKcB+2W1RsVs2HPnv7qV+z6xVfs6e98y159+WVnYaq1WVs+dNQefds77W3v/GFPiIN+H1eqVkIYqd20axdftYsXXrGNO7ds2AvPj80m1nZS4koGowAdo58GGh1o+E7XAZ14ep+NjoxeylcBFPd+oCihjUO2mG3wfh66ezipN/0E0OmORQe45PFGfF1KkqFoyfiGPHKA6TSZbbqp3w/Uc6dBgD4x5ArBTOgrP16vab7p+foa93KpqT6HQF8/ZVxq39T6i3OyD4I7oatO/D/Cax330A+vztrpk2u2vFC3eqVsdfKDvOGO2WB/3xMVm7sRxvO9kjFJGfdOvSNwAv3uNDOgGxnw7kB5ZvuMzXgsZ8YG45E33Gl2u1ZtzFptdt5urt+1C69es3Z3ALlqhWrR5hZpwVuzas1sbq5oS4s1K5eZu2Or18pxDSi7DcbWa9O7omV77YHNlGdt7B3eUFIrOxW+vbVjd29vWa+L3n/R6rVZL3EDqKHiMXQa9XlPzNzcJAm5ZLP12ai+oc6dNtUpJ4X9Lnp7wDSFWJIqIGCP8ezBoNi3PEAT1PpEbS+A2FXzqCYoBOMntU2BeTzXqeSsEpa133P/MJXeBjj1HcDBgZSl/p9yNdd5H+/bmZMn7eP/7OP2a7/+KcNDpw79ytWr9tnPfMZanT3D/Pm+gJ4nlnEB2rz0Ox46gEQc/fjx4z5JWNCivLVJHgR1rB2n9ff3vevT7/7e79lffvOb1Ky5VeWD4gN3L6AzwZidubfn0zypPOWAnnuGDC6xx7CEYuAVEkCIgjizC2PQZUetOAFJJjgUJxQVdLRTjWHBKYEQIFLdIa8J0MN76LgyFwtI5Um8zjGuQjcaeWc7ziuP3sMG5bItkg1fLHnSVp6UxueTOMexudeqe9cmovPloJUzJzKC5DVH5m6ighIdOY3XBWUY5XUxhvJLGIsuLY5S0plCNzJSJMUqQ0GfJ2/f66tRD0yJf0rCE5sgGltWs3tVHksseohC59cmCgiSzMmYyRiVJ6ZNM/fQdV5tnDxL/h6ecdSKyujReeQxaQ6JVaCqgecvz1EsBffEOTV3cqNL46BzCIz4fPc+EwU4ZaVCkAQgn23U3EtnPvydv/Nz9tf/+o+6mpSDDuwgXnO/a4Vh3+YOr9r6C8/YV7/0Rfvin/6J7Wxt2vwCojxzdurBs+6dv/7Nj9ji8iErNua81WkFudhOy66+esFeOfei3b110+ua2YCSOHiEP+jwlzx07pmmQyTEbe82rTsYev05v281W9ZD/pWy1DFx2IIVWO/ky6C3nXItvh+gE3ZiX9A4EUOHko/NNTwrPUs8dKkKepwaIyJpoocxNYHj++b75ICuDTgH9IMg/v08dP52P0CXUZcb4HmYUuv5IKCTWIwx5fkpw64Vxj07fGjOzpxcs0NLczZXr1qDuTiMuDNjTStomp3sbG9HDlOJ0sGqa6bzO+EtYuahKy4PNHIFPIZO7BygIQxHlUShYC10PQg/V+t2++6mXbl2258tFReV2bKV6wVrzFXs0OqCra7O2myjZNVyweZma1aDhex0rUsi5V7PWs2O0+6d7thmKrNWmIlWsZ5bM6JEkUTMnoNzXGPRBWjYJ/mdeTgzQ4+Mju1s7fjzBvQ5B61ZJZnNfXp+j+cNDD3Zs48WCF3rXLUxqb0lVcpQyIs90MOVKbwII8UX1Up0g/P3pVygmI5JiMdL0kgGjtymMDAB7TCe/DWYk+QUlDzrHbat78lwhNLZ9QLQ8dB/3V6dAHpIv+51fgDKXXXXuccrGkggjSwsG96JEycctDwVP2UcHwT0ifc7NteUxvO+8Oqr9gf/+l/bf/zq13yCIjTiBixWiVPuo8h2h5ZNdXl5rJGByeOW+YLmGn2wRtCTYbVr4QjQ5DXzXgGkDBcBApKRbCCifjlGOQUqYeK8bML8TXQxcXG15sTr4j2Mj3TH8TLIHkagg8/nXlQKRZkSiwuDAGDRxs+YSqREXq+OzTcd3WceJ+ZYjZ1ez8fr3s0lYkDRrCJaAHLtmowBbhEK6aHclpoqaOzkjaoEMh9TiS94nTZNV7qRue0Ja6kJjjZOGV/8TeBLFvPs/JyHHngfx+BFc42KccugOWjYOJWWvvibMs8lVsLnqYyMn/n45cyOQgfSMuBe+J375FrEUEw2+SRkkT8XfpeylNaMQikaZ7E/kcsQimy8d2F+1jPf0fvnORw7dtT+5o9/wD74kx+0M2dOu3U/Imt8xmzn7h1bWpy3UXPbvvLEF+yz/+7f2J1bN2119ZAdOXrCHn70bR47P3ritFmxYkXWIGNTrVi33bJL58/bSy88Zxt3broMKIlx3jQisWiKDXrfg1bLkBAG0De3d1wdrjcYOaBv7jStQzzcZryVKh46tL7nzfj1RuXD/QA95m00aRLl7oY184Vuf9kzjf1KnRUBPHnoilHHuydzOB39V9nEKTF+z9pKdG1etpaDucBb+81Byv1grD60Z6b14e50JMZB6yDOT4MS9gmS2sruoXsSWwL0I4fm7IHTR2xted6V4qoYSyQMQvG7Tn7ftra3PSGX5wSYzDZmHcjlSPgey7VItY7KvRk89Miu74+H7u0XK2WrzDasTViQzn39od3d3LG7WzvOvuChV+eLNp4ZWL1RshMnjtiRNcKNVVtcmLO5Rs2zuQFaPPMuyXB7JKtSgli2YnnWzxPteSmPHKQcB1qJhrKm5/mQy5PYFwCd8AISsoD6/pD8Kbx789d4v4dZCaV6oi3zaeiNT3qDrif5eZJtjSqfcABheJjXTpWTcEvjmOQcQuMHO4ohkdT7HNSVWBmhzXBSKbEO6fGo1AoGxJ3jAWGhkZenMf6AeeQ0oME/8N/5eiAB+q85oF+2X77HQ2+HJ//9kuKkPsNGJTAWgGqjw0PHi2RjojMTwCOKeWL/ZkpMDABAHoA+tNt31u2P/viP7QtPPOEZsliMALtLGjjVjeRrfwLo7pEnPXZtwn7OpDHNAxMlKkDnerjZ3IPX+xlQziOwVe2gDBen+ksRowUw2Kg9vt3rOfhqIQgs+UzVOWMBKnaab9gcA60Os8H5JFrD63h51J+TpMa/BQzyOhhfeXralPKfkxjffUpvcupPLIfGKjcOtAHJmtRGJ0CXd+THeBkQ+gGV0A9IVqsMBxk3OWWZP6OdJKCjCoqweENFzSd7SjTT66LDq/QGJ1kuxdcBdT07bb759XOesL5ZyBG+EZjrNe5TBlTORmk89FrEsqNVbFj6sTDVC4HrULhqSv+GMcT7cho1v9fcoOF+JyGGFFOVdjh0IUBO4huCM61WNPB59NG32M/89E97KduhQ6tOYeMFQZUPOnt2aHHO7t6+Yf/hjz5jX//zr3qo7OFHHrO3PPKYnX3tG63amE/iLzPWmJvzBLx2a9cunHvJXnjuWdu6e9uq5ZLH9ZwB8FK/AADfsFK4gw0YQN9AjGm4b8P9sTd+Wd/cthYhKACdZDqeA1UmxNN5zj8AoEcm/DRXxrPcU9KsstzlGU2SkAjZpSSmSHCeArpKtHJvW/M9dwD0u3vMeK+iYA8kw+XAHt71tOmRzgEjpc+YWJcHk+jUrS0ly0UOPR5hCMTMFCou5+p0rQB9bd7OPnDM1pbnrI4TAtU7APTQXi+7Z42xKd0F7VV46PfMy5Q46OvI4+dIB4QoT2fQs/5oaI35eVs5smaXUbXsDz2cws/xDKG3opWqRWt179rsQtkefOiUnTxxzIrFsVdNQPuDsuUZwKvkim8zVrL9AUBIxn3NCsW6O3e+x1MVAePZCXXCC69c8CZJoYEQIQycNp43gAuoQ+HTTGnQI+GSPAPeQzVU0cGcXJTovklWPd00ezambp81hYdOgzIBOmEN2MnRvuuSwAoyhUi8Y/5AuQPo/oyi7D8rNcRpANOm2e0YGLEHhZEEaGPcMC8qsA2cyZ8rBi6rJZLE3UP/+MfdQ79w6ZL91x/JKfcfANCV5c6mlXtnbKIOrOiSVyqeIEesl4x3vCY2RcURtdh1Qyx8PO7GbMMtn2Zrz5748pftj//kT+zO+kZKvJvxqesZ8SS2kHmZrBfO51ZL1mFNwM2mJs9JnhmbpDKKiVeo8J/XlFCmOml5R9r8fbIUAmDwirlvAJqNnGPVlzkHQI7l78TWyfZWDJbxkofH74wPtDvXh1HEefkcMtxZcI1adFfLaX55dFyHFmCe48D5BYQCj9xDlSfP50eyUJSn8FPJXnpOAmSBn2hozqsYtJ+DOnmnsOq+sSrkoueD4aLuWDKa8tptvAM8dBkC+WaqJEyda5Jk5tn50dYWEBVdLYNFyXS6PxkGAnSejeaJxiI8S3QBpqVJ4cHdm+wio1Cxe/4uY0I5FjJYFHpiTDhOz0RJbzq3jBIZkQcpfXkL0KLU1PMTOo568Eo5jAmV4xxeW7Wf//mft5/9Wz9jC/PzXitegi2lNr2wb/1O265evGB/8fWv2ZHDR+1Nb4FmX7Fydc4qJI5i+iaDhRh9q7lt51980Z5/9mnb2Vx3GhePwkuooAzZgDwvJgDdO7C1O+4J3sVYQ/TFCg7otzc2Pa4+HKNQF2G1IglsKY74nwJ0Nkp56DJ2APSgPpXBfq8QDBusG/QOjKm6QqVhDrZT2WKBcc7KMLY5cxXGYox5bgTwnhzM82MOGghakzmoC+wDoP6qh86Wvj9mH+Re2PQrEw89AL1vRw/P22sfPO6Ue4V9i6dEUpxXFKChE6DC+uPbvcIUvlC3L+5dhqsb4cTOZ/a9sc2ogG5Bx/r7Q1taXbXjp0/aN5580kvWWp2eVRtztnbkmEv61udqVpkd2aGjc7a6smR7zabduXPLNu9u2O7Wtu1s79igO7BGFW993mbGtO/u2bCPc0C56Yotr6za8eMnvJcA3vSVK1ft/PnzdvPWDV+rXCfzwJPeeqyxosfMAWSMGMrgdrf3rNsGGOmsFywIIdaorQfDeh4a7fW7IWmbmmpxjgmgE9L1cr59xwFCVXjZYcAjbEWS3VTgVzXwkWAXWhja/0dDZddHoiHrJoRkqEwpWsUTHscu/UqDFhgEfQnQ3UO/dMl+6aMfnWa5t9uhd4CwDDd5v7I1eaOi0rVBskD4ZjABQQaXEiw2ubNnzzqNnHshuWfIJCFWTX03A0Y5xbe//R37nd/5Xdvcotab+umQgYQigcrtJtrDrTXib5PYxb311DmIacGJWudvShzT5qrrUmayJrsAU+VQvA/w5if3ykIk+YmHK3k/fbY2A4+DLy74w2Rs1ddcZYBcAx46n4ExxLfobyxPB+rkVci71aLn85VsJrDSIpSXyrny5C95pEr+U8Z2dKKLEjiSQCbJb6nnOJ/FZ/B+gbmYCTxkFgblMJLwZOy4pzBokAyN7G95rZo7/JtvQiFOFR0o2RGwiu3gfrkWp9UpgyO+lJIec+ZFHn2+MXHvGi/GhOsSrS5jj/fnHrRANQ8VcF/SIcjniujx3OiRkSGDlvvWvfC+3HjMY/EyqMRIAJgyPiJcEP2dPYGRYtzxvq2tRc9yDF2MyMcee6v9o1/8RXvk4UcceKulovW7e9bda9ny4pz12m27ffOmU64LSyvWmJs3mylHXBtfqQylv+Be+PbGur34/LN27vnnrLm9abVq2UpsHJSDetJUADp0JPehGPo2DVl2m54URxY7AjYbO7seZyU+Txyd1xGRojc7c55NOc6cMoDdeyekIuM7KPfwxFKJpm+2w4niIJupRISiDllhpohnBvAKfKMULBXJ/hWAvh+YB1AnkZqs3fBBkNaxObBrYz4I/Ae99Pzf09/hwKMnOMI8eOhQ7u7JDQLQTx1ftgdOHbbVhYZ76FWqCYbRf52sdI99T3JvWM/hkUa5cDhoXPc9rBICRRWe1cCa7Zbt7u3a6uE1O3H6lLX6XdvY2bbbGxu2ubNr+6mD3uLyqi2vLNiZs2t29nUnnHVEPniv2bLWbsteeuEl297ctY07m7azuWvD/shKM+ztZavX5mx+fsmOHD1pR48ddyeRBi4bG3ft3LmX7Jlnn7HtnW3bbRIjxzGq+vOn7BhAW11e9UTAbgegrVh3b2h313es3+XeQruAMAMOE4wHmgr9fsfzBCJXKtrzai3DDjOC/OQZI1UdBrZZG7bJjdt9KxULE02T2OMiaZT1KxwZDnCcpqFDGAGIaC/Fpasimu7keaRua4S28OBLXnY4stMnTtgnPvkJ++ef+nW7cPmyfSQBOkpxODeeT38Q0LkYNjwtTlGLAkYBCP9mQXPRoo35nQQdXpdIhiwTAR2DMhgNncZmQiF9Rw36pz/9u56510F+tFzxhDlqEJGC7SZvEjrFJfKy0itdgyhjeTlaUL7BJ8rSN0ZER1xyNEQUuGbFQTEwoLvlZcp75Vx4O/zEA+ELQOdbHae4XxkxAgcmMh4Vf4O1EIOgzV4qfPxNLVF9fAYDnxxqen9ws4j+8bHp5UwEz4Tz8IUBoux95UIwUTm3WsEyNjI4AMeyg+a0njoHKk9GOhDzVT0wPzHSxCZwX3y+PktGhOYEY+5VASSLkTdQJfM1QjWiqkXVMxc5F9cqqtBBFuGNrC5YAJ4zCzJONFait6POPkoX+YqYa3xpPPmbziXjSIYfr+fJezI+eJ/AWcaX5j/3MDGWklcv1iungA96foBTrdZwipB7ZAPiGyAnIQ5da9UKkygHsCPN/OGf+zn74E/8hK0sL3mZWb/XcSlQsmVpx+r16sORrzU8aOLc/KzgXdXqHvKh6Be6/sXnnrWXX3zB9na3rV4tew07x/v441EkD505xF4AHbpDzHx7x/bIjxjS+njk4jI37qzbAKGJmZLHYilhIzGVGKkA3ZOPiD2m+PqUTZsCuoxzNnO03F3GNtWUR4laeNHBiklzfVrrHWP+gwN6Dsyxt4SxoGf3nwJ0HR8GxbTU7a+AtxtL9/uC0aC0irIzj7ZOPPTxsGcz476dToC+IkCHKydjzSGH6oJgCd2YTAa6P0PEVhKDmLN4JDpiBsyU2bMHtrG96T+Pnz5hy2uHbHuvactrK3buwgW7cv2GlyiSH0GMeXVt2ZZWy/ZjH/gRe+Mb32gry4esudO0m9dv24vPn7ONO1u2ub5ld29teCIc9eXlYtnmZhdtdXXN3vjmR+yhh856sjUe8IsvvmDf/s637LtPPWlLy4u2ubVpe+2mi3S5+FKqIFhaWPJztXbbtj+csUHfbHeb7P6e0/C0Y3V9ClfnJMFuz/qDbgjmpDnHnq09zQVlkpQ5jiZgjvfOfGP/cr2PBOjSwY9M9gjzyJEqWIh2cT5e9xAslRIFdEh6VtgfuwHmgI5eB3uce+djKxaKXlXggP6rn7R//qlP2YVL3wfQmT5KRuJClMjExnc/QD+4GbK5SQubCUNtOgs797qmXronI0Z8lJuo1+zS5av2e7//+/bUU8/4ZsCmwqL2dnoIAwxH7rHzwL3sI4/xpP6+8mzkUcqr9Y2ejSOBn2LZuScnSp1j8pg3x1IfC7gCorxPiVJs0NH+tOdgzVgF9RnZzJwfQCcOyQJS+VUOkrIElU2ta3b2w6VU1aP43o2Iz1USmWL4KhXjdcBRXrQ8Y15jIvM+gFGbHT89hIJl7hN12sNenq3oZQEX16lQBnMn9zA1BmJ9ODfPRPFshQiU9c7mpfwGTX7ppOfzUM+Fc3keAeRjChlok+KnxkPeNPM396b5nc/OQV6Arrmj7TSnzgXMum959hoTAbiMORkHAh4xDDpe77tnA82YJ+U2BK2tpBrlCYRgD3Xn0HPexnOmYIsL807blSsle8ub3mQ/+cGfsHe98522vLRo3faelYsF3zwwBDS2bFKALbKbeCLEzudm561G5cdwYLdvXLXnn3naLrx8znrtpjWqFauk5NSYr1PKnefhCYHtju02m3Z3M8Rl8MRpmLHd2rOrt25Zl7gumxSGdtJ0Jy/GAR2DUprsZBN72C3KikS5S0qT5+MiSklC2Nd5KmubetGhshd1w+GhB6j6/5OHHuVnByn03EPPAT2Zfv5DLTlz9iySnu6pNJ9k1Pu6kyBNMsrvhe+QZP2rXymG7jXPAHrJCnjoVA2MAtDPnFy1ByhbQyMdBUoy0+g9D6C7BRZnleEcFQPQ6lHfz/373kWcYjI6+zYcD62LN761YY2FWTv90GkrVku23dq1R3/oMXvuxeft5YsXXat/ALVdMKvWi7awVLa//w9+3jv2FWcqdv7cBXv2qeftzs0Na+7sWXOrZTvbTRv2hl5DTfLY/OyCHVo7bA8//Fan3BcX551FuHL1sp07/5KdP3/O1RCbrZ0JoAPws3P06ghvdtTft+YO5aYkWlLjbraz1XbqvV6nDn7Wz9nt7DmgD2lo5IBedDxirfIM2wghkfBLWDIlsgHooRaJiBIVMKgyshajagKjUqJcsRfRHjWy9VV1McEJzCUAfdC3GQf0shXZfzFAMQhczjkAHQ+dCpaPf/KT9msHAN3L1uSh/yBKcfLsREnKexEFqwkCbUyC1xve8IYJwOUbYWyY0ZqJCU9yRblc9cS4P/zMZ+0vvvGXtrm55eUyJMYRkwPQMej53QHOJ/N08nF+ecbyePSaNmoBeh5vFvWrMILimmp5J5YBQOdv0b6yOAFSHrpqpwF0deri4Ssmv7AwP6GJBQBaqPKuOaeMC1GrDvrJTs83FXkBAJpCJAJbgJzrkBepzUlg66p3qdEMz0iUMteD1eh9eUkocQCJxEIlHSomzXsVb5ehEB4QXmLFDQY+V/E5Xa8YFd1LDpwYaMTQFcYgB4NrlYEGkDO2fIbyHzzulOKMOTMj41Pjr2tzNiBl6SvupvHPPSsZnTJkcoEXxR3z5D0ZYAKDgzSrxpDrkR6B5mjuwYtl4m8Kp8jYc+nTwcgpRbK5iZVjJHr5Jr3PfS0wHgOfj0sLC4m5MXv744/ZT/z4B+yvvfMdQdX3up5Mx/HEacPITcIueA7U7c7P21wj+jdQA3vj8iV77umn7NKrr9io37kH0GMMU313So70GDrJS62WrStmTtKSzdjOXtuu3rhprW4kuSqOXqrQ2jjioFJEjE2vHMIzCdCV5Z5rYwegh3cedPyUco+kuKCZJQQi79ozzZ1u1/f3BnSB+b0/icdP4+jMBRnJqYIufeZkxU+A2vMAvgfg3w/K9dq4MLRCkeuldps6dO+wYzbqO6A/cOqQA/oSJWEzBatwTS6yOePxc//MmZDUVptlB3PlA7ikeCpPTbK0o/HIdlq7ttvatU6/YyfOnLAjJw5bu9+27qhvb3zkTXbjzi27uX7HL2d+acnn1eb2phUKPfsv/vbP2EMPnrVapWEvPn/ePv+nT9it6+vWbtEi1Gw02LeS15ujMTJ2oRh6YBw7dsLPU60hpDVvzdau3bx1zS5duehx71Kl6F0GodwBdN7nHQB392zUo+58aM0dYvKct2x7zYG19/qegBfiYLTtbXpCnHfNc2HSsiuDMvfZEwH0CPtG1YSHGKuRjBusI/tW6EEA6PyuTHbmAu+lTp717c4h4adB5C2xjp3/KLB/DhzQK+y9AXZeTQKbxvwkcXAwHtrJUyft45/4hNehX7h42WifevkKwjLUobejMgFAj009aWyPRn7D8iq1SeYbkTx0Nh95pPwdupdYMXGPWFgxyQVYornwrthUoNKhOaDnnvjSl+zPv/Z1u379hmdMK3aGPCwTDiud7MUSHkHWX1vXoLikPEF5RsEEJKW5JJKjjV7v5RwqHzpISfO3ei2kJDmXPEtt+mT2s8lz7yo/Y2PlO2LYPMioKZYHmXsD2iQE5jI6PCyQqBsBot6bMxTy5FQ3rXp37k3jr2fBuVUbrTgZk5evWqPuXhPjrmvIxwlAkwWfJ9QJxAReMpQ4p9gQ3TfHax7JG/fWgYmCEhBzDlUUHKS93cOgE9R01wyZyiQQJHDkuLy3eO5B50yDnoUMIBkzuh/GUGOrPIKDQK57UtJeTvXr/GJ2cno9N+70uz4/wCFKBx04kiBK9D9HoIQKJjxSwAyZX5J9IvM9WKCCt0x97JGH7ad/6kP2lje/yZN/oBP5RhiG+B6yytT3KuRC8xkA3f/W7XoN+rNPfdeuX7lk4xFJTHjooQdxD6AnyjYAHQ+95R66J8GBOWOzZrvrHjo90gF4/Gby04p44q5/3bMxHk4CZtdy9/4CCn/EWubRa95z3YTmckDHg5UxnwO6r4eJchex+sgaj+8fDNDjOcnbT+IiBzLUDzI9Bw09z9RPgH6QBfhegB6iJqME6CAvQJWU3kZ9Gonag6cO2wMnVm1xtmpVkoaJ9ZNRTY6Dl7x5rlh4kanLIyHIUEKD2gjmQqp7eNq9wcBu31332HmlXrEHX3Pa5hYbtt3esYEN7cjJI0bWZaffs9pcw8489KBXLrx8/pzduHHF3vPD77a3Pvq4ra0etZeeP2///t/+sd25tWGdVt89aTLbZyzAHJaG/WtpcckOHVrzMarVqzY3P2u7u9u2vnHbbq/ftP1x3yn95dVFq9WprmGN9mx3Z8d2t3ZtPCjYoDe25m7fhj3kVmo26BWss0fpW2SxE/uGsifLnefPPVPD3mjMTeLnAHZgR1Q2AORkrGPEdvuRd8RjrJCHwKNI7J/23lqVUFnQ98pdiNK5yIvB696fiVJU7DSyiWZYLDivrtgX7WtDujcA/Z99Mij3V+m2Rpb7lSvebW3vIKDfLykup9zvB+gTyzFRqtr4eK+atgh8lVzk9Oto4Jrrmrv9xgAAIABJREFUAnQodYRlvvyVr9jLL78SXSZmil4DSM0xckUkxgHo0O5Ti2eaqAUYTKikJGeqjG/Pgs2yl0UByzBhA+S9UNlcr0BPoENdoLwn0ekCLG+HmoRIOI77lDfMg5JQCV4x46nMbY0d5+UzleQjQwQDwsX6U9lWTuVyDO9XCZsANqzCkL3kuByYBe7KuA5aidacUR+Ph05sU+IIoqaV0JYDtGrMtanmYMmYilLiGDEgvCZDhGtR3TYTtoKYRbJ6BcJaFPk9iCFyQ8lVniLjXp475xdzoGvUtShMkBsjYnb0HgGxPC0ZNDm74jHHFHOXgSPaXGOfj4fiv/djBHIvXeObe+thQETcj00oDErKtPqeHFqvVVwYg02pUo1wFHW7+J40XynPmB1aWbQf/7Efs5/84AdtZXXFgR5jmqYYzHkkM4mnsunUMETnqG2vW2G/4Il3ly68Ys899V27deOqzXiTo7LH4L0+x4EswkL+rD3GP6XcN7a2Ew1LDH3fmp2u3byz7vXoJOABp/hG5MkwDwTohNdiPMquJ6+YpDx0QEcGMMydA3rmiUdSXORFxFpPHfPYmHPqvYBxIFD//oB+L9CqJSrGU8TD7/XQI5H0IJDrHGGwZO9R3Dx1rbt/hB3AxVsM1bIAdDK3x1bY71vZhvbg6cN25viqLTYqnuVezQDdwYMYfMqdcADz8EwlZVtHkxF56x7yHKLy17Zbd9dtaCNbXFm0I8cOWaVRsma3abudHVtaW7bZxYZRy1CdrdkDZ896wvNL5+jKecHe+IY32Pvf/zdsZlyxb3zt2/bVr3zDSjN1G3RHTrmTEOf9ALzD2NjDQ6srqw56+2Pud8bqjaqDb6/ftt6g43T+6qElWz60ZOXKjGeokyQHoHfoh97bt15n39p7SKcSmkDWumi9DjX75kI0vR6iUYRJQ7bVqfUiLGb09ogwTwhpTRxCZy2pygg8Yn1iQAPoBC3Y77VXkFsCPa+EOM4fLF0kZ/t+tz+0/WJqpuSAXrAC4ShyW1ydwWew56kM9gcB6CmGfvHVBOiXr9hnPpt56Ddf+Nb3zXL/nh56SoqDLohM0ohLMklor4qXrs3YN75Us+xeGhtSuWwdJE0RKKjU7Kmnn7LPfeGLrukeRlHJE+RclcclReNzIiZBV5xoBMFPkmoAJiw8JSqok9rEQ0/Xps0np9xFw4ruheYlfMC9I8EK7T4p8ziQQMX5lfCkh+mf4Ql0e3bs6FFv4HLr5k3vuOZyiqk5AovGVeK87V7UXbtn6Bsmltk06U3gop+ig9lAYQby61BIRIDD32RYcI38DhByrMeHMBq8yQBMiMQPQjVOBgXPNs9+5W8TLwjjIYnvuFHVw+qF4ksNLfCyqKcsFJzSmp+bn1yPZ63TkWsvaZ2nhjr+eYxJ2pTZ5Dg+Flg8cwwwCe6IUcqfk7xh/bzXiAovLuivqCsH5OQNBhBghVPeFzHYAIiIO+rffP7s7L290dXcJgd2nlt0tQphm2AtokOek7+p7pj743PDAFa9ahg8kQEeTUGooYXZ8KZ0Dq6R/Q7QUxIKHY9S3Gy9aodWVuydb3+7vec977Yjhw95Jvzi0mIyoqBxS9aYnXMwJzHSy9AoF+107eKF8/bc00/bnVvXvfSthqQoRrarCgadC3h6tzNKedp7bhDv7O56QxZU4jxG3xs4oFO6dndz25OnAHM8d/fQYV4wYLx3A/FymonQOyABespuJ77L56gr4gTQvUmMxiy1+tR88edHIl+wbA60qdNWAHqqIU5x9Wk9u5ss92J5+lfE46ceeh66yT30gx44HxEORl5eNy2NOzhXpx9+L6BTg27DgidTFfYHVioM7eyZI3b62IoDOnI9OaCPkCZNcrWML3YI1Qw0YHE54cR8uWT5DKzvyNrdtu1QwbSzZY15JIKXrIoue6No/f2uXb5xyZbXlqw2V/WStkq9ZqfPnLGFpUW7feeOXbl8xasl3vPD77XtjR178tvP2auvXLGiIVg0sEF3aKM+9d0hosKcWl5aDg0FK1hrr+lCOquHlmOeFxAZ69jsArQ54lINK5UB366/l94X/fbA9na71tzueEc2G1JmCds0tl4XUaQQn4GtwjhG5Y1H2evS1RIcafjerZAE61E6BxgCzmg6HoWgkeesOKCH8xUYELk8JJcSUmYOQLfzmfxNgO617TPcPwBesBJMHEl45Iul5okeQ6dpzGhop05PPfSLr160j+GhA+jy0Bk1KHd5z/JelMDDwhSNKM/LPUXP4JP1G4tPmyPHIGeqxCYBRljzFPIjExrtSskQJMsdi+76jVv21a993b7+9b+wjc1tF8MHXJCm3HNp1LIfw+RjM+eLzZtyFxa+i/xnqnFaVE5hJjlV935SUxWO85hpEqrhJ8CM5CrjQTxaQMhn4fkILOTBMV4YEkpC07i5V+vnH3nNIu/BSGBsclDh794RCCs5Zbd7PCWp4rlqU6L6oVO5b20cXna1t+fXxAaBR+9sRjLvlQgGQAFUCwuLng3KRA2QjtIKbxYRkgiejORNDCRNmIwXecv380J4jezqcomOaF3vVcz5mbSxeYayXZT5zab7lKzp0Bt4eFnSJE463egA7FgMoSLHcySDlvPdM9Zkm3rSVOopPBFimRokosnjPVH2J910hQZE04uNEaOguaTzywDIY/Wi1HKDQgaP2AmBSe6tKz8hZ7D0eRpvVR64te75DanjlyeBAW7EsaH8ooOg+tJ768uZos3P1m1lacEePHXc3vn2x+3xxx611ZXl5FkWrT43b3MLS16HjnKbG05d2vdu20svPG9XLr7qgiDFwjglAHkn8aRuBqgFdY7Xxxxg4wqjeMdBnXaqqAmSSb+527IN9Lq7feuPwkOfKeElkjyKgR6UOzF+H69kPEmvPXpEyEMOlsbp4kzQI8ZbSnBTY0mJcrEGp9220q1MstYlgZwn0R1EdV3b98lXv+cQ5a7H+w8eJQMjjFZ9HQzPEEOnDh1WJErWyJ2ecUCfsZ49eHLNzp45akuzVSuyBqFtiaF72drAGXo8cBgQAMJV0cpVX1cwOh4e3Od9+1Yol6zVa9v5y5esQn+C+Vmrz9F/A69yYFYa2mDcs3a3ZVUYgWrFFpeX7OSJU84m3bp1x65cumKN+pydOf2A14RfuXzNbt5Yt0EPDAHEx6HDDsiRQV6v+T4eVUckgo5scRnJWGSyB+4Iliu8r2yVKpLc9FGHEWqFMYvnvdezjfVta27T4rdg40HJZsY16+3RvRIjF337MFjYe9hXe4PoJGmFKPXlKwzFYIrcaPWe8XSpJIxKB8Bpv/NQfAvKXfsQ7JLnwRRLUYGRSr1VkukYkmLkhJnwYgvOtux7PN1dhmRg8px4LqdOnraP/+onPCnu0sWL9o9Rirty2aVfiaFPlOIE1qphViG8RFREh/LTk5A8u7gQXrfre2N1YE0XYiHv7PiClOeqOKhTZljLHhOnjjjE8gGqnWbTvvOd7zrtfvXqdc+K7Q8o5J+z3eaex9UB+GI5WqTypbi/D3SioOWd6jP1untyKmORIpX3skVHeuCDTvzGm6KYTerN5QkzNuqMJlBViRWfrwQ5AanKQrg3Fz/IemDrGnmoMpiU3OUUsqQYk/Ia96J75No4Rp4518WXDCqsT9GN1DcyKSNuSm1lxPSJDYlNEGhh2rB5ij4WIMvq5P18BufJ49U881l6tBfMNjc2nNngHIQiVJbn4Jvq2j2fgE2/g9wi5TPIdsr7TdtdqmLQ4mJ+OVsyPz8RaVCcnftX1jrjoHEUSCtUpFCGapgZC4091yvZWK0FUbpiKabziUWPERa9ujU+E8bHW5gGM6EwiYyJ+CnWJW8MEh67noWMXxlE8t6lr53TudyfDIvcAPE5M1O2SqnigF4vz9hCo2KPPfIme/c7326nThzzeUkS3OFjJ2xxdc3riAllYAQM201rbm/Ziy88ZzeuX7O9nR0jdI7OiIvKJFD1SJ83igrJy36/a91eNLQB0Dc2N63ZIqGPNsj7trPXsc2dlu0i9zl0eLJCseKGvdZhPMPwtn2DUB4OjTSylre87qCXSslz73bKzgSDEUzCVO/gIFjKk56GttTR8Xt56CSY3f9vB8H//82/tbc47GeKdmEGYLQGEI+h3AF07muf/KKex9ARllmsl63A8+fBDKJtKEmThfKMjZ3q3fe1B/2LwBkhlJWlRa+lxpPv29B6NrStdtNeuXrVlo8esVK9bKXK2Ao0VmkUrDqLfgACQXi2MadnZ+dMZWN31zfs2pXrNtuYt7W1w9bt9Ozq1Ru2sbHpqnAIUXEf2GcuTgVL1Kg788Kozs+TYLtvC4vzrufhivL7Q09+A9wrFfTng26PJk4kt+3boDew3a2Wtbb3rN3s27BrVp5pWK89tvZuz4oGkwt2IFPc9soeWF0XQoP1ypwY1hbzQnuBfrp+Cq2QcSJSRYOcvEjAjBwP9hdhZjhRzMPpbPC91vuLjFK1QjRoAcjFAfp7SMYeDezUqdP2iU9+0j71qV+zS69etH/8kY94DD203BOgQ7nzYVxQDuicCACTypc2dAH6pI9somVzkOM4vnNFLC0UpzIlD+pW18DoaMZ5X3jpnH3xi1+y555/yZvZD/eRZa1Zs9W2UhkBgX0rpMnDsGgT1AbHtSqOro1ZWeB4LWq8og1Tm3We1KTYssrQVActAAGQdDyfz5gp450NcpIAp/7WSahBcXZnFQ6AI+fT9cowoOe0GA3Fg7XIAUuVCmrShTc34/2MXSeYevsU7xUwyqjgswQS8h6h2kJWcypNqnwBjlPGuxs9Sf1N1+3NDfo9ZzG4Vt6LCp6Ec7hGgB7WQ96vYstIgKqTnowSTXnOxT24OlMCc65FlQjyanXNbjmn5M5JOCB5esprkOhIUNsxDvxUsmO+gDWnNQ6K/cvY4bO0ZjQn8jCTkujyZ5H/nc/Uc+fcUxDK2wOHJ4kBwbF5Doc2C+bfJHSStBXc6ylWXNCjRgvM8dDqpYIdXVu2x976sL3xda/1TXNpZdXOvvZ1duTkac/y7UMXAh2dlu1ubbqHfvvmDeu0ml725oIyGCUpuQy4mPZ+RgUylLcIN+3s7HobVdYvglF46LRQ3Wq2E6Dv24DU6CJgEaV5MnZlmDloq6olVTdorH0P0P+8KDxmzkFgzxmPHFz1+sHXuA7FuL8X5e7a6/8/ALr2svwepvuVlOLuD+h456954JhT7sbaYZ+lX63Hq/a9jznhFRq1dL2UtudhFXqiLy+g6FixSr1qg+LINlrbtr67ZXd2txzQx0VEgPatsVCxQ0eXbH6pYYXiyIo1QiJSnYQvQMVw5Hrrm3c33UMnax31wBs3bnpjlUZj3ubnEdWqeg3zRNs89Vng3ufm5p1NJCwF0NPG1W27GbO9PRQdAToMOppUhSQ3c47ObcPeyFo7Hdu+27S93b7VynM27Bastd2zamnWBn3i611njki6xrgRoGsdykDXHpob5Y5hScdCDlDuTPAMJ7lQ2Zo9uOc6E+rzdt9L1cJTD2P5/zOgc0H3o9x/EEAXMMpD4GZRjmOjyTcbbV6+USfZOzwjKHcW9LXrN+yJL33Z/vzPv27dPtY4A1PxgUf1h7XvllrKsPW4YvK6GRxl52tT52/yKPHOKWtw6jYlJQjgNNDaqAU28oolcqKHpo1YBkXEX+t+LaopB6Sw4HhNyXncq+LWOoZrzsMSDiIYU62W7zPa2PJJojIoCaRwTMSS6d4T9Zy6R8WYGZNpO04lNE2tT5ovoMA28fQTsGtikl+g5ywjgHN6EhSSqfQnXlgIGjsBjIwr3TfvZxPkGt2aTpK+2oRzKlp0s+r9+WxyBZR4KI9KMXAtRD17zi8jRCGReA6R9EgMTKVkWrQCzNz4zNkfed0yJjUPZBBr/uSGgAwEbcr6W+7Z6751T3pv/DtQio1Nn691xt/FQMmYUbgkxCuiH/R4BNU4sJon8IztoQdO2Q+97TF7zWteYydOnrTTDzxoh4+fsNLsQmSbU5HR2fMGLs8/+4z3Th/1e1YuQfOikeBEbxIsiR7SAeoB6CQcRde7/4e9N2uyPLuu+/adp5wrK7Pm6q6egAYniTQJkiABOSxKjpD1aEXIL3LokYTCH4DgZyD4Cezwgx0eJAsgKdGmRNIYSMxodDcaDXTX1F1zjnce8zp+e59176lEVQNsoEHZ7gI6sioz773/4fzP2nvttdemjn5snU7Pn2Geabzcj5lX3R9bbzS1MXqZBOgKsCKbiTkBfg3kIogbXUoGfA0KvJdmbz8E5jlY58xG/v3TgJ5f36f93s8C0PMMPRIolC5Pz9AfA3QG83gLVOrN94mrlDcqbu07gZVi0lmP+fZjqxRhC8vWWl+1cqtqj44P7MHRng0LU2ust7zWW64VbWt33S5c2bXmas3Gs4Gb3QyGkR1TCjiZxFqAyieBYi9AaIZDGs8vGXkkBE3PynkNyZtMgfg9H+tb5TW0ecEMFq1WF7tIHRqDFix/Q6vDfzz3g34/hgDOijYZTO3g0bEDe6286oDeOx5aq7Fho8HEDg+ZfzA1WiZZU85KpwBNgWVeesyZE+3LpwNHZef5fpLjkwJIfU8ZOgfNtDUXOHrWnjpZ0vr+W2Xod1//6hMzdA76R2Xo6t/TRq9aK/8G0PkqUFcWxPt6I32q3fL3Sq3itdGj47b9zVe/Zp/7/J/a4VGbdjw31YAe4St0IMpAbaBShiuqzwFdNLUyM7YfbjgLRFSrgJvj1HvxPfUa6yaKahZoyyVMAjOxAMoe5czGQqG+z3vzu+E/TODRWDAfLvBLtqN8nj6fjdUHVqSMi2Pgc1z8l+wbxRbo83kvTEGghLUoOTf+rmlk2jRzdsNBnzpsEogJJBQUCFxll6rM04/VFdJmq2urtrG54S1+fAaBDeYirrrOJo2xOD0QSw1EKDh1/xRYRZ247JS9lPwqMSggE7jlYMjfdb10rRTQ6PfZJCIoyEbFJp3Cgq1IlL8oNvX2c3wKAp4UbbtGI3utqHBtAAoEdL8XWWjW9qRrrbUnmhhthT5TP+Oz8oxfa16qf3e5ggYf9a1SnFurVrHCbGxbm2v2937pF+xTn/qUffzXf8MuXLrkvuqGgIcaIvd0PLa7775j33nl256pU9urVoqx+SMk8jgj6HaYs1hvBGkjp0G5xu12x8tvlMy6vYGP2aV2ftwbWqc/ti7jMAGcUsW7LLSuFgGVrovKFylDX2ykqW+aNL2Q9YSfztJPg3qe4etnpzPi93oPf80HmKE/6bMjuCNDp9z5dMqdDH2zVXPKXTV073groYKLcbVF9hxnLE9sNp7YoNdzj3+Ky9VmzZpbq3bQPbZH7QOrrtXspIp468RWN1q2e+msnd3dtGLVbDDuuUgTQJdvOap11gX2qpRoCP6YLe6M2TyGpzB0RRPSMCbiOFirBNkkFdTYK9UVz/SXgA7VPvVBRGAGgaO3e3mgi84G17eBg7UPeZkWrNceWO94ZKVC3SaDuQ26E9tY3bZed2QP7u/RHbZwSkQD4DqitOcKnLUHnN4bnhQE5nR7nmxqT8gDde2/S8o9MnQXOSazLb/nf1vKXYD+pAxdw1k4uCdR7t5qkDIIZbuiJqBY1aYV02lC0R1/QpHrmxcuO0noRm/f29dv2P/0P/8vduv2HRsMqWGw4XvXvxfwJj6Qfuk5rOyWzcxnrCf6lAvGcfM996Inm+z1fONRxi2xFe+hbE7Ap/PQTcqzPK6FNnbOTQDEZ/P6yETDTY0aOj8nOnXvckZ/ojJPdXLeX0IqgRfHGtaEEbwEBRh1GQF6flzawB3QmH2csiXVlnPqnvfJ6SNloKUKs9/DQlHAlAcOOS3N9wU8nj2WS9ZohVBNoKcyhiip3D9bjAJiktkk7qWOSQClzJvrrJnyus7KxvVQ5dm6zi9nVXQdoxwSJjayZdSDJzaBa8x9yCkzBUV5OUdgqlq9onkdE++rGlp+H3U/8+wrPw9dV51T1NyW/fuK/hUc6F7ovHNWbIBOgXnuk5HVK0VrQamWzRrViu3ubtsnPvEJ+6/+6T+1Z59/wTdSbFpZl/VK1Vrliu0/emhvfPd1n53O7lerACRpdKrbnkZ/udrKHNCnlCGihs5cdNTuR8d4NPStP5q4t3unP7L2ANV7jN3E/hV1vUpLjwU6qWPEzzdl6Lp2rstINfQIMNLuklmrLtff8heUqWuTFoA+nhEv2yzzzXvx9585oLMKotHvSYBuNrJrqqE3q1bMAN2DZ9K+SmToBg3M3uvjRs2mo7H7+2OFOpqNrbbWsM6ob0eDtp25uGX9k45NCxPb2t6085d2rLFWt5lNvA2O7kA0MT5K1HvJETQGkJeg+Ytz1zyhpue/2A/DLpgpagC8j2eGwRnSTTS00Whu1QriZIdAF8iFDokyQd8ePnwYDmouVIOyzwbOjGGY8Lef23R0Yn1vYyvYeHDioL69dc5d5G7fvueYUiyFmZa/v88jCFYgZ215xvkjsBcw54G1fqa9TXuUgFvrJmfvRLlHDT3L0EP2GQLJ9wPoORXO3yWKey9A91myXoNcTuzKBVqAFCYzbGzQtfyRhzj1EGhaB4Jmw2ftcpNRWWNI8d//D/+jffeN79vxcS9MNazkhkh07/uAgVNjKLkwHHcOdjyc3AgBuo/FTHa0eZuZaBCBYggsBguVtm4sN0w9z8oEHcwS7a8MUI5k/JsNig2S94B+5AbhHofwQ5SwXxcoYGrPbqQRQisH9xS46PP4ynHqfuXgE+AL7cRIv9i8BDJqN+PfEmsIbAQQ3AMYBbmqCYQEYgqictrSI08ChDRelnMlGAEcEEU6BQ0Tkwm+FDCo7QhRD8GLSjsKcGTEo8/Ps9H8gVIgoOPSw6cHKa+NB9WlaxO16Ty44d/KqvOIXPW0/OHMN/88uNF11briq16ve6Ljz4El//sSYCLzdSYs62s+DTwCf91b/q3SA4CO2Ik6erVcsLWVhm+2c1Szly/bJz/5SfvPfvVXbX1ry3truTytet22V9ecer9584Yd7j2y0aBv9UrZs3NvMUozn+n/Xpq7zBzQEca5p3s32teOjgH2jvWHZORT6w7GDujt/sj9v11dnHQ0epadaZE1agr4fhxAP02D5tctZ1X0fWVP+et0P09vxo8B+wcI6IuA5ZQozl1i3iNDh3IPUVyVHkCn3At4uSOyKpkVa7irVW1GtxE3mqTdgT1MigjWDtuHNq8WrIfP+cnYrrx40Q4GD2w47dmZnTO2e2HHCuXwIG+uNmxMEMBgHW85TDazrmBnxC7lTUS8IUCltOrsKJ7lLkrFCyFsVplXTmsywI7Odz5v+shTJTHUy31Pmk592lrcP/a4mKugcnHJKtbvUEoYeSdAvz20fmfigG7Tkp07e9GOj/p2/e3bCcxxyCSAr3iJlMxfgC5wlh5HTKL2In1fbCg/V4KkRDNfQ0pctA+8N6BTAYjy69+Kcn/31b+Za6GfFsUBwPIEP52hO6DTL5qyR95DgicOnPdi6ho3AUAHVCKrpXePPj6GsJBxRu3Ce5Zd4j+3/+1//zf2xS/9te3vH7vS3TV/rsAtuiexKLk8i+azRREro2XxyDgF0wHAhj+ck7JhXXB+Nyz/xgsmQQ89n6ObnKsX+Xl+87mZOQB5CQKhmrtx4bEeY1hZEFw71b1Vdw/6KOrLtHDkWaIAlWsocxiJrXi/KB+E8T+tFfxRCUQ6Bs6DcxdoaYH65lkwd/jKLV1zuon3z7NDXsP3CK6Iuul95h6K9dBGGSAa9DZ/1wPqARRjaRkTm9oZVWvnq6jzHCx1XwVgCqhUIhBQig1S1KzXRYYv8dWScuf9eA+p93k956FNIj8WlUj03rxW7I7eR8GdgiK9XoCQrysFOPl1EqDH/cHfIQINrUOVHbzVJjE3Ciz5t0pJ/jx6a2TJ280wmtlYZzBF2Ye18Jrnnn/efuu3f9s+9Q8+5d0GPPPNWt3WG02n2VG4P7x316ajkbVw5SLwY5iEMvQE6Fha+ppIGTpr2m172x07POokQB/7fHRq59TQod7J0FHXo6FRZq6ykANbal3z63OKcg89TSjjlKE/CQy1Xp4UCGlt5IB+GuyflKG7IO7JputPTOif9M3Tn/kjX4hTnP8HfY3KHQkavei0rY3tuWfO2fNXz9l6s2ZF3APJgnBio/++NHdBMWwIojimXJIHooYA1PlRuVyww86xjQtTG2NMWinYhWs79qD9jgP65pkNB3V/n7LZyvqKdXvtxehcnC3J+t1LYDyyUhFVOnsOe2t0QeHqRn8288a9rRK76ULJy6qAOTX02axi3TbrmOy+6mU87jW0OmsE2t27rFyUHG2S/GEsKtauD+8f2OGjQysVKt6X3j0G4KdWOCnb9uY5d4y7eeOOjSe0fNZccM2+S0tkaEBG/t4L9jITtrE2uW9i8QTOvhemdl1pprRH6D7n5TGtO2iI0xl6sgJY2n+DPydTu3Tpsn0mebnfuonK/dP2zmmnuNuvfDmqYWlIh4NJqtPyUD4N0J0N8NaSyHQUpeSZkdzRNGo0gI0RiWFN6SeYxD7UdbxloVC2L375r+2P/+TP7PY7dzxq82EEpUoYNcoIJWsPEDXsNzX1qHM+MlBxwITuz+qbqq0qe9KGnmc3iqh0Q7hpfE+2rtrw+cq5SOAmdzWyzzwQ4HcEzPnNFX2vWriP8EtDAvLNBTAhSKKckYOXwFIOWdSnlBnquKR01wI8TR+7zaPXw4P+zr/mmaWCqQVIEySgCWg0grbt9iKwIgtMIK5gy+cQpyjdHwin3CMoVH1eE9sEUHlUm0e2AkLdNzEiut4qN+hc9H2YoFizUcJQRs/7KbvOSyr5GlBAI8ARmEt/oUDgNK2uIEDXI7+2Og8FZTnAxOcAyOEspffnOkgbwu8o8FJQrVa+2HjKnqEjtmF2equBb0LJMygCXHQPv/mJT9i/+Bf/ws4/FwdxAAAgAElEQVSdP+d2w5jHzIcj63e79s6tm3b/LqYy5iY1ZHFk6Dmg05IWz1FsiGToMfO+7zV09DDH7a6PUB3NTmwwPnFAP+oObODz0ksxbzurX/r6kgNbVkOXEG6x76hfN6pST/yTB4A/EjR/3F9wTeD7b1t7r8DjyYdAcIPwLFrwwsu9GAKqk4mVbGLPXjlr11IfehnzIQB9indA2VXuPg8dPQv/+TPOSJRQVFPLrdVK1qftcD62eaVo1dWGbZ5ftXcevWXT+cgHs2xsbVilXrZCuehfR4xu9eRu5uvJJ1hi9TsdW6PBnlj2VjOSuNkcj43Yo+NZoxOH9Vkxul0GPQY5sf+0rH3MAJaok5PFs8ajRTqGh8VsBWr3MS88Pn9i9WrLDvfatvdgL7zupwSgcxfHjfszW2tt2WRcsPt396zTGVq50nAfBJ5R2qifBOj8TPuHAF17dSRnMpRZsrjaf7UXcIwKAvQ91iWjUp8G6FEQgUWkD31qly9dTm1rnzUA/b97kvXrBwXonBDAw2ANbT6KqJgiw9i7AKBwSUMUQ7Rdqdbt+z942/7kT/69ff2b37bhkMybtjbvwgxAT+0tyk4E6KKqVX9VMAJgQj2mEUsLsMozIV6jgRii/QRavK+yLm6K5nyTzWiTZcGpTUs+5Jgl8Hd+B2Un7yddgQaQaCPn5qo8wN8HDKpI2ZbAm8+ldKDhKlJV6zz8QadxJJUBeG9lxGIP1G8tQZ1YDZ605XALzY2OQC3ffBbZrtzViLSTe1IIodqLcoVAleOTvz0PwiIDpod8NAolcyoRnI5qc0pcWSzHkGfUnAPng07B9QtJFZ1nvwJh9ehTt5MuImdrRFUreJOAMg9Yte6UmatexrFzfVUL1u8pQNZ91Pnm553T8gpCArQ4zhAOiknjfPXZCioVLGhzi2OwNFq17G5WAHkVpbo/PzE/HZOaX/jFX7B/9s/+a/vH//gf2/qZLQf/Sadr92/fsutv/cAO9/dCBV3BoXHigM5Kc4fI1P4XQyl+GNDdMQ5AP+5alzopFpjTuYvijsjQE6BT8tE5LgKiTCzoHu7+v2hL8//cHCYEcT/k1ZKh4v+XAT2c4qZWKkx82tq1K7u2tdIwAN1FcTNo9QToRSRsBc/QA9Ajw0eMBaA3GlUbUC6ZDaxQK9vG7hnbvrRpb1x/xZ3hEC+vba5Zc61ppYr84WHeKLtw/3F7S50JJzPPzlvNMIHhBpUrUQ+X0DOSGmrtlfAdGQFuHFfD+v2iK9FZxzGyNEqNZOm8TkxiuC+S4Y89mWBk6mgwtR4BZGfADDdbaazZ8UHX9h8eW6u27oYzDx8ehdFMES94Eo269QeMUg36XnunnjOx12LbckDPS3IKVvg9sZVaigL0PCHw2edZ25r3oS/a1n7GgE605GrspNLWpqcHjs2djFJZIifmQMJkqCaRUUTlnKjPRD7BBKXp0fz/9ef/0f79n/2HaP6v1L3FwM1lvY4eERmfo8xFN1jCKamceQk/E6Dn2YyiLWVMOcWtc1L0pU02z4w4P4Eu7wtocUMBA2rZbJzK3vmZfhfg5n3ygEGZOL/jTAb91Emgwff4fN5DY0RFBwm8AnQLLjyhNpXT8crGVR/XtROYO1CiVEi1/XzBCVCVCfq9IgBLX9UKxoaLqr193PZSigcQ7o8cgZIYCR8j6JaqMUsY2p0om2NSYLLYsFMNUZmxPleaAD0o/L46DxQJay0qUFAgEu8RQhwFcdoQ3HUvUWq65ovjTmvOl6CU+mqnSuuf48pf/zjVL+e8pYlOzmzlgJ4zBxGhs8nJBjaf8x3981pHCmS1JgiC43kIe1tq53z6bEKtPEwuGFJx/tyuffzXP27/8l/+t/bRlz/mPtKTbsd93N+9fcuGg75P7sIp7rEM3Y2iEMJxHOm/VEMnsKGGzppQht7pDVwYN2Je9XDqlLvP0J5DCT8O6FoDubFMDui+VqLK/oEBugLZLDZY/nVhH/vEn77nN3V/tN7zQO+9PtPp9mKUIGN8amlh/QqgXzq/6U5xADrWr24felLw+Rdk9yfFNI7mNKAzUcwA9Jr1R307HnZtXivZ7uVzduHaeXvt+9+yo86h+4mvb23Y7oVdd4cbjgcYnrrgDjDnPzwKvGfcg62xraw03Iud2n+9XrG19RhdGpbhgD+gXrG5Azr7ZVDuo1HZhqOlXTRr2zUZx0duLe1ukegusKhNQmQ6ZqZjfNxnNuz27fiw7ZPczqyftePDnt1/95E1qqtWKjTs3r0929/rWKFEOaDlwj384CkZKZhXKY9nR8yh9intRUrIxLzKOZT38D0utS5zz8XkqRTni8Q97OlDT+6I1Mz/zgA9eS7nG5OAkIPmQqt9TTQ1lDvGFaurLd/4fUOCHgJMHLhQG5p99WvftM//8b9zC0FoeBzFcJVCZeFls5Q55lQkF1A0aC5O8swpUe66ERyfhFeKnDgPbYp8Vbaj+rFoWbXHyRVNT6+CCX7PWYPBMG6Ot2zE5oqXudfwE3iOqAuhcEzDEFB6Eu2S9VLTCdo07AY5dlnSLja8TP3uym5Um0lAxTWSJkCGNjkg6Rr6/QM4Uq1ImWAO3gIZUdRcv6gbRa2JqLLT7li337VmvWlr62seXPAeHAMBCkGVO+glwVO4esYo3VyIpN+XY54AXcfDMXB9BcA5sOt3c22D7iNf5RAnW09RZqqZKzIX+6H1rGxf+gMFEWJgtG50v1ReEcCr5VHPSp7xa61Jg5IzLMBWbBLLKYOqkfMe/K6AQQFEHCszAWrhxOFpLAgYm8bsJGg+RJhQoM1m3c5fOGf/zT//5/Zbn/iEndlYswe3b9new/vW7bR9syfHglkj9CMIcMo9AToOjhyTg7pviDH7AMpdKnda19rdgSvpxycFB3REcb3R2A2knCFamOLEukfBLoCLARmPJ+L+M586xzk+HUPfb4b+3oD+/in39wfo7025FwsTu7i77jX0rdWmD2dhEkKRVrESYtu5zaDduWeJdnf3PETHMJDzEx/2A+WOun1amtvulQt29aWr9ub1N+ydu7ftuHtkm2c27eq1q7aysWqj6dB91AkWZrOxu9FR3qm5CRJ+E2ZbzCpvNW0yxSjrxFqrjBQthe2pSyRol4X5KdhwOLZue2DD0dyarTM2GofQV+tCe472/NjnYuBOMHtMbyvaoDuy7nHHep2ez4xnxjpq9737h9aqr9tq64zduH7Hbt9+YJVq0+r1VQ8O250jTzYEzvl+A/uY7wV5KytrX7qWvINK3UtKDnJA5/cfA/RkKuN96A7oUQrhuH5mlDuKQ3kiiybTSXOwAOy9e/cc2Bf0t495m1mzEXNpy/TRsKlTSy8TmXEDzW7cvmN/8Rd/Za+99l3r9YdOycwKYV3o4/5SVqQNLerzYYOqKEm/45SsBrkgskjtbTJmEa2ihSNQ0EarB1ubPa/nvTUuVXS8qHmvzxeKNuz3XdHJHynnoeVVv+c9AGgFItrs5avOoufY9Xks4KOjdqojxfWTyC0AETo1RFGqywuoBOS5YCMXctC25n3ziUoX1SyglQBL15lrt3BJO4HapU4W56rgTdeTc3eQThGrFjj3PDbpx1uKxAroAciDK2WyOTWv+6dSCdeR3+P7EkAG4MSAHwE7X/UwKkDifUVp677yvjn1r/KFgiTuS14nV/CjwEpZfs766Nrka0sB5TIYjXJHXIewkpU+QxG/NpKoMYYqnmOFhcCcg/PVfY77FaNWfSAE4ynrNd948fv/lV/5ZfvUJ3/bfu4jL9rxowfe7ob6GbqeIBxTGXqVmfCmGjo96Dmg4xoWbnEo3Z8M6JN50XqjmWfozEbHEhbWXAFmzviFbUhyf3sCs87rmAz3QQH6U0H9J6ihq0TztAz9aZ8ZGbpYibIV5ilDn0+sVJjapXMb9tyVXTuz1rJqgQy9aCXMuahVe8mdeQ2UloN2D0BPM2xnmMBUvG2tPe7ZcD61zd0zduX5q/b2O2/Zjds37Kh9ZGub63b56iXbOLthxQqlwb4VfAQosyvwKEAkWjEmVFI3x7aV5A0TmJP5yLN0Rp5ClfvzwViTOfsWxl9TOzrsWLs7tHpj3Q2GEfrSysbvSrTKdYv2YoarsD+GSU041M3s6KBj7YMjd6sj862W6jZiPvpR31abm7bS2rK333rXbt8C0GFVW+ETMmCc6rJlLc/QYUa1PpU0qlSX66SEc2IMldHHMxlujwpMnKHweQwnP9SD/ncG6BpkkG9W+eZ4//59b2HxwfFMWIMeGYSZfqNZNwz9ET14Nuqq8ZkLJHCW+vYrr9tf/uX/bXfuPnCwRw1LHZ2+QQUQpzM7/q0NUWpFAAYlNaCuWrVAVtGYHq78YdImrrqvMihRyKL5T9d2/UYzZMJVxhGJ5tk/n6XFQD1cojF/H6ehEPXHhDIWrPr4WQxoElgQCA3pHmAB8d6hlEedic9wZEzhf8wghCUg8Z4xWztqXaLuURkjbMvLDhyn6CEtaJUgVLvlkcRWd2N1wyd4YSLBe3DPYTB4fQ6Mur6eNXnzAg90WH7yM+4degMCHy18BQMKCB7PRKOHlPdTqUDgpuCEzxegR6CJPW0M+Al6DRp92Wuqe6UHWhuwShc6Vl6vbCuvhzu9nY5Jmbuu46I+nK4/P1dwwt9VKuI9IjCJIRAAOv9WjV/vyzURM5SXUNisyXqg3VlTPF9Mo+IrIE5mDjDThsbXlVbTN2IGt/znv/0Ju3h2M3zbmS7H9fF+b4KisWfsALqbynjdfJmhB6DT7z+wXr+fzGU6bi4D5d4bTdzuFUBv94fW7g1tOIkuC+0bOaBz7EvHuMDtPONmzwgz+Z9+hq519sR3/pkD+g9n6E65u/c3YrOJT1pbZugAeiEod8YTl8OnPQf0ULlTsjAXZ6FyZ8wqNXT60Mutuu1c2rW3br1te4f7Nj2ZurJ9c3vTzuxs2eb2unX6bQd0wPyEDL3M3oZ2PoaVUP5rMZ+9jgC1EKr3JjR39KK7l7sPnyMgLVqn3bfD466NJjBTlCnjuWa9K1FjyJMDcKfrJR0A39unCxUrzsuejVNDRzWPUx6B7ag3tvZh3+rlls1mZbt/98COjmANmDMRSWWnx976w4DOZ7OfaX2KqdUerpq7dD383Mu8HkCH9kX7LF+XyUV4uTOYxW1fPTuPgspPBOh6QERBP0nlrlpAPGxRO/e2tSeo3J3iHg79JgBYvObs2W3376WdoXN0ZPt7D202n9nKagyUJ5ofT2nlivF0UO9v37htf/In/87eePMtq5FVM4HNJ0ot3dWUBXEcyzpGwxcC3r58NuBA6wO1QM4jt7MV9am6icBZkRU3iUyY31PWq6yY7wF0yqzzYMIFYWQv9PYmW1qU32HAQKtX9KezIKETnYJnw4ZJYEY4tXifMBZDC5RhA9xnzjBeMMBWGaZbYvo1gFJlE46ajUBLQMpnKsJUhi+WQz3wWnDK7HLWRQAmgHLWolhy72VsHgV2DjxeU4sJdzHIJz7bg6eIoGw0GbsgRdF3zhAE0xDtTzxQeW1LtLSyd4E5AYH7MmfZtwBT15B7oNKB1owAVODNseoB5XsCcwEq75UzO2JndG31frGORAkuTYL4vdNMkILTnIKH3vYxjeVoufPzSqIdBYY6r5j6VHCmhSAAyhLVMKUtNiwCTK68d3942YJ/4x89s/W1dTs+OrSPfORF+yf/6B/a3/+5l6zAmE23pSQDJDmPLhXqpK6dSesNdbGvmaT5iFGRZOjdZC7TtXa7a53+0PpOsRetP44a+nF34EI5MDlG+IYQUHOo/e8+RhZm7hTlLqRVlvkUTP9JKPenZ8sxIe09mP6nRhinM3R/ItJM9AUb8aRXo3ArUuhA5Y4/fykmdBmiuLE9c2HbRXGbqw2n3BlzIkAvlhHCxT1zp1w//AAOzbnwBMDm1psM3SluNJva2s6mXb97w9umqvWqra6v2Mraim3vbNru+bN2ePyITjhjEhygDoHqWo30/jz/tUbZVldpVSsb23u1WvKxp7HXooinHFl1QO52Bz7MZ0aoUSh7kgIw+3zxWsP/IxgnKO90u9b3PT2No0XrP8JYZmqj/tgG3b4VT4rWqrWsh7f7fsfm07J1OiPvRZ/OaFUr2phOgHLFet12aAHS9Mpw+QwvDe3z3BYF3uwPSnB4HnzqZ73u5+XJXtr7CaI1Iju0RdFiDA74rEsJj9OUtSgiLOfzkcASTJ1WudO2xnCWxfhUYr6b3/rinI1JNWXRh8oGFFkItDghHnLodj18+llOu2sDBIDYZC9evGgbGxtJxDOzmzeu+4zwo6NDByxlNeUKFnwFtwe8/2jf/uz//HP7sz//K1vfXHHrSL/RaaTiImJKyu7IrMI2lElC0DIckw9YaTZsmnoMc8qEm8Mmze+yKS1tM6N2o4yJ99a0NTJmMmQ+hyxUgKeMV2DDTGmNEyXrJAvmRvNeADaZaTcBlTLjGLUH7UtUHWpmAErHqOPh3zKxUVCTZ4w6JmXiAgsBJufA4hNYicrW+yp4yakiAbwoZIE3zAvH5b2cUne6LSOja5fWrhyfatNeB+Z6V6NsQJ3Nx+IC8hr2MhwsgiVfcymLD3vvUPMrGFEULO9+PisGNkQnQl4Tj00alXb4yYdxy3Iueg7UKhfoQdY1ZivPmQINfYmsnoBTQiFEPhHI6KsYHwXJvEZeAQoYdE8jeA4HK78X5bL7BVS85Scyej2zHNuixOJjMjEACQ94VxZHFOXnyyZeqyEQLPtmQ7DLub7wwgv2O//gt+x3fuvjNku96tGKFFMWT6ijO+DGOo29gAAimAQXc05m3sLYabet2+m47SubL0NaekMydLPRdO7ZOaYzzErH+WQMnS9WKW1y4X+SZphzz1ImH/cv4DRc5d/fn6cB9vt7t+Wr3m8Q8fTPndu8SGkiRHFFCPWTkhUd0McB6Oe37eqls1FDR5cSSX2sLVoXkfKkcJq1z3334CJpkhhSwvSx3mhke4dHduP2Lds4v2Wj0tQKRAgFs+2zW3bh4q41W3Urlub28NHdqIvX0XLwzAPYAYK8MeuLcaf1ZtnqKN79fVhH0ySeLYezXLXhgrbDw2NfD8UyhjMFF7YRdzKhjTa9jbUt39t5lgajkXcDeaLgdFLRxkPsbOduLDMdTKwyL1v3sGtHj9o2HbKY8Dop2dFxz1kAahF4I3Cw08HQg2Uc42A1EN1JV0Rp1HeNpPfRHuFJ1RiGJNpe9TwqKcoZOe3x0sCAoRWeTdUB04ChfF2rhs7s9CuXLtsf/MEf2B8ybe1Gmof+UwP0hSXp01XuEgQBqJubm36ynEyz0fCZ6d/4+tfsjTde95Gl165d80zaM5dS2UqViu0fHtsX/vpv7PN//CfuNT3HdKUAFQlNEzStZyfFUFUH9YiALGosbFBstD6Wr0iGEnVcZVei5nkf0SPK3ESDK+JaisCixqqZ3FDgak/g+8r+ufu44U3HkxhT2WoZN4XP8Y24hujtxPppYAy/A7At+zNTjSnR4pwPnyU6mWOWsCIXUSmDFvjl0aRaKpQd8pXz1NAWvVashTJqlR5yABLFzecoCFJQoN8TiKoundPiEVgwL5jxsgQDSUg4wvpxmNpgYrxuvE/WruRzhGMrV8Cp+pQ2Uj1QWoM6NwWBOX0mylo0uX4mvYDORwGbMug8WFLgo8/PGYwAZ6j1qInr9QpCRJXnLFAIDSN4hhavepBwEgZMxaKtra5FOadQ8KCQQRt5X7RbD/vwphhm5O1EQIEczqjNu8Mf7UDRlcExXzh/3n75F162f/Jf/LZd3D0bJQXKR0kvE2ZSwTT4ZkUW74wAVDvKXoRxCE5H1jlue2bD2sUBMgCdmjmAfuJtbEftng2GY5wpbISZScb4xd8TZCPuS5mlvvc4oL+fXPnxyWw/KYjnr/9ZAboPYLGJlQsju7Jzxp65vGNb66cBvW5k6A56Ad8eJAagY+pV8qwd62283imNPNo/sB+8fcN2ru7a6rl1609woJzahYvn7Oozl915rj/o2KP9B9ZaqVkdu1ncucvoSSL7RjkOK0m7GuRSuYJRDH8nYSu7fwWBLwEg+wDloaPDtidutJJNJyfWOe66mr9UqBquw7UKBlYwnfSMT3yuOyWesRsw0bVhNnR6vWOj7tBmDGm5f2jdw741qi1bW930rPy43bcp3RXlSjBErOXh2DGCdeeCuFqwxax16aWoP2lPjcRxCegqCWhfzRlOx6mEUdpXsHt1QFeYlYA9DzL5u2f1s5lduZwA/Q8D0D/9U83QPVtaznDOQYC/iwLnJDX6ku9zMlFjntnXvvZVe/U7r1ijXrOPfexjDoYAHlk6kREL6/U3v2//5v/4t/bw0Z5VGi2bY+afel9jsw46jkwwgKUadEwHgUOYEpCJeCbhWUSYw4gR4Obo2AVcAgMAFuAW4Avg+KpaLyArcZRA2YGLftt+32vKEsIxs5bNjc/2bJTyX9oFBCqR/VJniUltAoCYLx2GMhxnHvnl1K0yc31PGb36Jnk976Pro2CA7/NaXYOcZtdnKiPNAYhjdI1CqjOR2fNH0ajAkX/nlHIsboQsUSagv1QPAHs3NeMoGcg6NdpceF3MIg8b1xzQ+XkO5HmAomPXpqt7mStZxVaojJHXynV9dG56OPPgSEyV1rnuHfdTGbqCAGXguia8Jq/zL4IY+nkrJQ+CnbrzcZItO3fufFCBna7PHD88Olp0HIStbsmBlaDRz51r58Ic2tcIDgKM+TnUIMI4sn6ewQs7m/Y7n/wN++Rv/rq7b3GudCgQVHmQjEFJmlnuA4S89CNAh36fOcvSbXcX5RImrrUd0EeenSOEI1s/7vSs1x958AGg5x0s7tMe1hqLHDwy9AD5/z8DOsYyJYDOxf9TB/SL2+v2zOVdO7PRshoiY67SjIy5ZhXEx94QkWSGSRsBoDtoMVEdQC+VvTQCoH/v+2/b2UvbtnVp29oD/PjbTrmfO79j1XrFW9ZGk4HXxJsrdavUoNTZ20LESamH9QolX8KprjjzGerNJjX1iv8cIdtwRPtq3YVxx0cd/3dMYJu7sI3yQrlYQ8LhDnkM6ur3BjHT/WRmx+1jF+xBvZPlM5Sle9yzwvTEM/TeYd/70dda61Yq1l1g3ekOnb0qlKs2oAxEOWqSAtQE6O6vkcZKE5jG5rsEdAdaDJWYCFckOI52YT3/2s+0TrUH8n1PLGcn3g7qcwP9/9nXtFH5nueUewL0zywz9A8A0GNxaPMXMHIQyozY7BFvKWrhODkZBpTcunXT7rz7jkf8586d800CQIBuh2obTWd2994D++M//VP7zmuvW7nWoOsxWi9SnZBN3TfVQtHW1uJzEEkAgACGMmzEeD5YIgGiaGP+vaCOk72mMm5eK6tWsljfRlJWC0BSQtBsbs5XoMzfvWVhMrW11VU7s3XGwazdjQEtDkIMZ/HodenfLro16NrlABQWAovAxw9mSmYtEJ2DMmEFK6KFBB4qqywEbYlyE4DloCtw0jkrq+SrmA3+LraC98a7n+uhCNbpvLQpC3hztbyzIKV61MmGZAAhHsEeUhn50owr1lnQ7aK3Yg54gHsAYn5uebasLFtALGDNAw/V2vVVGbneX2tawVGeqSuY0HV7PHvXFLbHBV06Pr1G63BxX/3azaxeo34YNq+RhRdsc2vLWSwEjkftjovPqMtpzgEBrnvoJ2tmF7Z5kIQzF05xtHL2rY+C2OZekvJ69ezEzm6s2O986jftn/yX/yi0DWQxSRMzGPT893WNPCiYkaUEoGMEFUK5sfU6AHrP9TEMaung7+5jVE8c1MmMaGXzeenTmY1IELKWVOXcHwJ6APGCcieznJe9PlzGWc0BfWK7my179squbW+uWN1H3Pry8aAMUxgo93iulKEDspEfwt/g+EcqjaPf3sGhvf7G92xjd9P/6w379uDRno2nM1tdq9nKesuaKw0bTUdWrpa8vl5tVK3eqLnYGbqazwxgJ1tnEBdsU8Fa3pseLa2AtpuHlapeS2+3Y7Sxt/yiv5nOHaTnM5iigs8yp+5CgAigk6Hv7e/bw0f7rhlxT/rJiWsHNtD1lGpuAzsbma2t0ErLoLCidXpD75qCVuj2g2qvukiPenzojwg4POBNXUMCdJ5bta8GoE9d8M2zwh++JyzMkwJpmlQWwxSowh6cZmK4k6nf6iXbJMqdYB7K/TN/8Af22c/+od34IDJ0tazlgK6/awPVPOvIUGLIhNx+qJ/T5zoGxNMQE14HbT7CeWo2t8N2x774xS/Zf/iLv3TbyGmach+0e/QeeiZUYAjMhl9I39jcsCYMUFjAB/v7TjMJ7PLMVCpF3SRlv6o38zVXOfL7vC+Zt5gIvUZ0ChToyXRqG+sbXm7w816YKSx9qUXpKGrja1hYB1jyRyDIMYjWVvAgQFOmqDqOzm9xPMmxLq5/6ANYuGRtAiZ+N38/ARrfUzuGlN9xncNRiYXMazER4hj5bNWEOX6JyzgfPletVwQuQbWFwl2ZP2ItMjyuBRtCBCYwF7KkjT5rPSB5dpsDqQId3kfsg+5/TmvpIdSaFcCK5dDa1TGK3heI696LEVBmrqBR2fkyU4/aswLfnPFw56zUosYxl4uI2GhBi4EWgHm723N9Beukxqxpr11PbEhNkVnmuOBR0iBTTzmuasxpingYzLg/w8gzg1o5rDW3trbs5Rev2Sd/41ftV3/570UMMY/aPOeNih2nOGUhAHrQjqO08SHiCytMhg6hIQHQEcVx3N3B0AbMQZ9FHR0WDiMpprCNUqeLWB2/Rz73/MMM/XFAB5VTho7o0WYO6GfWqnbt6nk7u7Xqw3i8aPNjALr3cpM0AOjFkpdFAPTvvPqareHffmHb/SXQNAFujZUAbwC7Nxq4Mh7VJP8G2LGtbrQaXidHcwG93moB4NDtRVtZaUbXE66RJ4y1pjuHRG9q3U7Pa9K9dsfq7s1es8doUiYAACAASURBVPFw4uNQcZQbj9A5Yf2KX0cIgI87x3ZwSOlz6r70Re96mNtqvWW1cs2O9499AttKs2UrrTW3EYcVmpA4uTZq4Ou1XozOEoIcf8bLJZukcqyYXZ87ctokBrvkZGfrz4KLT6Oco8BXJTm+p+6oGIAXgK7fz7+mMG6ZoWc19A8U0PMMIwd0KcQlvvIHNSlZQ9Y/tGG/t2jvEoXBRs/kJ29fG47tzR+8Zf/2c5+zh4eHRoAWDzniXJyrUoaexHCejUJx+qzmqBvyvjgMeVsAjleZ0xf/zsVeAkYBorJQgRc3iL8rS9S5cd6yVfUbGqmGzwWWSxy93hIg0tLD2EGfVJXNPY80LICLjZ5rFoKzaJ3QxioQFujKwU7ZZDAYoT7OxXPyuudTVBqJz4x/K2PVNRLYyBhF4KbhGyxgBIJ8n/ID9zXv/9bx8X6ci65RBA9YOE5dA+GZY6qVy0YyADEeINXSgyIPnQTXQudwGqDFDuSsUV6aOB2IRfK7dHETRa91oHWRBxEKrnQMnLeCk9MBVwQUAa86bgUSOUug68T7cLytRsXOnFnzerd/HjQkzEal6s+I05PeloaYMO41z08NTQaAnsxkojUw1Qo9CI57Dp3PBntma8t2d87aSy+9ZD//8kt2/symD3LhONCB8JVAw0sg1Bm9fIYNbEzAIkj3nmE3Rgp9B6xYrxtlJhiEdq9vXcxkUh0dcRzZEeNVAfqxFNgLa9fUFvghoJ/K0KnVlVwUV0YeVzixsjHru+xe7jtba9aoEsxlgJ4o98czdNh2RqoyOrnqgH6SMlYA/VuvvGqrGyu2e/m8dXode7i37wDaXG1ZAXOYIl1hMxtOxuaO/ASd1Yqzj7Vmzal2jGcwnKGVDZ86gnWyWaZOrq2u+z7Z7dBTjo4jxhtz3LPR0Ie4rDRXPUvH771Rb/p6YjKbW4EnHYeL45ijDkM3OLFyYW6tes221jdttdGyo/0jO9g/tHKxYhsbmx4Q+FwB1i0GaAOGQZ1YhfA3TTdzcRuC6ameqShHenfAKUCHBeNYeQ3PH/+JZdM+rP2AfUclWs7z/zWAzsWVxSmboDZYqAON6UTsg4MbBgTU8bxX3FWyU98YiMzZwPb2D+x//df/2q7fum1txoO60j9aW3yeeikU4ShqycoxGlDbGhdU3usKPLQBa4NXphTCn+XwAIFcvtGrnu4ZbjJREbugkZGsUgd6bhgCvwRmdYaY1Ot+Q1H9OnBlk8jic8Ijmz/BLjwO6N6LPZvZSiplqEWLY1ewIepewKHFpEw2gHPZt62gRaIOidxUT+er++GnMYViE4IFqTigc5waj8sxSTfBefB9WdYqUAlAQFDXdEDnmi0i11LcgwgGguLXdKU4z2ASZJqSU2AOQM7yRDCUA3UEBktHMkXT/J5YhPx7HlqlaF1BlSJulWUWZYIUJKp8oWuqa62sna8KCMXAaC3DJMVaiegewdr21ro999xlz4rv3Xvg6wb9xcbWGVePHxwdeYZOtoL6l7q5MypcMxRCuPlBASZq3MfHzs3W11ftueeu2bVnr9rly1fs2jNXbWd3N4Ix2oqojw4oW8UAHW1Mc3eLi/KH34sE6gHojM4VoMPE9K0vQMcWuDuwLmYyTNVibgj96IORHRy2HdBHPAtJNxLB/4eArmD7hzL0U4BesYmtrZQc0HfPAOjA0w8D+uM19MhGnRWCfeH6k6EPxrZ/eGTf+NYrtrqxaucvnzf0P/fuP7L+aORgXWs1rd5qWo9hLgR4PKu1qhVg0mCH6lU7sYn1+h03nYGKDzMZ82wWTQitxDYvWhtXty77C8zP3BporJhOiaC50fTErVquWq1Ss/39A2djXRhH/R3nQYnjYJEKRatTxiT7LVdstbnidfjjwyOv0SMmbTZXbIDRFbXshDXeARJbetLpBKDDFNJVooAeQNezrQSUB5bjZA+RGFtM4GlA57nJAb3KnvTTzNBvfPMLT29bm4zT7NrH+75jAwpRHH9yoDydoQscBGpeEwB8u10bDQcuxgHIUfwJQL2G4hQiNUHzOtzXvvFN+5uvf90e7B94hi76md52aubUzx89emSbG1t+wanZscF4hkULhdcQEVQxAjKa+3OKWWDCzyRuWNzEJ/jV51lZHhBog2cx0VOOfSnCOKdzfe57fDb0KO0RwSgsh6HE9XQYWvQ5szjCG7vrr0eToL5tBRgC77yOrKAgz1Z1jQV0Wnj8jqbTKZDwDTq5vIm65/yCeo06kbcEtjBrCAU/11fz5vk531Nrn8Ccz1qUS3wYA+CcxFveg089ig0g1O1xzBp2sDR+EIUtFoDfE+Aqs9b58TNdG1HrAuw8cNF15Htau/wer1FLn2h9sRhiAfL1kl97BVraCMSu6H30DInCl87i7NmzdvHCjp3bwXcg2BOyqMPjY+v2+r4RHx237RhthTMWYcULnTmjXEFfeJopsNKK/lgEolcvX7GXX/6oA/rFCxdse3vba/SL87ITGw97HgT491KAGc82BsxBJSIG8iw9q6GH+Q819IlvbtRCe32G9nTsuNN3ip156IxNpR99OJ65Av6427MBNsKpLOMMRRKIEqyoMe2Jojh/YJ6ucldAvgTHDCazeuWTfv6z/t7TjzXV0OFpvYZOy1rRSoiCqaHb2DZXqnbl4rZd3D1jTerX84KV8EpnpHKNzqFgvFzMnO6jr8VQoXp3EQCH8Pju/Qf26muvW7VRs50L5204HrowGfCuNRtWaTat3mzaYbfjr50hrAPsYNB4dquIYE/s8HjPn2X2DDclcvFlKZjLJmLakg9RgUJnH59NZtaEascZrhz7QKMW3T8n0xMb4l1w3LZavWFdH9HbC18S1v9o6MwU6QG1cMSjrUbL9vf27OjgyMt0ZPyVGmYyBQdq9Btk4a41T/Pco/+84t0hrGMfDJTocyh3dcMIA1wQ59PjYhiX9kHtObw2L4Gq5MmtDHvep69d8NJd8GZTu3L5iv3+7/++t61dv3HDfu/3fi/rQx/4c1l4T0AfjxcUrIBalO6PC+hs8MrQfeNiM5ifJE/vqd9cCikzGu3TibEhEOlT20gWt/a9N79vX/7a1+yN7//AeglkOCbAg4zezQaGY5/LjeAH0QSbwiJDSu1PuamMesJjscUGJGATla7zVeaWU6rLa7FsR1LgQh3TFxWtaNUY2IJSkT98LiYcoJX3nacFow1VHtksEl0/RXoCGT5b2Z6yRYG1AE6/I/DV+ysb1XuJHlKwIdtCgRvvo7qQhHailngvxIH+ACT1v64nAUj+HjlwxbEUXeUe3gHh+Bae5cm0IwVSrqAeR/8+vxeagjgmnZPq69qAOTcFmvoqsOd6cK6qheu6Ba0c7Y85OCtgUxCoz1Q5Ir/uOVhrLcTr6CNf9s3zGmk0YCH0M9YgWgQ+48qVy3bl8kXb2lz1tjXfMMZjB3E2Mh+IA5WNOREPCmsCcaAL3gbWKpc8Q6+WS3bhwnkH7/Pnz9uVy5fs2rVn7fy5cyH+YTN2QVysT2SnTFVzQPeMflnjI0OPbD9mtZP98xVRkTM347EHP3zV2OJ+f+AWxw7o/aHT7gL0Ea1J3b7T8R3U9kkl7M+ZZ+gcWwzx8PXzJJX7h4DugL7RrNiVS9t2yQG96hm6AB3hWoDs0wEdwGP63bxQsjv37turr3/Xa+I7F845C7R3cGCD8ciq9YZVGnWrNpp2POj5BEy4TbL0MnQ7e16jarV6ye4/uOtAE1bSTFYr2Ml05qLozc0tz6I7xx3fu5H3wWqi/aicmM9oF1iSGE3HU+t3Q5fR7QPGPWcWmGdOpu5BdIkyVcOdD1utVS+93rtz1x492vNlXKnUrN5o+vMWGIMgM8YBn0xjdjyAzrMpQPfWT3WLJEBX8uDPMZqh1A2i7Fvsm/ZN7bFKDDypoDT2EwL6rUUf+gcM6AJTiagUeaJj5QJCvaNI9M5IHl4y9GSHyUM8GU/dt5x+VfqV7z98aN945RX70le/au/eueMbHjeIDJH3JjuBbmcBkOGziagm7BswtfPUJy7AyYezcOG5GRK75eYfuinauOOzl/apot8FdspMCRtZuNRX/P2pmadMD9qczYnXqj1HYBKCr+pCWCZABRwJNAQsS1V8MCUCoTxzFOjltXEerrxnUotVZjJiK3T9uCZySjrdc86/odz5zKgTB9sQ84oHSZwYHsbKdPV7nCeSHpU+gj1B00BtOGpRqp3HRrTUPWu4iq59Xh8XE5ADMb+n66PPz4MA3U8HuCRGVI08F9UpiNN76T1EqYsNEejzWRHUxOdHsBCtlmgB4vqF1S33hE6G27dv2dHRsWfOgO+lS+d9HfFe7TbzxY/C8rLfdwoe0EVVzldvlxwxF7psq7Wa7Wyt2wvPP28f/chH7MrVq3Z2e9vWV1d9shbH6oF5amvzCVmOmgSoUXMnOF6qbsPFjRq6Shui3Jdta0G5O5uR1sAS0HteM2d0KoA+QbU8O3GBEpT7XrvjtVxlNpxv6GVoFWL9yFgmwg6th6AsP8zQ1xslu3LprF06t22tBOhln2YGpc5/MISwYcmP3+nlUHpjNe0gN564xfa7d+95ZxHZ9u6F814rpz0SqrpKexbdD4xzxqkNZoz9EPreLaTJ3qmhz21//6FT6/zH+oz24YmXDPE82NzYsCEqc3fWjH1jNhrbSqXmSR7BIwEnxzkejFxEze3e29v3GvjWGbwSyl7fd7c22jrrYR+9sb7pz9b+/qHduXPXg2D4jEazZSUYVMR3/YFn4f6mJ+HPJkAHo6ixa9/3fSONa11k7AQRmNAkgyfplVTyUxlXyYOYThfZJUB3W+Wn/Hlahv52ytB/JoCuzVG1W2U8fmEYzehq1rRxUIcj03LrUmwAyZ5iUhRZNn2qPORQjN+//rZ98Stfsddef81rhTzUPi60Xrejw6OgZdJwkujjLjqd77ao/D0pppVNSujGxqZWAuq/ZJzcEIAtp1DENHBT+D6vEd0skBAjwLmwEAFz1VY6ve5yoAlHTwYVSLxoeQswxrgmRrEKVCRCyxkDfiYg4XU5QCkr53t5L3r+e6KCnTFIJYj8Xi0BNMoqpz+Pc5Uzm66JPjcH2hz8FHhEPbvoTnFybVONfzTm2kZGHpl0ZBa+waeNO8412uKeBK5O2WYeA6fvj2jyPNvO6+4CFbEffIbAPr8ucR5Ln7KctVFwEw815xKdCyr7iDmQV4OG8DChkCyd96JDAmqc9kfAlEy33wuzFgCdVkGmW9H2589OMWjKa89esZdfeMGuXb1q15551qffRco7d1aMYyFbIrsgCI5TWAaqfn1OQsHufGbkxwH0aSLVgnJPfeiLDB2zD0pm7j439E362JmErrWh3F0YN3XHuAlq9/HE+sOJ3d3bsyJ6GCjcJBZ1g1Io4fcylvkQ0K1kY1urFd0p7tL5AHT2H8aHcn8xlvlhyl2AzvjacHcj0MLkB0B/9bXvWtkB/ZxN5jPXMiFAA9Cr6IFaK3bU69oUdseV8gQGZSvXMMmiJ9us0z6MEhwzy4cjp6Y3NtbsyqVL9uwzzzjQP7h33w4PDlzdjrtgv92xSXdoU8o3Y4y48KNnNOrIut2ONRutEH8WSra5ecZZXNqbSeQwtWEwDOuFDqMrl6+6f/29+w/chQ6PBOh6GB+y+hDEwczhREf7cwA6zy40Nyp3MZ2+VzibFt4lKt1RUkXoJ8ZUpVztMdLhqNSo/bZAHzosyo8CdMbCnkztyqUl5f72zaDcf2aAnmeLj9GXZOgnMR6UjRofaW7cqD9wtyrqzi60aq25kvHwGIMYjComdm/vkX3z1e/Y33zlK+4RzwUkkwX89h7tLbyuozc9aEw2IOgionyPdrLBGVxwZU1SXwOi1KilRlcdWRkuvy/6na9sxspWVD9nYwbIyVWpf/AaB+T+0o+clgi0BLm7l4BCbWu8t+o0bJYyg9ECy7PyHMw960893aq1K0NWNq4FqYBBjIoAX4tRJQadZ9DeAUq6Jnw2xye/9TygE+2s66we9ggQYqBCeJ3HtLwIspgqFb3mPJuidxW8sG7ifR9nJRRJ637k2XMO/Dm7cvoa6tpxvHoffkd1dgG4QDwHdI+6M9GdgrsILqJ+zeYmISPnK3ti3XvV5+JaRPtLWOMyYIg6+ch9GwiAyZTJfgFozEUYVYnf8zNXr9pHXnrJnrlyxdZaK76Zhphy6jVGNlVU8yo7uEuft6IheEPTUUi1QzK5ZS97rB0yelHuIYpz/+tk5cvx8Tneu5smYrH2o4bec+92snTq6FhvTpkGNz0xqPd3Hzx0R8gFm0cpKo0fTu30H1LuT6mhA+gr1YI9kwB9hTo2gs4CwTD18YIVH8vQQ9xIYEd2HoBOSWdiTEfPAX37/I6DNhk6zpaVes3qrZY1V1ftqNvxBM0Tpipz16MFDgao0ajY0eGeJ10AN2tva3PLzm6fsXO7O3Zmc9ODvje/94bdffcd3/vdenU0tTI6AYyjmNNerzlDxWhW1len3fXgg84OAkCMYihDsc8r8B8Pp57onTlz1n1LAG5EdJPxzBNEcrxgERFfxwAbr6EnQHdWNPm6o+VYsEEJ0IUBrrWBGU4MpRIa7dFiBvVci6Flr0D/UJmnwUfvlaH/pwLoAvI8gyHWH81nVm/GTcaNEIql227b0cFhUC7TqTXqtHut2miMSUsoGY/7ffvBzRv2hS990d566y0HViKrVmvFDlA/prYg9XCH3WZ4gIcNZlDCUlBrk+dm5MANhazeb14ru9jIEJcWpNroBYqiqB3QcfaaRHaziOhSDd2BJtUtoapycA0gDY9xHafAMx9ZmmfaOUAJYLRZS+CmBSgKfrFAFzSwMuClyFHnx3vxegBKg2kWTEQSonHfNDNYtHMOhIpS84XNOY5HywhYwQazlH2gSPJRiYdDorllm2IOqsqGBcj5+Z1+VhQYnD4HBS+nf1+fo+usepjWgn5fIkz9e1lmiIluZMkM1uG+ujByEP2vvC9tN+4XjeiQNsXELHlwqm5yt1xNGzF0aSFMObY2Vu3qpXP24ovP2csf/Yg9d+2ab5xYtjJhjc8hO8fsg2eOAIBMxs/DU/OYxuZucm62UQjlsoZGUEb3dZkydq+xZ6K4zCnOAf0kBIQI4iJQ5tyiD50aOqYePmVtPPPJa2zM0O/3Dw48cBeb4kR6qp+LJPiwhv5kURyA3iqbXb28bZfPn7WVRs1V4pViJRiYErbl4em/FMVFhu5tvkkUN8CzwVIN/bXXHaQ3ds7YvFjwjgrKhtTJq7horqxYd9D3tQLdzvdRvZHhtlZaVq+W7Phw38tJO2fPOs2OSRFBILVu5q8z+OfunXft6HA/hgWx/mGZinWr07FUI7lr2sbaqjUbTEic261bt32PpIYOSFuh7Djh/J13QIX7JI5y0xO6pA6N2BirWWavMwhm5rM+WJ/U3qNTSi3QlGadoQPQU2K0eKbTviTmToCuQF4Yob0hTxrF+vHMewLF5xK0/KeToS/FMnnmF5awkXy6aUGME4q6c8Gsub5iFaeEcDOKaTMjaLnDI9t79MgePXzoLQa7u+fdNQ4qxYU+E7L0Pfu/v/gF+8Y3vuFK8WIRenolNsN0Q72emqYz+abk1F7UqpVd5pkURyc6Wf3c+p4AQjdUNKk2O35fdL2yUG3ktXIMzhAgIIrzgRapO8D7hwk4fPCI6OSgb2Vrys9Fa7M5qjUsp39zejvEJxGVc6y5snt5Dss+ZAmy1O+t81NkqcCA15IlapTrgjZK4jyOi3quBzUOGI9bvUrc9/gxcT1ibfD5UW5gRaQBIqnerGPiNyWe0/3RutN1zoMbAXQudBONn4O03kPnrM/LA1JdY113zxCSiYTWQpQ3oOvUP09ASXlm4HOsdnbO2oULF/znTCIjoFFHBV0Z0OcERsvSAhRgKHgxaSELdqdOmKZiwVuTLlw4Z7/48x+z3/qNj9vVK5dsbWXFms26C4dQA3uLHGDutsgVZ4wYnuHsWPTHRcnCx6lRgw+nNzb48G0LY5kohyB4i3qjg7u3s5GdL61fAXSo+qihh+LXAV1e7oOx0+7YwPZHtNtRhmNsp9kBE9mYush5puAcsI/hLPQAL30C8mBKQ2eekuQ8VhJ5UnD3tNf9XXw/T34e//xTKndvW4t55lK5NwH0S9t2+cJZW/2RgB6BIWXIJaDja45Yt2x37iOKe93m5ZK1NtesVK1Yu8sgnZEVYchgepoNrzGjNmetVBCGVUo+hnlzc8M2Vld9ghmM58pKy7PvQa9rvU7bKqWCtRokdHPrdY8d2BFvNut1W2utWrVYsyaZfa3qJaTVFkOcItC9efO2a0gODo98/cwLZeszGnhGq2cj2agWvNuDOQFvfv8tOzwauFCvUmlYuRI2s4zoZm3yGHhZAr1BNvAJYSfCUwIU99Lz5yTs9pzxcuOrktPt/uwkUamSC+0rSmxCf4I3CKVS+uWLVp5S4Hj6H2eVn5ChX795w373SZQ709bUhsRmwkErqwMMRKvmB8eGtwS6qLvpz5M2R52Qq4KZ772xFpFhivy9LgdlN6Jf8NDeefddr6tAp2+f3Y7BJqnnEDXsV772dfvy33zF3YyYDoSZP1SPCzPSobjwyJMPLxwG7Z6MZfIaZk6Xc3yI7FRT57iVvec0MtdH0ZYEY1wrZdKq/0X9PMakelSWxEcB4pHte0aeqExAXGY4LBoWL58v2lw1/QXAJac3NuvFSFcH8fAXdtFc6k/3c0/v50KjTNQXwBWfJ2BUaSJv3dI9z+l1/ZzPUrCR14mdwsK4IvW+e53VW5vCh9+3I6iyUlDs7kydHPX4Kdc3aPpl3WqZScdDputxmlbXujstfnuvjVrvpQBPoL4Q3SWg83vIOfjAlPB3ppZNPyrue3RbkA1z3vfu3bPhqO8T5c6e3fGMhfuCSCfKDiH4IkCllHR83AkHc3euSupzgkAfZTpz17hnrlyyF1943j75279pL73wvF25eMEzHwKF6XjstUYCQM5Hcw4U7CEcIiDJBtn6JeFc2JTIvj0gTr3gLmbymjb97EG7u3lM6nEP9geVO+2mbKzhlhWdEJQVht5ahyaGTZTec4Cbr9DtXg6jBa/Xs4PjtmfpiJa8k8HV+4A5YYzaO5OYNgXGaqv7uwDg9/OZTwft91yZPmnNp605TVH28akCdDL0Rtns2StnHdBX6lU3namWKp4Vs0Z99Ko/49zPaYjICLzxbIAHQiiGn8G8YPcePHDr10lxbvXNFSvXq9bu9F3lTiZOwMfwFXq5/f6lvRbb5u3tM3b1yhXbPnPW7rx7x6YzgK9g3e6RdY4PzOYT21pfse2Ndds5s2ktSmuzqbeptRg/ShkG8xiffln10dsM2GJ8LwEeos8HDx/Z/YePfDIb+z8jV8nWV+srVkfJXq/a2gZl25ldv3nL3rr+rrW7YyuWUN+vWLFUsx4tlb2+ByNuJOOGXtHhItaUYNp1RTAPeIqU0XcE80UihntjtZI6tVRvTwjtwmdvTY7WbPY1nO5gzlzsyyfOKCvoj7Q4yYMhJOMxl4Ea+sXL9vuf+Yx99rOftbdvXHdAv337Hfvc5z/nnV9oB3x8aq76/lGArpPVpnqaYsgpz5wSjU2etqSq12B8o1xsxkHlxeSmEzs42LPbt267XSsZmUd43rNY9prht7/zmv3VF75kt+/dt3K17vQdDTcn3vWfJgq5SxwPfrQihEVs1FyVsQlQ1VolhzPOCdARqPF3nRfXCvAU6PO7KMD5uTbMAOyIFonu+Debm2eA6pVO9XsBaw5K4JyDUAZoHIto8zwr5ZgVSMhoxY0WAHVaIxI74plWAuzlZ0UJgkVJxqbWKCkyRZ3z+1wj1chVF+c4lGGG8x8Wjid+PDomLdU889fakVZAXQQKlJTxevSb3stFKgvgiAjX29syHwTdWx236t76t943L53ka1TBge6Jjl1g7t4TifqP0kjMOfZ2HGprhTSq0szW19ZsY2PdBZb7B/t2dHTgQIggB7EOnRtsFvRY07KDqQaby6O9Pa83R4mCjIQukBgeARCf3d6yj738Ufv1X/tV+9jLH7Erly56Vs5a7xwfOaDTj+vT10IFF6IiN1yqe62QzT1njnS+i3VF1pforpyR0jOwKGN5/Tza17iHzgaxBmbxd+qtnFsPQG93nMHh74B6t4+DXNQ1OUmy7/ZgYHuHx+7x7gLFAtabPLQMD4kBIumG+/l6AOcDLd7v8NT3A8c/+Wt+IkBnp0te7gW+OgxNrShAv7ptVy7sLAG9WPEab8yYVbkqxMdQl65HYY86YVJaxZmS8WzugPn6975no8LUapst37NpOwTQSaIAdPa2Ie1mXleOQAE/gwvnd+3ZZ5619bUte/N7b9pR+wB/QRsOOnYy6dvaas2euXzBrl2+ZBd2z1plXrATPDuKZfOR092OlysJEMnOmTK2urbmGiva1UgKHzzat3sPHtn+Ydv2j9qeiZfLVataxWqFkq2ttmzr7KaXlt69d8/e/P4Nu3u/beMpvvMrVqo0IxDod71EFEI49E4x9jXWePgfaFSzmE9+5vPMk2iX9jqb02YJA+0Ums0ZYOQlq0jcfNon8w6wsYVmL5qV03hbhdbLCejhqKp/54D+mc98xv5QgP67v2e333nH/vjzn3fjH8pl7xvQ881RG6Q2Od/okke4ar3K2jz7TxmNMsLIdsKggs2RDWL/0Z7dvHnT7t+765vmzs6Ora9u+AZ489Y79ud/8Zf25ls3PKLEE9rV8O4ohiKWTF31RtTmKKUxzliOS8wzO7UlCaw5D9n3AdIyAvC6RzYi9fFsM6Jd/gRghc+2gHiZlQa7IVbj9MOdMwFaMDk4cmyi9JWB8tVrlqMY/ReBylL9nQNVXhoJihhRYdMfHDJMbfQKaqTyXwQlmMk0wuYwgoHwZ1fQI41CzoKoJCFVqI5fPvzea5wJFAXAEtAtAUQsS2zg4tPQxgAAIABJREFUbmWq4SPZevMHKPWSP+ncTwdRebCjjPyHNAqUZbDTTWMadf+WE8yIsyPwwSqVjY2sgpq5m+JMQvBHxkqASTsN7T38IXMlW48ebix7g7L26WoYDJWLdmZzzZ65esX+3i/9kv3mb/y6gzntZ9Qi+72OtY+PbIDoEg98mJkxJh4pE0/DJHKTJwVC+poHlG5/mQqSTwrEdD/UGZHrMwgmAtDDUtNbSAcB6FC2vR6AjtlMDIaJGijwbNYdjezg6Nj6I6Z+lRzQfVQ1AbkXGj4EdOxTnwbodTL0y2fs8sWdoNyVoZdShv4jAJ1MnetN94EAfTyfeIZebdR9j4Xa9n0WQK/V4rk/CVtg9pD1tRXbOXvGds/ueEb75pvfs+M2tqsnViqe2MZqwy5f3LWPovd46XnbXF21vfsPbNDpuN7ocO/Ale4ElD7tslF3W2Loc7JiSlO01rllcLtrD/cOHdhhexqNllWLFasWSraxsWo7u9s+1Y1zuX7rjt25e2D7R0MrFJtWqjadiegNejYY871IbAD1YAkpJwUYU/5x7U9ERVGjh53z4WsE8ok9S22fXr4qptHFqTMnAH3igO7MCD32vNuJG3375/xtAP36zev2u7/7aTeW+fxPG9C1uQnQtckqE3aqPRl58Hd3FPI693JSlqwp3YDDx49O7OGDB3bz5g2vLfK9VnPVVtfWfRP4wpf/2r72jW/Zg0cHVqzW3A+65BPMosUp6tJTz3AAdOrsAluBmjb204Au8BLdLcpcKmYBbK5oVNYaCyENPkk1dG2AOauRlynyTVXfl3jsdJbqFGq5vHAty9/TAdPrt0Hi5FSzjksBgd5XPelQWzIJUbatQEZZt5iMRR05sR0cA9dGwjcBsa63srfTgC5GgWxVzI98C9T6wfnmosPIwqNdzWdzpzKKjkn3VhR/DlTKMJ9G0+cZ/Wma3ik4zjOK/jFbPAks2XToQ51MEXcy9Wy0aO0Sg6GRr2rj0vNApC8RD8FqjalYBax2R56Rr6+t2rVnrthvfPzX7Fd++Zftheefs4sXznvw1et0nH5/cP+eHR0e+DAgFPAqWYS6OfQMXB8FWXmNT/nmY+wF15TsYWGxHGyE1prW/dMBPSh32DT85jHw8Ja1VEcPQB/4OaKNcdYDJfJk7F0t2ItGRo6SGTo+/v4hoEMOvzegP3NpywF9rVGzarHsAAewhlnTkzN0VN+Iv1C6A+gET/cfPLTX33jDxvOpa55qTQC976wLlDvgj+PaEBEk9e9q2dbWVpKGo+adFKNhz95995bPC9jeXHOa/eK5s3b10gV75spFe/byJV/HN69fd/0Uz879+/djHxpN7MK5816fJiDWHgnzuX9w5IzCvFSx4Wjm2fqj/UO3Pm5WGz7UZWNjxbbPbvrkRn7/4f6R7R/07c49hH2sqar71vdHQ+uP+r6PVCt1F9KxP0SQGs86wusoB8b8EC+NpkQCEKacULAoVYFtCfddKyUWyUegUpYSoKM9/QkydK+h/+7v2TvvvJMAvRe2PO+Xcs9BURnOacA8vUEK2LEH9I05UX8OYmmIBIYibEz84QIw8OPu3bt27+5dp++2trZtfXPL3vjem/ZXX/iyvf7mm1apI86g9WXmjf+e4XnPLOY1sfHSu5iXC1Qj9c9JNqZsemrPQk/ApquhJJFdBW0u8FDGLqo9p8LZSKn1CEgDgKKdzG9yEvjkX3OqV7V81Z+1CfM7cmmTEcwSfJIAz1v2wmZW2S7HwR8BpkRry8Bi7lmd13mS25fAUoGZziFnEfLhNLq/ywci1JxaB/k1iEw4+o3x3uff+e8qmDgd+MSDHdcw6szBEigAkoJUAZaONV+vuiZ50KNj1P3QfcqzeR5U9xpP91CaC0CXejmgyj0BOMlS3Ykwu9+4GVJSwgrVyy/pnNkwqCUvfNjrZc/saT37uZc/Yn//F3/BPvbRl11UxzNDaYQon370zvGhHR3su2gOeVmIbsjOoUSZgx3lj9Ngnl/X/BrFs/g4oAvMcwaO7ynQyjN0GIJwjgtAd8c4AB2FOxavHWj3QfxsxPjLNJyIdtbZ3C1goeOh2h3U58UPAT3gLGro7wHoNURxFze9hr7ebLjjmgO6i72CuYzn7nHK3QezUNf1udvmQEdW++p3v+uM1OomgN70e8i9I3Fyv/ZG3VXvlD3qjaqr0aHwCSqpk9vJyMbDjl29fNGeuXTRzqyv2c7mhm1vrNnZrS07ewab7oLdf3DPDo+O7e69e3ZweGhrK6tOuW+tb/l7AZTat1iDzASgva6Agr/acDvhO3cf2KNH+zYZYeNq1mxVbW19xcWoBJLjScFGk6Ldf9ixvaO+DcdmM8SpeNFzDpSlSmHT7Q6WbgAWbaMaw+3Jgc9p1/4Tom8CFp5LAnqEz1GtIkiNzhwSV/5zQId9wgWvRLuaP7LvM0OnD/3TDuif+xw19J8CoOcAlG+EeSZ0uo7um2+aGxsK21TbpRaEWCM5a7ExkJXz78PDA3vn9jvea85+s7K6bnsHR/bFL33Zvv6tb3trAlk6rQusVh84ALDHaKFU68BgYckI5KInHa8EWPwbQGeTV4Yl0Zfat7zGl7JDQF9CQtHY1KOoGZKFCEyVyZ4GEtHcp+u5OchoAxagu+AtjenLMy4fvuFZbPSKC+i4jvye6v+8T9D0QQWT7XpwmTzv8xorx6vPUkbHzyXGy0sAyqh1fPyb39MxChwCiMOMwU0dMh92ga8zHdn8ej5HoKIaOt9TcCImRfS9ovp8nSqYyuvtCogU8OXApeu+uBfZaFM+GxFcADpGSG3ffFzRy8O7uL6TUNGyYaYpZDi78YcaX5yv2UqrZhcuXrCrVy/b8889b7/4S79oH3n+BTu/c9apR1eTY73pATFjJ3u2/+iht6VNJ0mMlgSHbLhQ+pVqfaHtyO9pXuo5HfTgvOY0YMpEnJ1IzFN+bZ4E6NTQNX1NgE6WjgjOe9Hb3VQ/R8SEn3uUGCYIR63gmzO/y7PsOuwC1PuHGfqPBeglsysXNxzQN1oAeuVvBehc58h8ywHor3/XOw4AdAax0CZGDdvd0qoxJhUf9EqFfRJfCuaJQykDwAU7u7Vi1eKJPffsFbt4dtda1aqt1uv+dXtz06l0lhmCSQxqHu7vWX84cECP0b+hJidY5hlDLYDOhOB37/DI+oOxlap1G09OPEtnJnrnuG2DXs/m84m1Wg1v1yMRnBstdU07OB7Z3QfH1sXYiJkgo6ENJqNgkIvlsHAtlsPGeBTjoamv8/3YH8I/I/Ym2t3KXl4Du6JvfeJlz/gvjYV2QA/WeToKMWKFsrOn/OlZS5R76ht77xr6H33Wrt+8af/q0//Kbt265Rk6421/4gzdj0eOD+nveuC1YWhDFMXo2a07ujH6NNUoEBalliWEFdoIPTrz6TR9p2QODo5sb+/A1cDQK9985RX7+je/5TcXj96Ze6Pj5hNiKm6EAIabEJ8RdLQyMP1dtDKv42bJ111zwAEoQF6AnmeEeYYOuDiAlcqphhiCOgBBG6PqtDm45CwHv8dCzgE+z7j5u8BYmd7iPLJZ6pxLDqa6Fwos8kxcSky5mT0eJESkqeM5Ta175Jo2/ZyR0DFzzUXXRsQb9wGAC9p2yVyoL9tVpymgy0Fd3xOg54Fkzn7k61LXNl+Ty2OIIE+gpuBOr9c9WrAgCLhYu6lrgHXglDsPtRu04KFQt36fTeXEpwgS1PmwnnG0eMEcef3fyyeo48vunvXii8/bLwHiL71k587t+oa3utKyRrnqCtaoqZuva4C9jad75zh1NISrlqvuCehgmxotKyXTCwViYjR0znnQs3gmUoYuQM9LRjmgn6bc1VnBOVJ2WAA6NU/82jvt8KFPgjgYCbeJRUwHe1Us+yQ2au2Mt5zNw5bUpa0A+4c19PfO0AH0C+vuFLex2rIGDmZksWz175Whe7lolkocvsB8EAvWr6jYVzZXrLnSsnavZ51ezwNwRqXStubDVhibWgKwaOUaetvk2e1NN7mpFGZ2fmfHWtW6VU7mttFcsbVGywEdoRt6xu5wYO1+38Y8LzMYwqGttZpuKsMac2dDJp8NRy6MA6XpLacEAIsznMwiUOz2rcKs807b2scHHmQ0mtT5mTHgMzDtqDOzuw+PrDuKALI9HFh/PPRzKM4LVq82YgiSd2mEWyXPrtuKO3aEzbi3g7rTZc1q3psenUwI7JxqT6p/n6Dojn2FEPrBLAjQk6ZLtfN8f3JRnCeksV9S6rty6bJJFIe+7NOf/leL4SwLQL/17S/NBTZqcwkL1ThA0ajatJcbqsRXQT/o58quTgO6QMAV1AjUnL9M9F6iJEK1HC0VGvwQfdQjH4EHoEKrsNig8ZDuf/Nb37a3b9w2Zo1DcyOSA0yp73ATWHHcgNFw6BdWQKyNTMfLv3PwjhtWWLSxqQ0HwOICCyjpf8+vEa8JCjhoLGXnjwvmltcrzx616fI9zlUMgLLQHKC5V7kzmzJIVzW7XiHAXJ+r+6k+57wmGsxENQVYP+wrrABEAC36i+OL+xMDOXQtnWbKJtvpHH8IHFMEHn2Z8bkKUKRTELDmGXXcu6XRjOjfPFjQetT75iyIrlVektB75IFHnrnn2a3Ox4/JWZ9QsaIiB8xwYWPN8jOUrq78PmEaFH7raUQqW1HBrLVSt4vnMYV53n7+5z5mL730gu3u7ngWzmaJQrlVb7qClecjrFpjnC3OgcdH1A7H/hmuO0gCOJ8YhTbBRT7LP08C9NOg7gYzgKi3qC3r5zmwKyjUdfM1IDHfBNc/xHBk2vjyj63b63nv8HFbgD5wsABIvMwzO7FZsWzD0TQZ0Axs5l0r0YevTN3PZKFuT94NH4DKPQ94HruAP4V/5OzIj/92GeUOfzIv+8Q1LynazEo2smrJ7PL5Na+hb62uOKDjFOfqZ4/YU9ta2mPZa13ljrrdmb2iK9yppdMS/Mprr1kPX/XNFWustDwQa3c7rlOifQvzmGqtbIzBPpnhO9D17oPdnW179pnLdvXijk1HfauVyjYbjq1qRTu7vmXrzRU7v3vOB2ohkO4MBjZCEN2s2XEXrcWhBwII7Bi0cnR06BPTWAgEE2DHw4cHviZkgsO6AWAv7p63yWBo775zw4+NDhDKBAD6ZFqx497M7u91rTOa2fDErAOgT4bhg2FFd7XzElja16JHPdpupXJ3W2OfM1HwTqYqujDcEaeYMUWLCMG6K9zdrIkhOQVX8Psz6qI48unYx3JA136Vrwv2KVpGcYFk2tof/dEf2Y0M0D1D73VdoFcA0JXBaFiJ6sg8pDoRbZAC/zyDyTdPHdDpzF1AF9Ed2UxpsdAWPtLuqhYPbFhM8rDPfLPiP/pTmcCGMf/e/r492ntk33rlFfvWt191qsYjKxyCqjUroljkJlSqEVHRhpZl6MrUVXPlvOgPFpgq48Xkn+/lA0sEsHwF0AVgykR5LYY48p8WMAhUJcLTRqqbJ+Dk35oEl9fQAWhq61LXa7RpDmRcX845DzIeUyGnQEX0tQIUssw458iW9Z7SC+QgqNeqLz4/H21WyoB1jmqFExAsyxDL0Zhah2IH9O+F9iKVTIJ1CcvRPJBclDsSNZ8Hl6fBeZFxywsgib6Uperny0BpKTJ0tiJTpXq2nTo0YmIZvd9hLuP3HLDzWQUC5Jgmt7rStIsXz9lz157xVrSXXnretjY3kujvxE02NtbWrVqiJh/v6/fD9RlYYLbt+Pgo2a/mAsFYAyUXZVI7Xbap5axPvu70fQ9oZrh1sUkHmAvURbEL2PXsLNaXZy70D8dwFnc2nIw8+IauBdABBBTuUKecg/sk8JzPCzaew0IUPBNEwSxARyxIn7pLh9Mfb1eToXMs1/f95/Qmmj+v7/tN3+cLnw72oaCKPnQBOl+XbWvV0oldOrdmVy+fs+31NZ8LXp7HPutjqxFvOevFeqXlkmQcwXLZWRC3fkUIVqo4k/Lt77xqR/2hrZxZsfpKy/fY4/axAzo15zNbm1atlWw+BeC6djId2eb6ij3/3LP2/HPP2M72ph0f7FnnqG3t/SNbrTbtws45F7/hSw6gr29uujENtDdDuw47x3Z0vGeba1W7cGHXLp6/YG/94Ad2/frb1qw3feRqvda06zdu2eraplPur732XQ/8AN7L5y9YpVCwWzfeskqlZCvNhh0etc0MAV/Rjrsz2zse2WFvbN3p1HrYJ0/JxE+sSiJYDmzSPhXuceiRQqfjYJ8AnYcYe9k6k+B8wiCsKodCaTCEoQwgo9wGoM/dtyGxbKnH/L0aLtW6pk6pS5cuPRXQSe583X5QgK6HZJGBsngAG1TolahHRNaRnOQ8WY+G+7D6CQ9pFp63PfnDz+SqqYMo9B0mHG9df9u+8pWv2mtvfN/VhuOZuQsdoF5g0ANDVsZjj+7YCBV5CzSUWQrQg+IPgx3+Lmc02a4q89TP+R2Oj/PkZ8vIHpowhGkCeg10yTeQHGh0TMpkuRI58KjFjM8I0UbU0UWHsxAJxlzckhnKnM4+BVJatLyfewSkYTF5Jp6DqS/alAnmAVv+/hyzRGoKmvi5ro2CmrjuYgOWgJNfDwG6Ah1tdgHUQVvnDIeyTz6La6Pz5EHMr61o/fy1+Xvruudg/ljQJfe/1KvtKlxnDKK2xlcyZTZMInXv+XVblGjtCYq+Yme2Nuzqlct26dIFn6pG/+7KStN/zjAKfpd6ImIdXxNJ1MhxsZb8OWgfx3PivudkEzFVMO5bxRmq/Do+CdB1vnx1bYnbb5Yc2AXep0sqObgvuhjcyjc2LfctANBxiiP46HadUVgAOsNlRsME6JiZmE3mJafZqaEjnvMedHfJCoGcZqL7+XwI6OZ96D8BoPtwHurhlCa5vqyrccxDR6T2LQB9MLLW9oo111Z8Xzw6Pg4nyErJ29NgofudYxv1etZqlOzq5Qv28kdf9M4Matj37t6xo71D23u4b5trG/bitRfsO9/+jq2urLn+5Nd+7eNeh79x+5bdf/jAdnZ37QdvvW7bZ5v+XleuXLF3bt2227duWqNW97kd+LHfvHHbiuWa1Rotu3v/odXrLWfAtlbXbZ16f/vQ2QKeQaatDYdzg60/7ExtvzOx48HEupRWGbR1gjnO3NXxMQFyOa9Dc0FUMiZooETkJVEAneFg1fAaAWfcoAtA984feP6Z41wAOrMPpt6uxqek2YbvEfqFj8STAD2n3JWhu8XvzwrQRZkuAZ2TDBoxHtSgJxYPa9rA2MgC0BmxF6MhB0MGuWBteeR0zLdf/Y79h//4V9HbOjqxSr1i1XrTimQoDKbAos8FDGGHKlpXwMhmxSaJhzt/V/2aTYuMWBm6gEkCOLWx5T3YapciO4dOFMjwXlLJnwaK01E5n5eXBpQlqU8e0NZ5KEtSEBBgHn3hCjIEZqKTc/Baqt/L4fONwYyPMY1rpY1btLrEhDloizEIoUiYq4jqzylvfibwF6DHeQYlePo6KAjQ9wXAkUUvle6PUeAZC6M1pyBB4KRzUDaugEHsUw7o+We7+puyjbcBhSYizjkMTlQmivUVznz8D4Cs1ukKpsug5C09UOqbG2t2+dIFu3zpoptnXDi/Y2urKy6qA9AJUOnOaNTpAohrFJl/0TdXMl6y9IiC4/r5FLX0O96+mHVT5Nf49LV+bI1gd0lW9x4Z+nsBOq6OytDJwmltAtCVoRMcY4SBfz1CosjQizY5CfIY1yt6nulaCaV7tFJ9COjvP0OnrksLVyQiwX6y9YpyV4bOtDVQ+uDw2L796mt22B9Yc3vFWmtrbmEMoFPTBsTOnztr88nI2kcHNhuNbHuzaS9cu2ofefE5u3TxvDWadbtx44aPwd57dOAg/vM/9wv2lb/+micemIX9zj/8Rw5+3/3ua3bnzrv2K7/8K/bunev2aP+2Xbly0S5fvORW4A/u3XPApSPm4YM9Ozxk3bO+y87mbJ895wp16Ow1xHDGIJahTUYje/Rw3x496thRe2zHvbkd9qbWHp9Yn+QNIEZ+mZwq3WI4m9jpOq8kMhbl7qUlsm88IuggSeZhrGUvR7hmKASsXkP3aQwB6IgGAXTo/Zg9+vQ/PypDRxRHH7qr3Pu9D5ZyF8CIEvXNyE+2bIVSNeaTJ0CPzSUAPTKRyEbkJOfZKLQ7kdE4uVBRkzs+8gt278F9++KXvmTffOU7tn/Y8bF6tUbDyrWGZ+rQelxQH0yw2ITjQiqT5RjIxgXobHAAlSZjKcs5DQ7KXJQpK4OnholSV9dB9C//zrPFvFyhDVfXSkp6AaVq6IAgf5Ttyldd1rGx2UZWLJW+wFTBjI5rmdUWfWGGt3v0eUsIKAZCAHYaKHUNeA3HzGd63SfV1RUc6FyXWd9y0IpKCwIjPkOBjHM2SXi3/BriL7nF6bHI2QVdc10rfa6uc86U5IFHDvD6bAUNrsNIE/QUnLA5ercGkqVk98jjuhDeObWJ8A5L1YL3rHOtUe5SPz9/7pxdvXzJvdg3N9Z9spRseptMtWpiVam58ZFxIzgj48WlkMyK43IfanV5OEMQ7FeelT8pcFIAoyCRgj+AnlPu+TrPAyMBe2TpUzfOcNW6l8cwyyFDHy4z9DT6lcmDtAsFoEeGPpqiZqc3GGEcPc8I42I34Jn+ENB/MkD3iWs822nID2sRQCcJwDabyWVk6IVKxWlqauiHvZ7V1lvWWl/z8ad0cgDm0Pnnd7at2z6wSb9jtaLZ+bOb9uyVi/bM5Yu2s3PG1rc27M23vu9COnxCprOCvfjSR+z27Tt24fwFW19dtxeuXbNBt2t3bt+yg0cP7fzOOWN7G4zbtrm1Zhvr63a4t++gDkSQheJOByROp9jATl0Qx1x0PORHo6EPfanXKjYe9W02Htv+o0O7fuOuPdpHfDe348HcOtN5APr8xO1tixW6ZWJfZXDLMlGKncVLxM7AhutoJEJhk85+4M8EVrCUOZI5GoDu5Vg/2iWgk53HFBMA/emQ/t6AfsM+/XsB6G4s80EDujbY09mTZ27FqO35JhRF80SzZ19dRRzv4j7SNPr7f1zMiQ+65z9qOWS+N2/fsj/+039nb9+8bUed6JWsN1esXKu7uxzBAwMtFptWAok8w9VscwBMtK0mnol6ZkPMwUV/l4iC8wlBV8UzdE2MOv0aHUeeJQoA8q+6jgJzjkOgzFdNOQsqfBaTuhyQA1BENy+zySWNL8DnvbkHCAflw63roqxe6n/1hyvo4LMEvFL4K8PXe0RWsOzdFMDKzc51FYuscjk+U0HS45m5xJgxknQBmqm+nrMfCtZUksjXokA7v5/8XkThS+V7Hj97Tzk6D62BVF8Oij3Nlk7DTHxiHOJID2J5P3ryQ2gJmNNLDp1+4dyuj5LE+/rq5cu2jpiJWdKYITUatrK+7vbG0iBoBrwPw+m03Y/azyXNNfdhGwB5spvUM5QHi6dzgjzA8eDxRwC61tJplTtAPhogjgt1P72xQbkPAtC7Hd/cvYYOoA8Hrmr2wHRe8N7gE5+cNTFmNuAGFrQ7Xu7h4KU/H1LuiOJ+fMrdJ00K0L2cGcFlTDVM3UF0YkxPrFCueMnjO6++agfdjpWbDVtZW/M+aphRBqbUyiXb2dqwzsGelU7GttGq28X/h73vgJLsqq7dlXPnMD0zPUkCIYSJ5gM2AhENGDAiOODvjCNgwARjbIMBga2cwETLNsaBDDbYGEyUyKCsUZjRxO6e6dxdOddf+5x7qm7XdNYI/vrrF2uY0Uz1q1fv3Xf3Ofvss8/wAHaODGLHyJDQ8enBHtx9+B4RPNaYIDRa2LFrHNFYAgf2nyO+7XVOA8zmECbwNZo4PTEhLm/BKOvTEUmyOEaVgjI+dwRbAnqrFUA2y5JODcvZQntE6vzyAkKRIPp7M+LgFg2FsLSYwz13M+svYTHfRLZMQAcKDtAbkQCCUR1zzQEvfsIhiZzTbui+oIBue7C6y3X2QO2u4h7N4JauiXXFHgH0mmToPqALpK9RSLeka9Ua+hEC+ip96A8W5e5vGrahqpgsIg+nRDxu4+zUzd2gF1c/t75oBfWmmlCIKrYu7TqcpUtAK5fVYP+mb30H3//RzThyfELcjaNJTnWLSxBAkY/ViK3+a1mogRbpdasr8yZxM/KNU3gevtjLryMbjWsbL8Fc5/Oubo9qQNKmyiXbNE1B5w5bOYDnYVS/Zfn83dTu6uLGiUcqiOP19bOxdobp+rYN0Nrtd9WKZFRciLag/XOzjNnYAj+jNrD2/84CGLtG9nP2uZr5Kj1vG3V3ndaYDD9L7qwr9TDwAbi92bsAwi8xdLMifhZuGaxE004H4Wf3KzJYJ2yRNe388QmAMj2JBhNOF0KXN0bqck04hzrImlpZ69OsW7LEk0phdHgY47t24cC+fRjfvRu9nJZGQOegIAJ6T68YJ+l9ZU2cmw5HPxLQdQCLit58ql2zeAawawG6rT/ZsDyP/40A3TJyY4e6M3QCOmucBHRVuVuGTi935+decoBeKcm0LllvCKLkAL1ab0i/M9uS+Geqrv9/Df2BieJWA3S2mukkMQP0sMylF0DP5nDbHXdgMZdDOBFHiuVIMn/VqgjN+FODdJCjR3C1jEwsguG+NAZ7UmocMzKARH8K9xw7JC4qyd4+ZAaG0DMwiKHRHejJ9MjgmEapjHqhiATnH0RjOHn/EURjUdTAlsa60OgZWlNHY9JFUcgWcCfb6SpVnJ6eR73RkvkA+UJJXAbLrSpSvSmMj49J6xsnui0t5HD3wSNYzjWwXGgiWw1Khp6nyVOzjgafzxjXGBlbxRjd+3Q/VsB2yksyRs7r3cZ08xmy0iX3M+qRRG9UKkoyyrn0HJSjgF5tAzqNZ2Sy5DYA/dh6gG4b2tlUufsZuv3ZKHe2G4gtpQMxHclsU9u0p1lqF0IDuQxeLqLOCufFKhSysrhoOsM6Ovskj5+YwNdvvAm33XkX8uUaIvH6lF0/AAAgAElEQVSk0O6k/3hRrZ/RRLHMrGREnrtZpNdto+I1IUhSxchNnoEDGQJmV/48dT/zlBq3o0up4mUmwvYxgjHP2frYfcMXu/YGWnY8mUDX6AjuzDudxzEanT/rC9UMdE1IIQY73KzdorTFSWDwSwBKrReF+bDRp7bh6/QtaxHT7N6GuYgHO4HMCxKMeTAwNTC0/9agTqNhe2h8wLZggr9bpmz/7oOPUclGuVvWaAGE0fz2+XadJdDwH1ZvDRqw6bWxUbdaIpHhE268KDNRAX+ZwKS0tkwoY/3aje5lhm7flbVL+ljX6xUdiEEHr1BIesxHR0awc8cO7NuzR+ro/b29MpXNAsdkivXLXhHfCItBbUajIVQ7f7EUJd+tTbXTWEkHH3HNt42bTOnOMMTbQPygjddK7hMzdPZ/e8p/Ky/I727SnFh0kl4ncyYCTdWJ1KoskTFDL2rZpswNVwVxbF9jds7gUSl3qtyNcg8Jtc5OFXazLOXyUraiuFWHfZreRncUHczitbF1Uw+b/G+/9NId4GzyEGftbf5+0H1Qcb8MOiJWWtYCah8KlhRriAZbonLfJyr3DOIMJinFFC/8zjqmUItrWcpHfBZDaijDwIkqdxrLLGWdyp0zMuJRsPRDl7RWvSFAGUYDffEY9o0No5nPIdaooTcWlV/9iSQGBvqQGe3F0dmTaERCyIwMY+ycfQink8j098skNfakD8RTyJ+exfyxScQZG2RzEqCyN7xQLkpjQ29/r7TIcd3Mzczh2NHjqFYbmJleQKMeRLFEgXATjUAQs8UsmrGA1PJ3DA6Ikc3C7BLuue8oSjUgWwGWqy1kG0BWAL2BBoNvtu3SaVHKlVrblvKdZwhlnq5i8SqlU6XhuQeqJXRA9DEsY7DnXNpV63VJJk0UJxm7q6Er5U5Wag3aXTVxq4viHKB3vNydU9zRm29sESxMtGVUqmWvtilZxmVioG4aszuLsoxs5SasmYTWA1Xc4zQ7+oB6dLYBvImfbKFzEXOQS4mm+sWi0HbcJJgNUDxzx9334OvfvAn3HDoigJ7p7VVDj2pZBBMqAlHVsPQ/i0Wsbg9Ue/JzOj2ILRE5ENStnuxbEBKYjFaWjMhZkFo2SEW+UTO+yM0HDnuvX6Pkn3meBlIdMNQsjMIQnxaWcoQ37UrqtOyPdOYs6umtVDI3Txv+4bfssbtJPZm1NcOAlSvOsn1zSGK7CdkMpepF9iUASFWnepOrranR6OpVrnoCBSoCumboFtn6rIm/wfqsxco6t6y4tnDPaP9ulsOnmtuZqKOoLQCS58lA2QU/su5cmcDWIGlKCsUM+Jj9ml6AVJowJ06roUGO/mJQqu2AdOPjfOOg9K6yR5YWmDtGh7Fvz16ce84BDA4OiECHfb7M4BNJiuR6EGcvuhP8MTDkfAOjvN3DsyKj4BrwA6JVr4NnQew/v8LmBKBjfRlEyybHIEaDO1kbzGRszVG06joupL3TuQ9SEMeaplHsBHEGIRS9KeXO4Sx016pLrbzSDAvly12c7BbruCwpUNy6UuluAjkbaiGu72uCajdgr3zjeo1Da+O0z36t9i6fvTsDmL1x093/5t+z7n9rujGydq/YEhWQDgvykXWkwkHsHh3A3l3DGO7vQSLMzFBNTmhzSsAmkHMMbyRAzQx71N2wESZQDtADkaiMsr39rruwmM8L2NGkqE7QrDWQFrc3kbfjwOgABkIhpBsNDAQj6AvFEK0FxKWuEW8h0BdFoD+F3j2jGH7IXkT6kmiGgEQ4gv5YEvFKE7P3HsfUXYdRmc8iXGuq/0GohXKzguVqDonBNAZ3jqDWqmN6ehrZpQImT06jUiDzSnV7EOVKC6V6CzO1Aoo0sxkaxPn79iMdCWPq5KT01RcbTSzV65jnlDUEUKAAkzgQcNbRMp64LgGztKu5jpH2fiijrmmIxn9zjKozfWG2Lewsu0P43IgArsGHyM1F4HVvyfXvrF71119XGOf2zFqjJq1+NJa59tprcPToEbya09baw1lKetwfP6Cz3ucD+pkPVCdL1Q27nUVIfZIXlONISbVzPCNH6qnHMNfqzPwCvvP9H+Db3/uBUDCJFMeuhmThq7LTDakXUYJS6DrmTiNUvnyQluEWEbp8qVOcH+DwBlobFzc5qyGbcpvgxmPxZRm2/6D7tHQ3xStilfZwKW8YgDMO8TNdy9Lls1w/ZZQzxN30NyruKXzh55GqEvB304Ts2jJapGuZBhia+ROIReQXUetW/qIjnynYNWtTIG/UtXWvu4TQTe1aAGMZn72/e/MysLWShUTCK+rwqrewa2gBpG2IfpnH/k7OReWXK+xm1ahEp7e17YEZgLg2ND03fZD5sKp6nQEcgysdSdogdcfZ0O5YEhg72p1riOMUpdZO4SD92MPM0BXQx0ZHJUM/cGA/Bof6ZbOgURKzEgri0skeCeII8twwuA7ZsumvUxuJKtOfZJRrp3NgBZiTafBTdO/C2/3Ta6TjH42pIKhLZuJmo2t27gRwzoSDWTqzbgI6wVxc8jj8oliUoJvGJBzvKip3tq05lbtkRRTFNUOo1TUDZdBJIVWeY2Bl7ar9K8Fe52/rn6XDgPVhaGvgaq+1AX1lxr+VNPvBAvS1jiurXTwFuJYcK0E5NoNEAfSGA/RB7Ns1imHatYYpxtJW4BqvIfdd5YulVztGAHJaIkoVDNDpFEcgv42AnstLhs7Astmg21kDCeqTCESFZewf6sEQ9SD1BvqaIfQ0I4hVg4iHo2jEWqjGW4iO9GD3Ix6C4YfuQSgTQzgeRl8yhXQgjNLkHI7efBCTd96H2kIBKCvVHsvEUA01sNwoIDaYxsj+nUj0JGXdHLr3CLKLRdTLQVRLdJAjJR5BvlrHfKOCYqCOTCyG3QODQuMXJYgsotBoYKFewUKjgVwgiEIghAIV7aDTXUgocQnaXd+KZOBOUyPaIXGIlJ1AWATbV2RwalAFwZKJM+gloNdVj0LrAA2kms4ISFeaPInWpr3G4rMkyAf0azxA73i5/wQA3TZzOhNZm013RNreVBw4rAAJ5yzHq6pe2ZoBENC5YdCqj7W4ew/fj2/ceBMO3nufzEhPZ3pQc/UM0qKsR4oBv8u2RERE0KeBvpscxgdLKBdxRdLpZta8zxtHwCBIS0udy074ftLxOm0sLODJfzNAl+DBG9DSnYHzfR1aXLM7/gxfPkUu57WKiEx+3s1/FybFtZ2JeRHrkDIWtqKZHSNHdxyloUlx6+cLmemyN5YMCOiWiZr1ITdlTg6jSlm2Vhm0oyyLD6CrZYamU+BGvlpG4tPjFrj4zJABuQU8fjBk188oe/tveYAE0GWStjpOuR5xArU5FLYDjjrrXUqtK9sgTslaBhIFeUDoSjrsSVRudq40QeGmIJE1AyD2hHNksJr2qNFEQCn3VApDAwMijONo1P379mFgsF/ES+EoyzcE9JSMWmXPrt5zqnzLDtAZRLnNwSn+Bci7tBh2T/QedUSHPgDaaGF53si4uK6CDqC7aVKOuZAMncyXm4Wuz4E6aNGi0wCdAS+zcZmFXlJgZ0Ai60cydDXdYS202qLTo36hSk3Vy6yla04jK1t/iVEK76UbPEkK2ZHyZ2TDms6usV1uH9DNrGeNCELu/1qvdRkDFyyu+j0I6DJ4ypG/4kTWkGSFAU0yHMT4jiEB9KG+NGIcABLgcx5AnckK9SHEIgI6WTyClYwDbYrKneY9YiwTjmAhm8Otd96JhVxR6svJdBrBQBitRgtRDv5p1tAoLGFXTwLjmTSGQiH0NkNI14IIl5pgqFAL1JBvlREbymD/Ix+GnQ/dJ0K5ZCqBBFsqC2UsHJ3EyTvvQ3ZyFvF6EOFWACUyfdEmGvEAso0iEsMZ7Dl/PwbGRiQY/9pXvoFCtopKoYXcMtla7ldR5Mp1LLeqqFBBVa+jhyxAMiXfk1l3tlbBfLWKbADIBYMgSZ1v0P9AB0Ux0Okwxm5t6KambK4H5pIkWfmKcVbYlbi4EpksscNJBKadzNwA3VbdAwX0P35VZ3xqvlRUJuDBytAtm2pT5d5GT3ChSlFLfx0hWDft6oO7bMautk6qk9mUZAhOzCXWkoW8ZNnMzG+57Q58+7vfw8zcvIxcLeVzAqayCctwmKDUzwluYr4fi8tGYQDdVoi7DJ3vI6DzZfVZU36bYxrP0Qa8EDBsk+P3MKtYExF1By72ABvAEQxIf1u9uaO8VCA2MLYSgAnSqCtgSYKZs2yqwhBQ/KLqd1EiO92AKfcF2Jp8H6NM+harclPPhdmelkd4DmKj67J8E48ItRzSIMAPSvx7a9/PD2L4ZwNQAx1/IzPBmwU0VnqwurkFEP61tEBH93HTZehR5bOk7k9tBqkxN9fYWTTKgBpXCxAXOgKwGDuwWyCMcJAboA5UELtXZuCi8SDQc3PtGLHIzGO5h1EB52aQ15ibr1pBco55JpXEYH+/tK4R0Kl0Hxjsk0xcAT0pmXkmoxm6OR0SCJdcht7e3E0rYc+Z91xJQOK1s7UDJv9ie/bNBHRhrSwbt1q6tOQpU8EMxMDcSlTqoFURFbKM4C1zkhU93Qvqz+7U7QwEWSIT8BcXvboAOQGdmTr3QJarbBgIwZ5ZulbN1dNdslWTB/PaC+X+48vQLUBcE7XX+Yf1AN3uzeo/7vQPjrmTrI+0O4NxjjmNhBTQd+/AQG8KsSCvlvafV7lGHeUeEOMgskQK6JI8Sm0tjBKzVO6h2ZwYyyxkS6CnbLoniUg4Ls8Ds/tAvYxGIYvRRBj7B/sxEomipxFAqhZEqFhHiEqvQAvFegmBVBRDe8aw77wDOOehB0TkVl3OoTCzgKWTpzB7dAKVpQLiwYgEDLlaEbVkEPVEALlWCemxPpzzyPMwsHMElXodd9x2EFMTM1iaL6GQayKfb8o0tSJ7y1tke+oIVGvg2Q6kyHAlZFbAYrmExXoNhXAI+UAQuSaV7i3UGG274FAGell3Fde/BLb8vZOZU/UunJ57H5emdBCImEb3FDGTkkk3br/wMnTjpDUcdZ1dq9xwYze5p3Vn6MeOUuXuU+5F+QYPKqDbOXZnaQronU3Wp3DtZ7oBj8eQIEEsC6n0JaWhoyKldYu0HutyzBTqTUycOo1vffu7uPPuu+WzovQrdvS3WBc64xcRN3EyWSwmN0myhmq1PSKVEbFpDHx/df6czciVjckZuVgd3WZaE8B5Q+y9Vve072cAbsBm378NIk5A5lPU9hk8pqnqZZMQD/giagRcZ2TDzyf7YDV1vo+bLmuUbZCTNdcQ9zK1elVA18lCXJwqzlNAla3MU4ObZ7Fu9nbMbj1BN5Dbhsjrwc+y4MLP7o2dMI2AfBfxM+joL/h+H7gtMLBWD58R0XWoGQ4BnX+w7gTJ0OmS5jZJ0T4QPtz9Z+8tnQ4ZZZNKk7Yw9xDLcWnzSgW8E9OJTWvYDQkioAdaqEvNU/NMCmU4bpKAvnvnmIri2Ife34dwtBvQMwrozrSC621paWnFBDx7xiyIsoCvk513Amdbaz6wWOnCfpdnzdXQfXGcgDwzOke5r6yjE9AJ5lXJ0qVlrVwSm1fJ0IsFAXWh4aU7RZ81OoUR0CstEse67mgGRWEcf3ET1/vmUe5tgZwoOFwhZXUYfDAo9/WAfCM6ftuA7tgTAQTD9pbSurxyBPQ9OzlvfAz9mSSiAQaPDtAdpW41dJZ9WOfWFkwtQ5koTjJ05xQ3t1xEKxJAKpNALJYUNirME6iVgXIO4/0Z7M6kpIYeL9eRrgcRqwLRJoP8oFj/NsNAJBHD+N7dePxPP0ZAdv7kKeROz6K6nEd5MSsZbThEdXgD2UYJxXgTtQSQD1TQv2cED3ns+UgN9WF+eRnLS3ncfdf9OD25gGKhhaVlzgqglzpQpTit1UAUASRDEfTGed5RlKoVLJLN5ZTCaAS5VgtLtQaKDYjtsPSsuFHb/l5Mml3cHkm3y03Xsp1YKsvvasYouQLxnJPYXHmqPUlNooEO5e5unysYrQ3oZNvWotwJ6H/8as3QdXxqUUuBD1aG3r3J+lQsAd2U5Uap8kvahu1nVz7lbjVMrXfSYlJpUW4MBDIdHpBHrdmSNoY7774HP7rlFpw+NY0EZ6Y7epyfL1m2C7FIUZJa5n+bXWXbLU0M+ONtwxk7Nx/QLUPhv1mGyPtH8w++DHg1w+3Umi1DtZ/xo3MVp3VMXgyYeDwbXGIZLK+RBQp0RmLQQwrN/o6AHomynUKzdPb5qnitQ7szwkwk2ELG/cGmp7E+zuusPeQKEqp/sPdpxkYw11pdu1ThBFztQMybyGbH4vlz0+dxfc94n3Lnew3QjUbXNaNe6d3v9TdTH5w69Xd9IGVkq3MN1M2ZQ4FU4a2CTP0+zIp1nnhEvJ4ZdbNWzPeTOuf/RO0eCUkNvSMmJOWujA3r4WzdqXPzZamDDl00MkomMdTfh927dkmGTte4vj4COgPMCOJs10kkJENnC5tYujofdwF0Wk26koxcd7/10ZnNdHc4tAMmL5+1Z6ytXXFBSxvUBcD12gib41rNZH05nUhbFFcmg6PUO4Gbv0v9XAC92AZ0Zun8d2bopN0V0GkgE0Rd7JTZFaLtSJx9bQrjdg3dAF334fUNOh4Myt2tmdWB/UzDI/996wH6ihaEFQfXIoPoPZQFFvpcmCGqC1pNJKIhGYiyl+sonRBBnPyKhtEIhKQdTTVIdafjUECXZIGBJp9HuluGIlhYzgrLOZfNoREOIJ7i/pFQQOdO2aghUC3g4XvHMJyIIlIsIJwrIdOMIFEPItIIIsTecw4xEfauiZ5kEo+54BEY7elDYWYOrXwZQZq4lMpiD1yjWrzVRCFYQzHRQrMngkqkgaEDY3jo4y5AvC+NyZlp1KpN3HffMUycmMPCPAWi1FGxY4m165r0syfDCuZJDoBpNpGnW2GjhlIkhHIkgmXW08s1lBpsG6NY2IC60z7My2+Arom2+WmQ6PMDZO4Vem/MM4XPOXFKGBDJ1D3q3a1m+TcJpdZYRcIW2rS1jiiONfRjx47Cp9zbxjIPJqD7p+lnXgboFn2Y89lGgO6KGHJYmhwwQ6dymJOtCOgifJC6blMW6LQbAXjw4N1YWFjUGjtpd7E2DevNIqhJBq3DVLj5EGSMduaNZA8mX1YPlxvdaMhGb4Djg42Bfi5XEMChOQKPZxapRqXY9/UpdLtOBKzuGjE/iz9rw3OMvjcq2vr26UrEkNECCNbLCeqWNfO/GQnzxfPi8WJxjo1VOl1aj5xHvOyFrU4LFgMfBmP8d/6bZo1SiVtRP/dBwgIHAQNH21pWbmvArkH3z3X/t9WzVfFtIr6OxsC/tnYtNfiwmd4dK0cNDM3lLSDBoTEdUm13s+G1rBFGPMzKYADlEvvJ1UyGL34OAZ/qYc1eVYAp50qhIc81EZMMnXU65ppUuqeTSQz29Ukf+r6949i1SwE9Eot0AJ0WmZmMdBVYWcXP0O3Z4XnotTH2oqNl8LN2+7M9mwYuvkZDMnMbaet84qV10d27NqC7CWsW0OoQJK4hDbIN1A3QTQxH3QuZMAN0KeE0WyhzT3SDMRh08nllDb1UVrFhB9Q7LWxKfZKCX3NfXLeevTaArn28zr+sXSfvZtw2C+gae6x+XFOAmP+B1mId7U4vcmbou0axb/cY+tIcP0pDraa02nI0LSl3BRZmw9ppwTUjbYjcB6kVqvN3OsXlcOttt2M2uwwar0TiZANjIrYUeWKjhmC9hIfvG8NoOo54pYRYqY5MK4JIpYVWsYZYIIR6qYxkPIYA7aizeRzYsQu7egcRLFWQQEha68gmZstFFFmXj4ZRibWwGCwhPJhEPR7A8Lk7cd7jHoF4fxqT09NiJXv61AImJ+Zx8sQcZufIzPK5rKNZrCDSaCIViWIglZFJb7QeLtRqKLIEEAmhEgljsVrDPINKtuIF6JRH1o6e9h1nRenOkfXPYEdLPhKwmwJeuodYkiR4W8mNz47OPJeMmUGAMX9O5S7Pars/qD0U+IwFp+W/swjoBLa12tZsI/Azcf/P3RuGnzmxnmtZoG1SfiZngLj6Z2jPLyNTLixuwgRzU72XhaorSlRfqlRxcnISd997CLfeertkzNLDTXCVDUuzWBlqkkjKzeRGw+9tGzUjMdYyDbwlmHBDSnjuBlL8ezUVsJY4nQFt/uv2c9ZeplS/gqzV5P0NWceD6rAPPztXyrnT0mYgLyfsIkSZosRo3NnXMsCxLUI2fDc5yKwOZTNvsXOg2L4vqmewDJhgpy5qclxxS7LWNE45UltTy/AMSO28bXMzjUQ3DezfbwMW/1hGvfuZjQnO7Nh+cGNrz9ac0f1SPuAkMdEIOJbB9dlrNq4Ul2ZBfORU0a56ijAinOjE+18lwLhBQs7uVnpPpe7uA7oGTBwW1IqEZFRkvVIFa5gJiiejEek73ze+G/v27pUhLT09Gamh82dE5U5zDJrNOEDnuTCwtCl/BuS+FsFA3Rgcn373GQ37WQtQLdiS59hlFZZxSNeD+zspxzj3RsnMSbG7VrVikbVzHakrzJm1lTplOzN1ms2IvkOyc+o96qg06KvNedjWC8x5BDWh5jmtjc+q9aGv3AK5C7jebNcG22FjlBM1YaOKkExZrKvEdLa2BkXsphdG37sGrmsr4wbZVVvFbJ9jXSBnHtTWtlK5K7Uf7Xss4K3lnvYad3/g36XiIYyNDGN8bAQD7EOPUOOh/v+coEbQ0pGeKsxU7YsKdUUgLLwxu34C0uZ1z32HcGp2DsGEcsrctyUZIjPVqAC1Ip706Ich0ayq0p12rPM5lOaykqGzW72WL8oYV4rgMqEoBqNJ9IXi6IvEERMPNrYr1lAKUtFekV+sn5eTTYT64oj0JzB8zi7se8S5iPWkMLMwj4nJUzg1OYeFuSKWFiuYnStiOVtBbrmIeraAFILojaeQiSdkIBLXWr5RQ47dUdEwmukUFitVzHEtMr6nqFXQhPd9JSsqRjNUrQub6UTKbuCR1T0iYbJjbuw3g16yHG79mJBWBaSaRHU3Xa61xrj6dJqBDnJh29qf//mf47rrr8Nxjk/1a+hm/bpWhs6HwCxQDbgs07JN17Kh1YB3LUDXrIXGJpodbwTo/rHtARTxEm+BiJDq4hjHqN82FdpLFksVqcPNLy7h5OSU9KbPzS3IBkuTBB1coX7tjFDVwU7d4aweLg90MCi0p4GoKdV5bUywpi1ene+i164mAYRlwD7IGLDZxuvXlzuUtfYutylce3AdRWZ0sh8oSZAgs7lV/GXsgYi4aT8oquy4it2cmt0U52y7IqDrSzcz8wrQWo4JGNXP2O6FAkSHdve3Krt33TVb/5z9GrhtxD6Y+xmlBS+WmfseBp0MXK+ZnyH5QQIBXYFOnfQsE9UNzrUKKi2hpQQZ6auKdmY0pBxVi9Gpi0lrHzN0J4qTmjPr7AE690VkE2yScWGAxWCxydGoMfHDpp/7vvFx7Nszjl27d6G3t0fq8bFETMBcf6UlqLTgj+vTH9vbnYEre6G/uv/Nrr0fHNn1MUCXwNC12NifZc2qzFc0K8zSZSysm/qnzx5FqmTMNEM3NzsOZeG8ZsnKXcAso1MdmFsNvcgWSAfoIt6k21yRz3UNdakfr/4iwOuzKtxUO7C04IXGH9wc/TXR+f4q5vSP3gH+tdN+obw701xXPTH7/LWCqNV+qHtP9fcNMSQRmfrKUpPcFHEubGGovwejQwMY6OtBJhlHgmxPJCoJThvQnTZENCBihqR7oQiyxTUugMXFZZm5fWp2Gk3OIZCOH65ltq1SlVwWQL/w8T+FgVgAY+kUMq0gStMLyJ6aQ6tQR6IRRGUpi0Qoip5oHKPJXgxEEkg3ggLuLDsR3QqNCgrhJpbZdx6oopEKo5EOIDKQRGwwhcH9Y9jzsH2I9SQxt7SE22+7S0Rx1SKF0nHMzhYwM5tFKV9FK1tCvN5COhJDIqoivhKthGsVAfRKLIpmKoGlWhVzNC5y7KWK3jpdINblwfKPCUS5vqRU5zYefZY0aCL0ms7JEgJxjXQiWwpGxXNDjIA6vNDaTaTa1rYqoF93HY4f3ySgcwERhM4moNsmYgt7I0DvDhBWbj7cN5mhawsQM3T2olc5WcdtEKyjUyHL1pdypYpsvoD/+eo3cd/h+2VD6e3ra1PsvAkyXpWxnDOKURtVjb65iVAwx3Pney3rMbEb38P3dwRbnay9VFKGQw1YzGVNaS4DbsvwLSjQ9+m/a5becWnzNwZjQ+w4hrDiRMSadFQFc5JNucWqgYNm6wr2nUXIDF2MT9wi9QFdF6326HNPN0tEDSo0MuWVkuE3Xruhn4lLmOCMg/Q4TmLi/q4NJl7gYgGTvZ8/Y0DFz1NBm7WVrZwOtyLbXFFDtbG9CnZ2fWVQhQE6P1CulTMGcj3nMWnh09KJfK67P1bTpxOhsBIuexUTGbYe8v4zS2JbpIzybSIZiyEejaCvN4O9u3djz+7d2LlzDD29GfGCjsZjkqEnUklpu2SGrp73GnQaoKsuwgdv83XX1kar9Vl/vQZrepG7yxnK1Givvfac69qToJKMlqPcrVShWYcqejttax1RnIlVWd+zUpYwYMzQXWubmhFVpXabr1SlVGZBpvSxU2TndCcWbHZ+N7m3AhNLGxJe2tpyNRFhFrxs21+jisquQ0MWty94WgnoKzJjSVrXzN/dc6K6BgZoPrXfmTC5RoDizt9/RqQey2C9/ZVVhaUMg4K5eFCEg0jGIkjSDIZaDNoRs502kZKAR/cXJuKddSDXW/YCUsw8bEj2zenpGcwtLSAQDTpAjwpzpB0tmqE/9uH78MiH7MVjH/oQjMSTyE3O4vjBQzh9+ASi5Qaq81nJzgeTPdjVN4S+YAKhYhXMnWVEbxjItyrIRZpYClSRjzQR6I0CPWEkhzNIDGXQNz6EHQd2I5qOy1jXw/cdwR233oPcYgXJWD8K+SZmZrLILzydoJkAACAASURBVJUQLtYQrwOcbciuFO7rxVoVi5xOyNbSRByNZBzL9RqWON5XWpf1OvJZ0fREOy3a+5sLJq292QJLYb7EIE3vgQTyTmeiw8DcTAhphVZXRUlKVqyGtYs+ZBcI6BzkQuOadoZOQGeG/mpVuZsojgGEiOK48fPBJNhx07WM/Gxk6H6EaRGy9kSvnqG3gdRb1B0q3y1gyRao7uQmw6ygLDV11tJZ36D4ZjmbRbGi/uZshfnhzbfj+z+8GZOTk5JxR6OsmevTwQxdNkupD3cJ15wDHM+LG7mNBjVwt/ebgYzfasVNy/x++R2M+uxmOFa7RjLi0AFGN0vhAxHvlwnK+OBycyV1zP5ltufx3/lwFqktcKIt6cV2G2cbSEVho+BoGbqBOwuUFuTZfGAFZ1OJK4VHsOHLr5P7bWR+QNIGUmcYY1m5HwT4P+vTqBY4tAHXme0wi5ABM1ID1rnetp46QRQfDwrZVgI6r5kYApmBjGN/+JBaLZ1gTiZHDGTcBqqDWdS3nWpaU4QLyJHaJNDQFIWbIAOIak3ETHwvN9y+3h7s2bUL5+zahbG942LZyaw+nkwIk6SA3is96cpMhATQ8/mcmyffEuPPMrUftYqIyAQgqzUd1OMcwTKZDFLJuDACHFqUjqvQz+6DAoOa34j4VJS9Dsj5u9XVyX7wnrmZ5yqKoyeE9qGTlSqXSKlTqKrdJyKGK/GX9p/LSFVXQ2fmIsK4RgMslwk0ifCuswnq88ktco2t0InE2huo6ZHdWjZqXIkXqpZV3Ef2ucM2efm/KMhVRu6T7rZ+ZZEHGBgTDFbhDUT/5PwK3KYuP2tg7JPm/mc490R53j3WoM0YuEmULupwvfnmdKkdGdwPAxLUtxCWIEY7g6o1pdSVWdDMWKWELSlBBjl3XgI2ruUoxQwy7paBWDAmYhJx2BRADwfQdID+0hc8A7sGUuiPhhHMF9Fkm1uxhlChhtqpeRSnZpEIRtAfT2M0PYB0K4xmroxIExJssFm+EKwjF29hOVRHMd5CsJ9UewzpHb2ID2aQHu3B4O4RhOIRLC0uYfLEKfzw27dg8tgM4uFexKN9IPG1NJsDchVEqy2A35f16xZQqFUxT0zgOk7GBdQ5zqXIBNB17dj+bOUOR0a5gIl1dqfbaAVEtOknEsYK+XuUDB5zQSSB3EqCMo3VbfjSbdMF7n6Ix2dXPPhFddPC+O5xodyvve7aNuXeMZZxbWtHfvRNAXRuwj6gW4ZulLhRvN1g0gHbM/t+faDyM0lGipsB9DOP7UXSLW48bF1jdlyT3wnofJCojs3m1GKShgK8JCcmpvHt734fdx08qLNsAx0XIF5iyWijUWeNqiIc+c5OuW7Xo9v6ld/L1PN8j1Gc1rbmB0j2b34vumXu3OxZW+1Qbtoi1l5YbuuQ6+geVIIG/5tZGrUBVLGGCDB8sN0cbrF6pSlORQ1u+JAbHS+5umxqzHAI8toeZBujgXu7J7k9g9w2Vtc0LLJxlze5GeACmh7la2vB1lGbXhcHtc4kNh9sLavn+dgatWBBJ5ipqx/BQKYLO0U8z3etl5nCyANHgKa6VfQM6mutCndVuZtITu4he84d48FAwpTw/FnrVWfbX4WBUqmKsrifNcVDm54L6u7VyR7plc5sisMjRoeGcGD3LhzYOy6iJoKv+VdT6Z7O9EnbIQMZAjq/M+cX0BdhKV/E5KlTmJyaxtT0NOYXlmRSlrj3yXoKChPQ09uDQSrqd+7EvvGd2L9nL0aGBsSwJpVKuK4aDn3RaWjLywUs5paQXc5JHZyZNTO4ljjotWTzF1MY6ZioqqWliICoP6AbWVNAfJmdJ0tLyIq4TYHeylz0Bm+XQwQetcRFwGFuJar6cATktxoN3uE6OIVa9UeqIubLFCLWQyxZEFku9lqLRUAYoahunrw/rUoFjZYKZ7WfvQOKVhftALl+L4Z68jyIKRXQrHL/KYPm0bLaPFw3BkyfVTUg8YMBqfhTs2HPcoxNVqT6arKGqy6o9I8pVqMEX3nWoohwtrlroaoQlRpVtMLKEFF4KaU3CRZ4nkCEQMoMnQYogTpqdHqjUNRj7FTRzaE+vOJBVEplVBoV7dDmvkCr2ChZH54t10EFT3ni47BruBf7RvoxRF1ItYEI54AvFRE4fhoVGsYEwkhHEuiLphGrA/VcSTPoSAjNaBCFSB3lTBjFZAClOBAaTCIxkgINZSK9McT6EugZ6UMrBCyytn/7vThxeBLzU8tolkOIhXsRjaRRWC6jMpdHgKbtNQbzTNZayFWrmOM6pIqe4tR4FDVeK9drZmU/ZU7s+XfdPhLkuk4KWUstAXQRvjrWlQwQvRR8Jpn3mxmzlax0z1fdliwXt17WA/SQiPW4tymg7961e+0aOtvWuCIM0NfK0LcL6CvoIo9i1khVe035MHfX0P3N3afG7AK0VaAuOyeQy8br1O4qWONgiJL8EgVto4XlYhU/+NGtuOWWWzA3vyAbEj3JtX2Nz2kM4WisrYY2QGibkLg2sHYW0Gq128dMvS4Pk7vJ3EhVXNep3VkN1Ad01gZlWpfvBrdO1NY5vipcuWFQeU4wEcqspR7bQqc7BzQLCnQVKdVmm85K0FSBm9XOhU7tzuS9zauzh63MUkQJ62rwBE4OvfHp3VqTU5vYoaAbm9C8nSZCR5zodm1ZqVgzilmLljR05jB7Tx3t6wYmrInk3j8ofamDVDRxCiPqUe6aIakoUSJ30X2YIEZLL3p2WmeX+myYc6abqNAghQNLqAqXbHDlGekd0Bc3EH6vRCyOwd4Mdu8Yxf7xXfLrwL5d6OvvQ09fPzK9/bI+9WdCyC4v4/jEFA4fO47DR4/h2ImTmJqewVI2J2uOqmHJslWzq4NaImGZw07/+JFhmo/slFnU+/fuls8lpc/z4lCOO+6+F4eOHMXJqVOYm5/HUjYvxxWlu2R84iWnwzpc1Kk6g5A44EVDQSQ4iwAt6TrJsyedwyrchuZXrDuktbYNSfIoQ2/0WBQOGntQ4b12Uxf1+3Ve3eQ37yvNe1gGkXOKBsWSplKH1JMZ6HNf4D0yNHaPhzWzysHtGVNVOG2gGfSRHKxLmUCGRXWdy8qs/Uxann8jw3vE05+lvgiCrtzB4JQiVgYcprnTNjU1I6J/AbUcsXgYkUAM1RYDqrqyG8wemdwwoNFSu7JLvBY2fTGogRP3Cl4DcYgzxbX/Zze2Wo7VbnpXRkOJTQ3Ce3tSSMbCGOxNYld/GuMDPThvsB/n96QROzGDwpFJhBpAMhRDfzyDSCOAarYoARKV4+VQHblQHY3BBOoDMTQyUYSHU4iPpkQQ10oEEUyFkOpPod6sY256DvfcfjdKixXUci0UFqsoZhm0RFErNtFYLiNUaYFD4AjElXoTy+UKFsolZEEr2ihqXFNU3tPlkXoal0krwejsXR1DZYI4zRGcdbQEtHU35IkucjoBVNajlXtM1+GWaCdD12RDRJ6iel/JAvm7RTtDd5m6Abpk6Kyhv/JVOMP69ccF6J3M1TVfbADoPs3cAXZ99lRnQCN99khXJWvg6q/XWXPTLEDaXmhswSiTG2wrjDsO3iOAfuLkhFDQzMq5QRK0ZDylqO812rKomstdvecDEhxYBMcbIlmxm3jGB4kPt+g8HJ1rU7ksSLG2Mb8uLq5tVqvsmhm+FjhZli6A4AbC8L1i8iGbpoH5ZuBNNwv+inPOcUx92yXzdVSRf76bO6ICpm3M8ZiOAzXVO++P1GYddbUKadn+GGN2ZNhJUK1WmfmS2jbNBI/zhje8AS972cuwd+9e9PT0tHvu7UDWWjUzM4O77roLl19+OW668UZlJ8RJjZE+e80d1eAAXcRhZv3KJ94NLVEVq3Zc1PhnDqchmLtA6iUvfSle+cpX4bzzzkNvb++K8+F65vmQkj516hS++93v4m/e/W4szs9hx9CgAPr5552DC847B8ODw+jpH5SgjWtueXkZR05M4PaD9+De+w+L4JOK5MuvuBI/+7M/i507d8q69NvZrCtjdnYW3//+9/GhD30It996i7TM7RwdFkDfMTwo4Hdqfh6H7z+CielZcQtTv3VHw7sgZjWWWTgbZp0EdrG2VSc39t5XJavxMp11FpEch+tadBtBEXUR5Bkg0ZZUJi66ksB6a1GAjIGB881ngCHPcK2BEte1ALHOcNjopd9LgwMGLTxH0d7IufBZ2+gIZ/47k0NmcMy0eVx+hgQr0nKr37H7xe/CBITtaayRJxJRVKoNCZhE9CYBvWO7LAOUwJpmb7qu+TkUxwlQdTkpdt/XTVwa8DYz6E7GIxjpTWH/8AAetXsETxoZwM75HHL3HkO9VEUqGsdw7xDiCKO4nFexWCiIpVoBy4EygqMZRMZ6ERpMIzqaRnQ4CWRCqIUaaCUCiPfERXsxPXUaMydnsHR6GfUc0CgGkJ0vo5iro1poiBgvQgtZlnXFRraBpWIJi9UK8oEWKtGIAHqAI4qTKnaW/Y/aMffoKy5rwMM9XLsAGm17cF4n27P5s1ybfEYcorfXlMQ97hrbhEJJXlw3kjr3Mnk4M+jjj3K9irqe4t2WZehvwbUmipPhLMfxH//xH5K8toezcOO1WjAP5NfQ/bYqobL8iWhuxfmZtC3C7gzdB3SfcrfWLR63Tb+1p1wZPdGhQV1q6YQ7bKUh1aFtbDLlyQZDsC7nhkMweq01gPmlLG697TYcvPs+nJyaQSzBOrqML5CVztogwdj8q8UByM1w56LtuLzpDTc6Xa+fCoP48zblzNTyfK+J5vyNVlp+Gg3828c+huc+97krNuHNbBH33HMPHvXIR0q2aq5us3Nz0su8lRfrmv/4j/+IN77xjTL+j/dcDHbKFdx+x+142MMetpXDyXu5nr71rW/hWc96FpIxNUUx4R/vEZkEZn8Eu41eBLHhoSEZgsIaHm1H6SHP4731bW/DK17xCuzYsWOFinmjY/LaHzlyBO9///tx/XXXqZCQGWEkJtaskqG7dhWtoVNk1ubN2yKrCh9OKrtJrzdb+KNXvRqvfOUrceDAgbYP/0bnwn8nfU6wffUrX4lCdgl7du/Ew889gHMPHEBvT58IM3kdTp46jYOHDuHwkeOYnZ/Hh2+4Ac985jORTqdX0LrrfSbX5Z133ok/e/Ob8Z1v3YhENIY0XQc5f6BeEwtlKoNPz23u/vifRcMbBiUEdN3sGrj5jru2vIa4FzD4ftqFTxbQ4KY5eXpmU+ul+3x27RhBIqqDM0rVOr5/y23bOp+bb74ZF134ZNk4PyrP7PO2/Mx235d7770Xj3vUI6VM8bUbv43HPvax665jDuW56MILMXXyKNLxmNyvfLGKkxtcGz7j1157Lf7qrX8p/hxb3SM2s4b5Gf/6zx/Fl957GS4a7sG55Rai04uol6tIxZIY6B1ANBRFsVBCnYrzVh1L1QKyqKCWCiHYn8TA+CgGD4wiOhpHIB1EI9yULD2SjqFQLogGaml2GTMn51GeryFQiaK8UEN+oYxGqYVgHQjRVjwYlkAyW6liuVLBMsdXszzK9lIOvmLQS1BnGU0oByZu+i01YdRx3To+WjUkAvzuTR3tEctpzmmOP9wONrUjpI2N9vdOw6HJjSv1sNbvRKgmYjXmi0BO3OE5jY3txJ/+6Z/ive99L44fP44//MM/wOTEJD792c+JMFyCzWO33NSyLFN/UKNAHtAXxfmipW4A97PpbkDXSKMzKF7+7JzirOZsQjJfVWtiJjueKmypLHbg7tS3KuJRkUJNBo9oLd3GODKqY82cUTTJ0bsO3oNb77wLd959WLyLW8GI+ERzgZFOEjAmNcM6EGtR7Alm9u4yTGk9cC/+2WaTWwZo9WxeEyqRLcP0s3SLAHl96ZD0dzfcINmlqeE38/DwPUePHsW5557bVpe/852X4NWvfrVs7lt5sTeYi+Ttf/VXSCZSQh/nc6Rvqzh8/2Hs379/K4eT9/L7fuc738FFT71IM0aKyZxKmveELAiz5cHBwQ2PPT8/j9GRUV2w0m2gmdHnv/AFPO1pT2vb6m54oFXewCz5y1/+Mi5+0YvaY02pZvdr/UqR6kxjNZHQF/kaWlZWyOo0m/j3z+v58Ptu58XP5DV573veg/e/93oMDw5g5/AIBvv6JUJfzuUwMT2N2fkFPO4JT8A111yDhzzkIVsKZPznc25uDh/+8Ifxtr/4C6W36asgIsoKas0mTs/Obur++N81l8vhyiuuwKXvfrdm1s0mDt1/RJiTrby4Vm666SY879nPkgyT7MfkqdPbO58rr8DVl/2NsEbM8u85dHjb5/PcZz9LNuoP3nADfvEXf3HLz2z3Nbj11lvxpP/1eMlTvvilL+PCCy9cNxDkvvaxj30Mr/qD30VPgoDODL2Kian1rw3vy1+/+9247LJLcXp6BkNDQ1u5HZt6L/eRD7z/ffjcVZfi2QNpPCYYRS/r2fWW7CuZVEb2WpoFFTjvvFZFvllGJdREOdhALRqQManDB0bQt7cX8YE4gskQWnHOKQ5iqZCVMtD87AIKCxWUF+qoLwOluapQ8K0yJQIaSHKXLnIgS7WObK2GLI1t2GVCvRhdJmNRRLkvMVt39tEmFLSiGJ9Hv1tGwd5Z5YqJlOuKkME3zj/A2by2MZG0upSSnI5CKqxazhNhsusaUoB34k8pSWuXCfGSYlMC+tDQMP7kT/4EH/zgB0Td/ju/8wqcPn0Kn/zUZ2SmCdnLnzigr5ahGzW7khFQz2JTivngL21saInBBanvqhvhqGI1A3Sq3QNCUd5972H86LY7sLCUQzNAoUdM6CcKQXR6FusiVVTLFakVMjuyzNoCDbvZlo2bsxrrxaSt+R2YrfDlZ+UMDAzw6DtfLBRwzXXX4bd+67e2DEyka3ft2tVmTa6++mr87u/+rtRDt/Ji5nfllVfib/7mbxCn+j8Iyc6ZBTOL3bdv31YO134vM84nPelJ0gdL612+WAezY/P8R0dHNzw2ZyCPjY1py6ArcXzpy1/GU57ylPYo1w0Pss4buEn+13/9F176kpfIJCneb46ZtDUmQS5bVFhOcYDOv6vWOYOZ7E8T//WlL+Giiy46K+fD+0Hm4B1v/UuxrkyxjTQcFvq7UK5gfN9efOE//xPnnHPOprPytb6+fdZb//zPEeVmGI2ixuen2cTUJu+Pf2wKa2+44Qa89tWvVnq32cLxkydlnW7lxWBZAq0XvkACVl7jicmpTa2X7vP5+xtuwOtf+xo5DksiR4+f2Nb5fOlLX8LFv/ALskFfc/3123pmu68Bg96nPOVC2dc++7l/x8/93M+tu4a473zve9/D0556IVIsPzUbKJbrYqC13rPE+8xZ2u95z3swNTUljNbZfvEzrr7ySnz6uqvxopFePCESQ7pcR6gFGb+aTGeEsVnK5ZErlyRDr3K2aCyERphiwAbCyRgSAwmMPnQE/Tv7kRxIA/EAqqE65nJLmDh9CjMzC4gGkqhlgYWJLPKzZTQLATTLOvioFWii3Gig1Gyi0GghT+tXlmy4d4RCqLPNk4CeiCMaUztsycDZdusuykr91sqx0J3OEOcJQEMq18IoQG7e7e5YIlZzewj/ypIFvpV6F5v8yH9TfxQtn/JziB2m7ejJ9OC1r30N/u7v/k5q57/xG7+J6enT+OznPicJLHHnJwLo7EOXLMu1o1gdoztD9zN/y8R1wlBns5UIylq86OpDQK9WRNmtrTQK6PlCEY1WAPlSSRTBP7zlNtx35DjK1SYicZ20xkOrSC/k+tvLkkmSLjb/dLsZ0pvr+tIFqJy/Nd9ng1gYsRrjYbXYFW1t1ap4XF919dX4nd/5nS1ndsxc2cbwwQ9+UJbOP/zDP+CXfumXthwYMPC47LLL5JcyFNQLVDC+Z1zqu5sB3dU2B9KJ559/ftstj6rNKrsRZHhMbdMby+nTp6U2LIY5AF7z2tfK9+7v7z9rexKz1T/+4z/Gpz72caH1CW6+dsAHdAYVrJvL5Ll6E//40Y/iRS96kYj/ztaLwc7rX/96fPpjH0MioiwSLSyZ8X7ne9/D4x73uG1l5qud37Fjx/DsZz0LJ44elfXPzaTaam36/vjHZBD9uc99Di//5V+SdfTzL3yhrM/h4eEtXRo+T1/84hfx0otfJEEcHeQmJie3DER2Pv/75b8ix3nu85+PD3xge+fDoO8lL75YxFF8Zlnq2S4bYxeDZamLnvpUSUg+/ZnPSunNgv61LtjExASedtFTMH1qSsChXK3j5MT614bPOJ+Z973vfUJbM0A+2y9+xuWXX4bPXHsNXrajH0+g10K5Khw22y7jqbROPcvmkGfXBFv/qCFIRBCi3zwaqLA7I9LAwHg/hsaHMTA2iGhfAvVIE9PLC5iYPoWJyWn0942ilgOO3zeF7EwJ0WYCrSoBUYXBxXoNFU7tC0XAiRr5RgMFilap62AJjft0MolYXDVD0hkjYmEnd/X0BZZYWqeCD+jydx6gS83cA3T+rHbWuDY2VRS6tkQCunYlaQBhs0AobuyYlRkOUhv0mte8RsqjXAMvf/mvYmZmGv/5n/8pepyfOKCvRrkbUHar3dmi1abcPcMLAr21EJFXF0CXdhodjSrgXm8IXVmtNUTJTqOZOw7eix/dejvmFpbV45gtAqJSt2le2o5G4NHhLTqJzMDbLrjV0Xm+ogR2UZWNVuX7+XfmA+8PIdGJUgVcfc012wJ00mikXd/2trfJeXEj3cyG0P0gG6BfeumliIT0O3JcH+s1b3rTm7ZdbzMgpkCFkTCzf94bVWJvHdDl4Wm18D9f+Qqe+tSnnjVAk+9bq+ELX/iCZOkxqqLpHOgCR3komaELdaYGOpyhXK5VMb5vH776ta9j9+7dZ3V/5Fr8+te/juc++9mIup5WZh3Xvfe9+PVf//UtszDrnRzX8v/8z//ghc9/vrTuiZ6m0dgWoPNnv/KVr+B5z3mOfOTr3/gG/NmfvWXLa6gD6BcLdb9dQLfzef7znivn87rX83z+bFvn838LoLNWzSztT9/wJ+5Zbf7fBejXXIVfGR3EE3tSCNN0q9lANJlCoieDZigkLFO2mJfJmOKmGAlL+yYFgnT8LFYKCKVC6GUr3O5hDOweQqgnhtn8Io5OTeHk1Gn0ZIaRW6ri6L0TyC9UkQxnEGixVFxDtVlFiUJOJieJJMrBoCjdl9n9xKSPz3GE44kT4vMgZTxXz/YB3X9mDMxtPzd8kq4nAnq3aZbXliUBges2MQGy2H4IY6kdTp12XLUD9+l+7k1kspnAMMj/yEc+IkEZSz4UuvLZZWIoydhPooZONflGGbpfu5CISOqvCt6kNEQl7eoObUCXWbQdQOemINR5rS6T2ArFspitUOk6cWoa3/vBj3DkxEmUK3Wt60urA+sWzkiFQjtnrG+Obx1Vu5ud7c1Ht3GQokR1CnjeGFM08882eY03U8w1qlVRLW4nQycwkt6kCIuvG2+8UZTOW335gB4NR6U1ideOIhqe13YzTx73ne98pxxHtAXRuAQK283QTZB53333iXbgbL+kRPDEJ0o9Oe7V0S1ClwGeTj3N2iUB9u8/8hG89KUv3TIrsplz50O7Z3xcWpVMYPaDH/0Ij370ox8w1d79+fysp110EU4cO6YKX1Lu26RmSSM/2a1DBqu/93u/t+VM9mwBOr+n0NoXPlm+8pVXXb3t83kwAN2n3DebofP+fOMb38Czn/kMrRc3m5icXJ9G57P4F3/xF/jbv/3bbd/XjdZsm3K/8nL88nA/HteXRKtWRqXZQCyVQmpgAJFUErVWCzmO0i0UdJBJvS5lpV6WCut1MU2qtKqIpmLo3TGA0f1jSA73YrGSx/HpU5ieX0K1EcTifFFGqJbznO+eBEPuWoOfV0E9EEAs04NYbx/KCGA6m8V8voACfRNkEE0EqYxaKpN9k358+kU4YyPLig2A/e9uJWH+nQA6qXrJNVaKuE3hTryygEC7QczwVUa6tP0ziD1+m7gljfw8JoIEdNbQP/rRf8LU1CnZdwjo3/jG17G8nJXA6CcK6H6G7qvc/Sy9HRE5ap3q4/ZM5jUAnSCuvdgK6DIbvFLF/OKytKbxppUrNdx82+24+75DmJ6Zl7+j9SvbazRL55BAbV3geRKkCcb83eh1i6QsmrLBK/wufK/dYH4fgrdl70apPVBA53mQbiHdyxcFNo985CM3eu7O+Hcf0KX+LwMJ6kLhMwq0EsJWD0z24QMf+ICo58XTPhoXOuyBAPovkML90Ic2FPXwWn/1q1+VdjYyD1Tbm1PhWt+DgQIV/QRQDpTwo3ERN3qAzgyg0mjghzffLAC70UsEQx/4gIjQWB9n/d+P+lf7eYoqr77qKrzrnZdIPXp8z158+7vfwcjIyEYfB3ZAvO51rxNNxQtf+MINaVxmfTy3N7zudXJsakomtwnodh15nH/+53/GS6hNcPbHG564e8MZgN5sYmIDWnm9+3r++dqp8dGPbv98RGfx4otlrzhblDuV/E96wv+S6/3pT39m0wwbKde9e/doS1Nz43vFZ/xtb3sr3nP9ezA98+CJ4t7/t+/Ff1zyTrxgsA8P7eHAojIqrSZivT3oGx1Bor9PDHDYRVPKF1AvllDN5hAPBDGUSiHcaKGYKwj71QwBib4khvaMIr2jH/lGBaeWFqQN7fT8kti9lkpN1KscXSyOASjVCijTDIdmSsPDyAwNo9QEJubmML24LPbCZHtCkQjSGQ494lyPoPh28OcJ6r4g23xHbG11EslOO6t4BrZNt9T0iC8/M5c/u6zcQJ0PtZgpOVtxwxn7bz4DZnXNPZhTO1/1qlfhX/7lX0Bd0Ytf/GIBdIpHeX/FTZEZujzArq/XV7lbqs83GsVgWZL/pf3IxL64ZTUWxfhtawRVuYCOyjSA665P22fYRaR5jAkO/AxdL2BLh8s36MhTE3vONqDT1IK1m6VlN1GBRiFR3H/sGO697xDuIJO7QQAAIABJREFUvueQ0PCsq4hzlPRQK+1Bukgg3oG0D+htr3Q3mtPa2oyGFwMSR8VYtNXxItcMnSr3a1wmvJ163De/+U0RY/F16NAhEUpt9WWAfvlll4vqkwETv8vn/v1zG4p01vssMggf//jH8Zu/+ZvSF0pxHEtU/HsGDJvNAI2657UkQG+GMqW+gPQU601vectbpH64kVjQRIbsOU6EtfRg4hhZx874hAIYMUohyGyyHnn//fe3WQUKEP/oj/5ow6yV1+mf/umf8Ie///uyBi9517uEjaGT3HovrrtPfOIT+JVf+RUpmbz1rW+VzWC9F9cnRV+/8IIXaCDzAADdriOP8/nPf17WENf9Vl5tQH/xxXLd5VpvE9B5Ppw5z9d/PIDzMUDnIr7yLNXQGXj99KMeKd/vU1sAdOkmuPJKvPOd7xDV/UbrkM/429/+dmnRZLvog9W29i8f+Qg+/5d/hmcOpTGWDKPeqgigE8j7do1hYGwHIskEeP5FGhZlcyjMziNarWMokUKEQtNcQcqj9UALoWQYSdq/jvSiFglgvpBDvlrD4RMTWFguookY6nUCsmbZuVJezHbimQQGx8aQ7B9EtlzF5Nw85pZzyLOtuVqT5I1TDFNiqMSaNTGEVqvOjdQyaadOX6nn8pwtg2Kuq6p0q7u739VPU7vGVPu1yhPgDdIyrBTccTV002TxGNy/yHb927/9G6j5IaAT2AnoDP7lc+jl3k0j28PX3bZmwi5f/Wubnv+7/dlvV/OpCxq6UFDEE7c+927w9mvo/LM48bC1zIZH2NAIN0qV9XX2J2vPoA6MEKMVodx1lCrrJNwk+TuVhWzGp5jklltvx/1Hj4lalO5F4WjcjdLTebd2owjgvDbile1GrJIGsT5+myTF788bYXVzu55ao1fhA68HhQzFcvkBAfrBgwdxwQUXyHFJm1I8ttVXG9Avv1w928UooSYU/s/8zM+seTizvF2rTY737L//+7/xwhe8UK6jDkuACON477cD6FdddZUs6o3KALwW4+Pj8nl/8Ad/gHe9610biuja4jua7ITUcIKvFXQZh8LQQrRWw+69e4XO3YxokPfpEY94hBzvr//6r0XcslEA17l+LxBh0XWbLM3w5z75yU8KoDNDJ0OxkYCQ9+Pb3/42nnrhhVIPJF243Qyd64lBF5mIr33ta+2AcyvrcgWgU7NQb2xYJ17r+GfrfNqAHggIdb9ZURyHZ/wC1fHegBiZfcChKRHyPmp488lPfwbPec5zNmRT+D25l/DZesHzny84sZHQjdfgkkveieuvvVYMe8Qm2bkZmuveD3/4QxFbbvRiVvja175WMkVxIWSyEwqiNxzEjmgYF6TieExPFMOpMMqBmljZZkaG0b9rJ879qQswNDqKxaUllKl2n53H3LGTaGXz6A/HEKk3UMwWybyLcrwZbqEebiLam0AoHcd8MY+FfA73n5xCpUEtSxjlCkuZKUnaitUSgtEAeocGMDS2E9VACKfnF2WyWpEtbIUScoWirPFUMoVkIi6OfCwB07/a/HxWGKG59jVh6dqjUy3YN3U8W9zU+EiBmTbICugyvlZB0QN19cYUgbhzKxSdjoxy5bHUUMaMw4g3bDVkNxSf7fmFeVz8oosxOTWJm268SfBIWvDWAnQ+4DYitDtD9wHdIpeNAN0uhHxBAbszAd2yIb9tjcfdDKBLhOQmQhmg6xQoqtzVR5cXjr7U/PIy07vZxHI2L85xt915F+67f0LmgidSaYniaCKQSKVk8Vu2rdOt1NaVgExgMc9yvscMZHgjDNBNxegr3fkzDChIxW5XFMdrQ+qNwMVaN93PNtq4V3tYuzN0GYxRr4EgtJ6pDL8/g5j1PpMqXvbW8hqwPi+ATjqttfkarZ+hUwRIkNoIDBksmFCNmw+FgxuZ2Fh7HFtfCOgrwVyd4QjxnP3AoOTNb3mLMAYbHZfH+cEPfoAnPOEJckwGJQwyNvoOfB7IwLC3nZsJI3OWV/w2yNXuJ+8Jwf/Nb36zZPTUMWwmIyOgX/jkJ7edNbYL6FwXbIF8xzveIQY2FnBuBBT+v59NQD9b59OpoQNXXX3NpgGdzMdzn/McnUEuNVdnS0uXx3BQ3OHYS/6JT20e0HmtfNZno2Cez/i73/1uvPfaa5CK6x7GLJiBUkUsnpu4ZZMlO7JfZL0+/OEPiYA0HgygJxLCYCSMsVgIB+IRHEjHkUy1UEYNzXAQw+Pj2HFgHx72mEdjZNdOlEm1F4qYm5jC1H2HUZ5dQE8wghjtWgv0E1HPdE56a4Qa2tYWbGK+kJUpaQv5IopVAngTNPAMRmJCX0fiYcTTCaR6+5Do6cFyqYKTdD3MF1BtALliWfZ87unMzpPxhDzTInKnyZg57DnvFMM1v6bur1MmkkxWZMSA2cEyNGD7mZmPMTlwlrLd1oRBmVOvGb+w485fXthq1wVGzCFjOjQ8LID+iY9/HDQQ415w+tQp3PStbymg0/WO1q8+Z+9T7qsZyxjA+kDug7n/9xblWEZqWToFaLTU43t92npjQK+7DF0BVml3naplGTqzeJvCZWMddRiEjlAkwHOcI7NQqtf595xQRUD/3g9ukegtEk8gXyyjGQjq7HRntGM1cG7EPCZpI778XnqNztRIR8dsdoQS1qbHG8Sf4dz2BwrojJaZKXDTpOhlI1p5PUC/7NLLRI1ugH748GFxPFvrxXNnn/p6dXtrXeP1oAsbXzSWebABneD8a7/2a6IAJbAxY9yIquZGxfYqbroxs41akaGrRSQNZWr1Kv70zW/GG974xk2BJWkx1s35ol/A7//+728I6HwvQfbJBFlAxiRuJoMjoLPfmHT7q1/1Krz9He/Y9Dk+lef4ADN07htUYbOsQEerPXv2bAXL5b1nE9DP1vlsF9AZlD3z6U9HJhFDX0od+cQyNcL/C2I5V8HcUg4f++SnN3V/7WKSZuW6ptCNgf16vf4EdDI173/PdRgbyIgzIMWvhVIdM0s5ZEtl3H7HHdJmutGLbnUMDq6/9hr0xiLItBoYiIawqy+K0WQUI5E4+nsiSCcjKHF4VhAYO7APY/v34SE/9VMY3b1bpiLWiiXMT05h6tARFGfnkeYgIQRRL9dRKNHGui4tbYFIQOrixUYZS8U8WpGwDFNbyBWwnCsLUHPIKMulsVRc29GSKdQDQcnOCeiFclU8RwqlChaXszKHIJ1MIkFdlPjcU3iqo6b9PXw9QNe9vYUQB+UE1QZarckdMDvKnW3Q6nAqR3OY7trUwp2Jh/a5MqCIWFWpCI6Yrwm1Myxf0lmU+xsBfWZ6WvYIArqMDzZA5wNk2eXZoNz9i2IZrAE6M18DdDNmsazf6uirU+5aQ7exmKZylwtJmsKj3IV6N1FcrS7e7qTZmYGXSrQ1LbvBDDos5tjJSRmvemxiCnlOyyKDEAyLSxz70H0BnPT7OcrcaHT7vv6EMSkTuHqKCf18cR1HE/LXA6mhE1RZH2ZfKTPRjbK+zQA6x/3t2r1rwx50Zs40OHj84x+/5h5gmTL7MEX5j4CwJNsFdCrmN0N1UpDHTJiZOQGd12ijOjJVuoMDA8omdE3I6tDuAdRc2eBNW2jr8wGdLMNmld/GcPACb7YtkYDOTZ7sAZ0DWTvdTIZOMdv5tPl9gIDONf+Zz3xGsnSe83Z6ns8moJ+t89kuoPMePuNpF2G4N42d/WkZpGSvRiOE2VwWU3NL+LdPfGpLgM49ha5xv/qrvyrOYVZiWusZJ4P3vuuvwd6RPgxn6CYZQL5Sw/HpeaGkb7/jLpk9sNHLGL1rrr4SY/0ZRKo5JFHH3sE09g7x2An0JGNIJmMolIpiizx+7jkC6Oc87HyM7tol7GWTSdHcAuZOTkgdnXQ7RXG1Sg3ZYlkGL8USHJoVQrVRFVDPl4pi2Ur6fHZhEcVKHYEQDXZYyw4ixOE53OcRxHKxhMnpOQH1KvO5UASFUhWLi0uyD2WSacS5vwdDovGhWn0tQF/7mtAyluyddl7ZDBC1k1VGj5MVVyTA7QECMvijPenQsnSh3kMhYYBNu8V7TTOg3/iN38C//uu/gnsvAZ21dAI63ysCvvt/+I2WqvxWArpR7pZ9+qI4A1//S3ZT71ZvMBGYqQVFJAY6sWnbl2XoPs3ugzs/o0O5nwnoq2boMolNfzEj53crldVnXRzlahUBdP4bFaJsYciXyrj30BHcesddOHJiUgxDWEsPMOpxUZJlDiZ643czmt0oeQN0C0wswjNlvIBFNCrfm/VzAvIDAXQ+GMzGWMf+7d/+7U3V37oX54q2tWgUBPQ3vumNG/agM/vioJPnPe95a653Hvtdl7wLV119lQ5+QVCG52wX0DcriuMJUXDEWjUdxzbzkjXrTCBsyzUgl4fTPaQEdJYk3vimN0mv/mbA0gfm/9cBndeKAQxpfwYW27EZ7ajcnbHMAxDFna3z2a4oTjL0ZzwdfakEhjiFLB5GoBlAKBpAsBXGXL6AaQH0T24J0Pm96C/PuvdGTIiZvrzvumuwd7gPgxmKJAnoVZycXpRzuP3OrQH6VVdfiZ0jfQg1CgjXi9jZn8RD9+zAObt3YKS/B/FQSOaXU7G+59xzMTI+jvEDBzA8NqYZOg2m2E68sIhKNotgtS6ATv/0XLkiLcPSihXkIBkKm2vI5XMC6uxMyhaLiMSSCMeSTszGcm4cnJOylC9gZn4Bp+YWsZwvoUmRcyCEbL6ELFu8ghH09vQooHOUK+lqAXRN0Y1ltf3bnn0f5zoaG/4MpXFaI7d9RN7bonudGmIJYOsf1OddJk2uNLPxP9tmgRAviIEMjAno7BwhoFMUR0Dn3sIERhJmArpPufOA283Q7aRt87NIw89a5T0eoFuGbhmsAfiqGbrR685YZjXKXWrp7n2q3KfBjJuuJEFLTf69Ln9PKp7qRAi9vpQr4s67D+HWOw9idmEJzQBFcbTi08DDFO7cbLgASG/zJvE4PqDb31lQY6pF88o3kxqK9Ui7c4PfqA/dgpxuFyl+Lo0GWMflDd7Oq+0Ud+ll4l1Pyv3qa1T0s574jDU8CmnoTrfWa0XrWlimSj8gURxbsDgtbDMgwetOKpIZKvv1u18rxW4G2Jx93QFvH8jtz0q516Qdj9n//yuAzvLIw0m5biFDN8vJ7mt7++23yzUnNbudMpAB+ksufpHYeW7WWObBPB8F9BeLF8HlWxDFWQ09HGbZKSKiNLZGxqI0XKJAuIr55QI+9smtZei85iy5UY9Bxft6Fs0G6H977dXYPdCLgXRcQIWK8Ym5LBYLJdxx19YA/cqrrsAAFejJFoK1AvoSQTxs/0486uHnYu/YKHoicczPzCJXLGL3/gPoHx3B8M6dGBwekUSGdfQWfUPyBTRKJYSbLRm7K66IMg2OGW8LtXoZDfpX1CqYm5+TJOzw/UcRCIfRPzgqrcaiitdR8Mjlyzg1PYuJ0zNYypfQ4D4ejsk8gIXFLAq5IpKJBAb7B2QULd1nuScLbe4BujHKljkbvvn19PYoWRknq3MetDCn7WsUHDJJWBEIuM8g7rDky0RTEl3PnY5YQ7wwPPYBnWJEAjrbQa1tjddTztMA/WxT7qtl6JqlqxiNIjW+x0RmlsHqRWNtvNMa0M7QZbIaje31l2T10p9Oj3cOnddRd82m1tWlFux60nnROEqVdLtOaHPHaDZllGpAJnklZKITHeQO3nsIuXxBhHHhSExUkZzMY8wFs/ZMpkfKIu2WNHoEuxtB2pO1E/63D+gWgfF7M5gg5b4ZURw3Kv6i/V/3i73oBPTVTGVY52dmvF4fsA/oFHjwGlKARWXuej9HW1jW2V/+8pev2eNtrWuMLKlyF+bCzVLejsqdP0/g4VCSzb7YY82M8Xdf8QqcnJhoR9Bq7xBQBzh3sNUjcGfX6OZSG6CTGaFIZTNlDj9D588xgNtMfz9V9HZfP/vZzwobspE16HYp9+0AOjeU1WxdWYrh+VIr0L2GrEtkPU2DAfqLHaCrl/vG1q8P5vlsF9BN5W4DOlSnFBAwScZ1LC4Zwo9vsYbOJctNn3auz3/+89fVuwigX3YZ3nPNVRjrS6M/qQOIipyqly1hqVDGHXcd3BLlfsVVV2BwpA8jHHVayyFQzWHPaD8e/YjzcO74Toz29WNxZlZagvceOAf9I6MY3jGGgeFhGXMtjpGVCorZLKqFAoJsb+NeRfMvmr9QaNCso1TKodmooVwuYmpqUsD3zrvuQTLdg+HRMQHpbK6IKnl1hLGcK+H4yUlMTc9KfT0aTyEST0onwezMAkrFMjLpDIYHh3QgUYOe6QwklA22Pdr2bl4n/88rAV0kdSz4SusafdsN+CUpdVPa5C/PGPur9tHUlNnx/c/33eP4PLCDyTJ0DnGisQx/ZzcS9RQC6Id/8HWh3H2Fdrcq2984LYqQ37tcdVZmM1y0Wgvw/cv1Yml9gJ9jGSAfcotSVgB2e5Sqm1DjALy7D12CAJnbrEI5OsZJ5iwz0xsShak7nY45lQDGqRIZCdJAhnX2ZgBYymbxzW/ehLvuOYFIOIBQJCrGNLzw9P5tSsagmT176jmrmufOB5OgZYIGPrRiEyoWtKT8ldrpCPoaKLIPfRMZOiMw3rTV2tK46XPTXK3lhFQcqZrNAjoDFQZJ7EHfSIBFr21m6awHr6W8ttarF7zgBaCXu/jwCzm1vbY1rp9PfepT+Pmf//kN1d7d65b0FLN7igeFWhdvKTardF4+xd4dMMjYYjfJqdaoS6ljO4BOw55f/uVf3pTZCo1Hfvqnf1oe1h8XoNtzuBmVO8saq3VCEFiZmfJ7GuNn15OiKn6fgYGBNWMyP0MX7/xNAvqDeT7bBfS1vqSOLf4HvOWNbxCl+XYAncemgRLr5+sFuW1Av/pKjPYm0JuIyVoulquYzpWRLVW2DOhXXn0F+voTGOiPI9QoIxasYUd/Cufs2Ymfeti52LtzBHMz0ygUShgZ24WxXXswvGMnMpk+qR1zT+NEx1OTEzLZMpNOCWvBxIl0O+vS4VALpWIWtVoJpWIOR48eES3U7Ow8kqleRGNpTEzOYn4xh2YziEq1KUBOkCfr2miFkEz1yByPublFAf5wKIKedEZ+cQpkgH1rRLOgDlvxzWQM7/xs3b+fzNBF3S7Arf8i73Vvsv3EwFn+jXVzl5DaZDcLAqxUa0GD/W6AzrIqa+h8vvhsMVOn1TKDI163DQHdB2n/Q7Q3uxON2Jf0v7jVzw3Q/ToET4D/TkC3rLf7SxnwadTimvedut0Anap2+XfJ6vXPtBMktW6AToAKyMh07Wcn1U3KVGh+XthWU/qKy+WSzkQPhXD8xAnc/KObcfTEDMq1FuLxqChSZdwds/BWU6xkk6kMorG4a1Pg7dEYjYEDF6RMnGKwUKm0++5tkdj41M3U0NdTlDNL5jFXe6BJfXLD3Qyg01hGGJRGHd+88Zsb2sgSYEhpMwtbr5Wq3bpGJSnLGw8Q0BmZEky3OvDDMhpavP7a//41HD9xXO4Wf7VlSt7DuDqgB1FjL3qjvum+cB7Hz9DZR8oAZ6P2M/4cAeoRF1wg9/e/vvhFPOMZz9jQpOWBZujiPrbJPnReSzrlda8vlloo1qFDX/eLLVb87us53nVq6OrlTivajQaQ8HMezPM524AuY4vf8x5c8va3Ch28lT50/5qSDeFet15HigH69VdfgR29KfQlY8Iuytz7bAnZ4vYAPZ4JY7g/gUS4gUSwgXQ0gNH+Hpx3zl48/KH7UC7mpTVueGQHRsd2Y2xsHJnefvm7YrEkFqazszMyz7u3J4NUMiF22BWq0pssbXJ+Qh21KjuClpFdXkRPbx8WFpaRL1SwnC2jUOReG0OxXMP8YhZLdJqjCDocQzAcF9+RpWwRS0t0lqvKE59JpdHH1rZYTGvaaAi2cr/u7jUnpliS6zN4HWzUTLz75ScHfuZtOGd41Z14+Ho1+wy+l8mcATpV7twH+Tu9HqRtzQDdr6ErHRRSe1WJXDr1xBXZueuRbwv2vIhEs1W1S/WHkdgXNHqfQE+6ku8luPnHtyzdF+C16+OuL7xNuUsfH1XtmqETwAno8jkyho6A3hRqha0Q7X9zwQCpb5mZTnceZ+fD70VQv/3OezBxeg6livZqtpjBypg9mnqHxEI2Hk+6DS2AFhFfxvZwiIcO8uD38uvsXBz8XtLLXq1uOkMnxf3MZz7zjIXDdiu+umeL8zO4qbL/eT3w6BjLXKGuSY2Ne9B5bf/+7/8eVEaz33i9Wnu7dY0OfAiQnNq2sQzV8lyXLDM8/elP3xQongHMBKvJSVx//fXSuy+TkByor5ehayM6zSzYI7s9QG8fX56f1ayjOmfLMoC837EmN95007pGP/aTZwPQRX+wCetXCg5pPtTdQcDnmSWV1eq6XDOk29dTv5+pciegT2w4be3BPJ+zDejsqrjiistxxaWXykrYLqCL42SptK4fhJ+h7+hLoT+dkLVcqFZxerGA5QIBfYs19KuvQCQVxmBvGD2JEHoTYURaNUQDTewc7sejLngoYhHqj6Lo6xtC/9AIxnbuRibTq4K8fAEH7zoo/dME9LnZGUTCTPJSyBfKzlgFyKQ5Ea2BQiErSVIymZa24qlTczh1egGRGC1ce3F6eg4nT50mNAt7GghGhG5fyhZERFcsUQxN9pY96GQWBpBKsA+dySlLwAro3QBrNXS/xm3v4f6uCrczn2Wfmjcctee/nZB2/ZyPgZYcG4POtkQDdLofmiiOQ5yILyLsO/T9r61Lua+ZobMe4AR73dm5UXZGt1uGbpGPuazx720qmc0Tty/kK90tuuFFF/W65xKn/60jVI3WaIn9q/2qCZ0jI1Y5jU0EcUq3a4SkDj/8fJYCCPZ80FSsF8TJqRnccc/9OHTkuNi0JjMpcQojBU8/4HyR5jJJxGJcGKSrdWa7gjYH1rsAydn5WWugsRKbpdyZ8ZDiZqtCN4Vp18yPLHlPuKmSjmEQsBlAv0wy9IBcD7bBrDdBjMemExizA4rO1hM+WeuaBIsIPiBAjwTCqEu9qilmLY95zGM29Gg/IwJyf0F9Adur2NvZVrevkaHr46pPO+//dgGdAi+uKy1ZrQ7oKqxx/ayO4uda/eYmh++cFUBHS+aPbzQ3m9aunHnfHUzyOllm0339Oc9779696x7bB3SabXCO+WYA/cE8n+2q3Ndaf9Ybfs2VVzwgQF/r+P7f+zX0Xf09GOxJSKCYq1ZxiqK4fAl3bFHlzhp6uo9JWQCZWBA7hnqQjoRQK+UQD7Wwf3wU/T0pDA2NYHRsJwaHRjEyugPRaByFfBHLS0vIZ3OIsq+8UsHpqSmUSyWkkhkMDIxIslevV5BIhBGLhlAs0fejhWKpJAnW6ZlFLC4VEEv2otEM4f6jxzE1My3jsEVwVm8hFIljZm4B07MLYh5Tq3KWRAOJeAwDfX1q/Sp6qrqj2jtDViyTXg0DV2Bep8n8jGDAf5+/P/ui79USDgsi+G9m7OYDOvdUZugsI3JQzwpAtwzdeqrtAN30gn1B4flltGTnVCya8H+3mrHfh86fkCZ4N5LUslUTlvk1BB/U9bOZfWu9woRy9t9tQHcZunq6qwUsPeAF9Jm5Ozc3E9DpoBcdGCKf0WyqwKDZlMlshUoTRyamcdtdd+PE5JTQ7vFkQpSVXFhMyFlHj0WVdiegk9gQtXiDi0QVlBZl2YhVfpZMYatUNiWKI6CT4n7Zy162qdorj8+foSCHN35TgH7pZQIl43t2b9iDzozgkksuEeBnb/h69VAyCKxbcy52OBBCvaU+/tsRxcUE0HXmMY/BTJ1e9psRpq228RH8GPSQApeujAB/nflOG6zAXhMB9Nb2MnSqmyMEdZYeGN07E4n2g6+7R7tFjiOCSB9Ss/GNHwOgX3D++apl2SSgc00+8YlP3BD4/SvK3nT+zHqWudvtQ38wz2e7fegbAfrVBPRWC5/6zGc31K1sBrxXe88Klftgr/TEc51lq1VMTi9hgW1rW+xDv+Kqy9HbH0cwXEM01MT46CBGBnrQqBTRqBQkY+9Nx7F7fA/2HzhHgD2VzqBWrSOfy6NRa2BsdAQNjqkul5HLZpFdXEI8lsQ555wvpl7lckFGokajIZQqBRSL9O4oilHMzOwy8qWa1MnnFnKyPy/lctKnHgiGRRNFIRyzc9bUg+IEF0CtUkc8GkNfbw+SMar9VZ/F5Gs1EPcx7UzKXXHJMvS1GD47xlr3z/+5bibA8JgJFjU7VLkzQ+9MW/uGYJ1k6Pd976tnZOibAnSh5NcGdAPx7pY1AzLL3vnfq/Wg+2Deqd0TLDsZugG2zkTX+riIrlgbN0Cnot0p3/k+qZu77F2iJPoZM3NnC5trP+MxpEeSAUEwgmIziPuPncDNt92ByelZMTvg2L1KrYpSha0F9NxlO0pYwJznyz8L3U6LAxe8WGnBmAQB9E1S7tb+xXr1RgYpdldYX2HGwvnZmwH0SwXQgTe96Y0b9ldzg2BPOMUZdAVbr42MmTB7kjkk5GwAOs/RB3XW09k6t1qWuJkNkPeBdSiKAOVeCY228iUyF+f2RIFNHVsH9KdceKG0K7F9ifqbRpB9725wQzv/9wCdjoOgBXMF5dqPCdAffr5O8HIDPzbK0GlsQtHeZocC8VqzzZKq7AcD0B/M8yGgv/jii4WW3Yr161pr0KfcmSD9OAD9fddeg3Eay/SkpXMnJ33oC+K6tlVAv/yqy5HuiyAWYz99DUN9aewaHUAiGkKwWUOznEOzVhKtxPkPfwT27z+A4ZFhsYCuUOVeKqM/k5FxxaV8HlMnJ9Co1rBjlNn8Du0CCZBBrYhgje6M2VwWS9kc/g9zbwIuWVXdfa+6Nd+5BxqapgHFgVH91OAEdIMK8sYgiBpNNK/GqKioyKAYwQkHoOmmURBBIAIqIGNUHKLGkahR32hAUZnpAXq6t+9Yc9X3/Nbe69Su03Wr6t628+TqMrmxAAAgAElEQVTwNPfeGs7ZZ5+913+N/1WsVGXL1p0yNjmj8fGNm7dq2TG5Fg3lDknKbJEyt51K9VqpEObDa0oTL7LpczIyOKhlhEjpgMotelxWix5PiIu70p3LHevWKeLuX7MMVhPutCzNgT8/Lb/M5Vq19oyIJ8SFFjreRKtDx7gjy91c7hpDbwfovWS5E082Cz1unVv9efjT3PAqjJUwwFmt8VhCmAgXxhO8+ey62niXewjorS73JqCrBa8Z6cTAHaDD+c53AXMmuEoCBVStpbLSudIVjMS6QrGogF6UtCaPPPzoo3LfH/8kT27dLglqSvN5Te6gBhI3Kt9LuMa4Pn8gpWxHjNfu10ILvKb906vVnohlyIi9+OKLlU6zl/aZzNcjjzwi3/jGN+Sd73xnV0CHFpLzc5B1360GnUzl9773vfLlL3+5a1MYvBJkdjN2Mt3Nul6ohW47DlCnBI65hFYVEhMSAOOhh15AnQQlFBP6DWuYpB2kN5xlXeWf1OadFAeg08giTLBRMdDOI+A/Bw0tJZ6Vek1+/JPe+t3vjsv9sEMPUc5xIke9lInRTQ9qVyzuXg7WMdS38PH3lBRHt7V5NGfZk+NRC/2UUzQe8pcAdE2Ku+Jy+eTHPqpZ/AuNofcy7xGxzGXrZf9lo0pwA4xhoW/cMr5AQL9Y0oNpWbI4L4l6WbIpkX32Wix7LRmVkYG81IuT8uSmx6VSqclTDzpQaWVholtB1U0yrfwCVbKzJSE7tmyVibFxWTI6KksWL5VUKqu5MgOD/eoOp2SN/glT09OyZfs2rSunL/oTW3eo633Dpi1SrjUkmcnJbKmsIZpJ7dOBq70hg0N5rXKiZA0Z3Z/Nu6x6cEh7NBBHb5ZKg1chfoUgGwJ6hGuei90y5MNMeacsuFwq84I7LhL6fdBXpBXQzUtgbncDdJLiDNAx1mhtzU+qHMCVCNA5YchkZkBrset27gC0DGW5CYL6NgGWDBcOyISYAbYRtVi5HJ81t3QI6s1Yg0UxXWs5c9E71zmg7WlWtf7cv+Y53tGemDht2kI8HavcPsdn4ZXX7Hjq1it6YygBlFSU4RYmWzKT03rKBx56SP784EOydWyHgrl2plLNjOgwqVVYXa5cL5FEMLprmUZmD5Wf2tykXJbLeuiihSCEvhTms04EEuHmpj86NYoQT3Sz0A3QGRdWTrcadMDYuKNp2/q0pz1tTrli7lPty92X2i1Ah9eJI0ouwdJ1UXldi4z9xBNPVOa8+Rx8l4xyOPFR7jIpV6Oum8snvSAIEg2y3F0MvZfnZmOwLHeEGAJEyYw0jt7+0IQ4rHk+jAJRr6vLvVP3OzvTbgH6YYeqoKWRUS/tSsnYx9VHbkcvB4og3eYg5elUpRDPcu+VWGZPjucvHUMPy9awOG+9vTuX+9jYmCa/dUzebPMgQkDHQndMcSJTlYpsfNID+nxj6JeukYHRjKRy2nhUBnJpGRnMy7KlS2TFPsvU5f7wg3+UbVu3yuLFi5ROGoXxKQceKCNDg7J00SLJpzNSmp6VqfFxjaNjOQ8PDWppGopcOkOTJGR+WUOc07OzmtshybRsG5+URx7fJE9sHVMGuEIZeZyWqZmC7BjfKdPTNI/CmHPlwgA7odW+Rp8SywwPUCbnFAsX/Wr2QjdAN1kTGqRxQLd8F5v2+LOxv0NXur0WNG9zsibo/WE5KEZoZlnuGFGUq+GVxELHu0hOUwTonMgA3Vzk5hYOhWdcS7HesXHgDgHd4ujcgMW9+bwBOq+Z1Rpa7GGWu7uuZRI6LcfGaxntBujmcrdMdpc0V1U+dkrVykVHBQsOI7g1axogJ46Dm52fZd9LvVqVUq0uxXqf9GWymgRHG9bHNm6U3957rzz86CalcRTAnJIs/x/uds6Nse5a47lSCAV5Pw+8xoam41ovwMBn6XBElmOnZijhXsYVAzVrpzpxPm/JOVjozHUvTUCsyxvf76WjVgRo5Bl4TXghFnoE6L7GhG71VtlubW4hbQEwKOObj+BDWBIWuOrKKyWd7lNrOtpkfgnyjCv8o2ztc5/T59FL/J77x0JHcHzt1tvklfMoW3v2EYcr+N/9rW/v8bK1ww87VMdIbkgvgH7HHXdoEilhnXiyZjuAJ/b3sY99TPMvegH0+TLF7cnx7G771CaxjJM9mXRS8tmMVhRNF0s91aHff//9mlA4X/Y9A3SIZVYuHpFFMMXhcq9U5ImtC2OKW7PuYhlYnJW+dF1SyYQM5LOSy0KpOij7LF0iB+2/QjY8+qA89uijks1lZMV+y+WZz3i67LV0seTSaVm+bJnss2SppElGLhalNDMrmXRaFo2OQBanyXJsQRKY8fIB6DMA+uYnlMVzfKogj298QjY8sUUmJme1Bn1qtqK/E2ev1pANJDoTUnVkZfxLSkIG8/1K/dqfzSipFBa6VSSFwNwE3iZ9a7iu1TsdY5bspNiGBrAzYt2n46/zGjhnuAFGWlIcgI7sNJd7V0BnkOYaaKeZqKbhW87ZQCzeYJZoGDu3jW6WdWjJR8ltvtYvbp23ZgO6WIWBuZWtGZ2rehR8v3SLobu4OM5Zsm59lzbPMOfK2py172j6fJafT98ngY4GLan8gEzQfo/uaYmE7Ni5U/7wpz/JH//8gJZeKKD77lxkutP/VhPkFGp8tnKMYId5Y3HiQuqlDh1AJ7HslFNO0Xak3Q7ODwELMW7cm53YxeKAjlXfjnUuvCbWPxnmHPRlPv744zsOCev30EMPbXE3LwTQk/Qs1ln1XezcbnCbIjYCEqSog+7WO92+htDAwvu/5BykkpKNJclwAaUhbdC/uiKfnSexjAJ6X0Kuve5f5kUsc6Q2v2nI7XfcuceZ4iJA79HlzhzjoSH80gvzHd35ULauuuqqjnkXCyWW2ZPjWWjZWpz6FRlOHkUuk1YAIyw3PlnoifoVEinK/Xr10tnabma5r5Xlo0My4pniCgD6+OyCiGUuXneR5BdlJZUFfJOSzWbUo5TJpGVkqF/232eZNKplDS32JRuSy2dk6dJFkoPyNpWS5UuXqpU+1D8gGehPGyJ7LVkiB+y/QiYmxxz3B7XyhVmZnZlVQKe6aPMTW7TefMv2cdk+PiU7dhJXh6SmJlu3T8jEZAF4lnQmJ319KZktlNXVXqvWIcFQP+rI4IBee7A/H1VBuRI0d8Td4J0MgyaNTHsR2A6sIyM1yJCPx85DQMcCN0Anhk7ZrTHFAegtLndzA9sJzPUddxW0DqzV5W4gHZaoGbiHmexs1PjrUbmZZs47FzXXsp9NV0UT0EMLPe5yt6Q4pxz42vRGkytXkxM8o5y62BuQF7ikBaxHlAAAFOID3OxPbN0uYzt3yo7xcZmYmpZpNMViUYqlkufiRZN0XXPQ9ciUhpxG1QNf18+82H3bvE5OTfUM6Ljnzz//fAVa3JvdLE/mh5gwBxZrN0DHDXrJJS7btlsfdM5J6ZHFTVEcUDQ6jYnyNiyLcE0tBNBNwQzXYidNgpI6eoJ3ysK373NOlJnjVq/WRJ3+TDOS3vRC0Ra3LtOViqxbf5nObS8KAxb6qmNQxBJq2c+H+vWYo4/StXXHnXse0A87FJe78yz1UraGNweBgsXdS7Lmb37zG23j2a1pSwjoqkT12JxlT45noYBOc5aX++YslHGl+kSTQxNpx/s9NlWQbeO9tU+FVwLZ1I6PotM+aAH0kUEZyjsaawD9yYmCTBXK82aKA9Czo1nJ5B0rKBY1BzkoeB7yaVzw/bJk6SJZvHhEluy1WLLZpIxt3yqTE2OS0dBWUgZyef2X6UvJ/vutlMMOPVhy+aT0A7YYPlPTMjMzq3SxhUJJHnjgIbn/zw/Ko49vlgr50ImUJieT0T4+Pq2EM4kEnTLpikm5W0kBvU7yC/XpDZFFQwMaGhiiHwceXy1bbia1tZMv7eRb5H73JGvxZ2DY1Q7UnebgjJN274N/XBPcANBxuSM3AHQ8XcTQQ5e7Zrn/6Rc/UBgKXe7mFg6Fb7xuzix002bigM53DcTM4jdylZA5zm44BPF4hnt0s768oNVC9/H0mlMU9D342z2vu9af63MkAQ8rHdoBp4Gp0sCCgVYVcJ2aUvczrtfxneMySTZlsaRlFkw7iRbEvItkxOvK6HM88NpNJ6E9drV7G9sUXwolScRBfWOXUJHh2pPTLL7emrMA6LQCfcYznqGJEb3weUP48pSnPEVLHboBOk001l6yVh3Y0MV2asXYSXDM9V5YuqbW9ALL1vguzwfu+k4HCUeADGEE8g5wpRN77HbQverI5z9fcumkDGUdpa+Nlw3fl0poguR0sSpnnHn2vJqzOEB3CVXzaZ+6etUxuobvvOsuzQ/o5dkvpH0qBEDEOI0prhdAp4oCF+AVV1zRU5UBZYbXX3+9AnqnqoR4DL1Xprg9OZ6FutxR5l523GpNRFs+2u94w/0eKDUaSlu6ZeeM3Hr7nV3L1lCk4V/oxs4YX+choO893C/DecfljizbMllasIWeW5SVdH+fJgoSRjC5n6E3BtY6noh8Rp72tKfKS45+oey9bIls3PSobNrwqMxMTcrM5KRmtuMGB9tWLN9XDn7m04UykP58TsOhlLhhXE1r7fqUPPHEk7J581YZn8Q7mlZa13K1Lsl0VhPwZmcxtJDzTuaXilBvO8MNQZ6oN9RCV0DnGgC6px63sGhoUJpBarixS0zcXINtQd1hQtgH3T17IIPkaXDIeYbjSoTF0Lk+3kMsdJKVLcvdYugkxUUx9Digm+sc69Zc5WFZWRMMrTON02oMrEIQN+C2rHQ7j2oSQWqvTV48br6rdkOyWpM0xlzuZqErSAdJcVqipp3XmLiMCGULQsy+qvWMOydwz0zK9rEdChLEAsd37tT67SKtVUn11f7rrhl9A4FOr90+FlBN//ERDh5alY4/mmDnOYFTKenzvdTD7EfLwrYkj1643AF0AJoDcOpmFXIvuDZhidPGKHAoznGw2Q3QSVxBYHQqKeoGiu3eR1mCmQ0vw+4AOmuCMEK3EjWud9GFF8qnP/MZvR5CFQKUbgcsZocefLDkM2kZ6s9L1gCd/Zd0vY9h15qYLsv7zzxb6Inea7e13QJ0Ebnzzj0L6Hrvhxw8L0C/++67tQStWz9u5p39SNIilReUGvYE6PPMct+T42nWoSdk3aWuG2Gv+RN4fZYO52XZEP3Qm/FYAH1s57RsmyjIrXd0B3S6G8L7QBloLwqqrfc4oI8A6BBkVaqe+hULfX5McVjo/YuzkuonL8bJPFeOTAlvUrPX00kKL2uy7377yOpjj5JnPvMgSaYaWl8+Mb5Dnti4UTY9vkF2jo1JuViWlfuukGc+4xlqeBGOIJ9pdqaguU/jYxOyefOT8sjDGzTEmcsPCRHxCRqzVKpKw80xW5jVhOYavdU1PwocqGuFjdK1Nxrqal9MHXoGXKi7xGif2xV6lHnN/tZ4eaxKxYGwT6CdA9CbHuY4aDckmXJMc3F3uz03w+MQ0K3bmlnoBuhtLfQ5AZ3M8IAKNrLQyQ60B0kqfsqVoxnIm/vestIZaJg8E1nKQUvUXV3t7vaMWMZi8a0xdJcohxXFYlLS/Ajca1IssDCKsmN8TLMut23fLtt37JCJqUntsQu4lmjaUoM2hA5+xMXJMk7qP0qHiIlrf/RkSollaOgCT7BjJaprBiULUCloWQhY5rjaAXZtZO/qEW1+eEgkxfXSbc2IXIidUPbTbTPjisEyJ87ypje9qSugf+pTn5J169bJ+99/ppx33od7Aqlu4Bi+H5au7S6g427qpnCg0BBGoMMUB+5qGrp0s24N1NjoozAApq0Pm6ZK6L/ZSlnGdhbljLPOUaWpF0Cn2xuWNsd8LHRcrCgCrJ077/rXni10LGbG9p73vEeZ/HoZo7v3Q+blcoe9EK8BPQOOOOKIjksCK4LYORTGKHe9NGd5zTwBfU+OZ/cAfZUsGcrLXoNDksn4nI9GQ6CzGp+Yle2TvQE6zXqe+9znaliMMrBej9Zua0OyaCCj+UCz1HOPzSyofepFay+SgaUAussgVytdQ4tAOWGFPslmAeWiDI8OyXOf/2x52tMPlKV7jcqi0WHNI5ie2CkbH3tcNjz2mGzbslVGBkdk/5Ur1eiCo4Ek5Soe0mpdtm3ZLo88/Jg8+eQO5QEZHBzVpDdoYMvlmhJuUateKMzo95tymdJhkbRPVu5rNKQ/m5XhgX4NraFyYLGBH5Qeg0+UOLvcKgfoHPRLV5poZDn/KSmZqz93bZ7aHyGgm+zziCZJtbPau9wNi8EM5CfEMrjcac4SZrm3APoff/59XV1mRevAvTs6LF8zDcJK2Xy4OAIoHiLCEu1MM74VuFxWt3Y/I8GMWLWCvaO2dLln7mY0Kc3/HgK6fk+zxN03SIBzWe6AqaOCVQ52/32uBWkBcabp6SmZnprS8rCtW8dk584Jte52jI1ppx/tulavRaEBSszcg8NV7h6eOlx9E3r1KhAr92U9zpHiSDj4Lq55zqnZ8oyb7/vMdgNyVRK0x7pjzCMWv97HYjtp+ySWYEXDakYmbzdAw2IiZk3999///d93BfQLLrhA68/hNqduvZsHoFdBYp8LS9dsfS0kht6rqx4BdqHPC2AMX7zmGm3z2i1xy9zOA9msLB7IaqKPjldDLCiv9JAuydjOgpxx1gcUNLu5/7k+gL7qmGN07a9dd6m6TLtZd6xzNuv/OfEVKnDu/Nevd3XJci3WChbwBz7wgXkBOmM8bvUqvUfyh3qpQychEkIecg+OOuqojsuCPck6Qyllre0JQN+T41koUxwx9Jcdd6wM5jIy1J91CWCOJFBb/U1MV5R6tZc69N/97nfaDAe2PdgNu+XS2AOJstwvu1RWLh2RJYPEp0WJZTbvWBj165pLL5L0aFay/Y4EXWVcEvnmPLD0fU+m+qRQKsjQyKAcetjBcuBT9leLHUAHuEeHh2QKufzkkzIDDWyKhLoRta4B9MJsQRPi2H642x968GHZsmWbtknFO0pLbH6WtKdGXl3n01OT2tyFhYxcxuXOeLD4iZ8DvWTZD+RyWodOzog17lIPs6/EUdZPzX53IVXFAt+8xWSYdvJUdsm5AT3cFIZxztr3a2AX6ljXpVPDt75DJ7hHDP0tb6Hb2le1/hwLHTyzLHcd3h/u+beGLQoD9dCSdG5r537nddVasDRJIAgscedqd4lfPAgOy/x25yXAT+kWreMcEb4pEmF8nji7uTl4367vshnchPKa41532hLW2I7t26VULsnExKRa4Fu2btXXeI/4S7FY1jiKUa9qCYkffxi70Ik2MPf92+3C+hBVuPuEwCju4Zq1cB9kwiuo09WNMomgBy5jJX5GBjXnIj4/Uyz1lOWOkL7wwgvV2oIwpluWK6VkWEw33nijZlR3c7njzkfIEp859dRTe6aXnQ+wW+na7gA6UqiXtp4IMLwOl65bp0O8ZO1arcfvBqIRoOeysnTYAXqzxaG25NFntmOyKHvvs0Lu+fnPuypXXJ8wxgtf8AIdy9p163oaC3sNgDr5VSfpdRH4vfRDN28IihlkPuQS9GKh4w04dpVTOvBA9VK2RjMUKhyIXTO2TgBDDfr73/9+nYNuXqYoho6FTv5Kj+1T9+R4FsoUR5a7tiLGe6gyywlzAA9ZUKnWZbZUldvuuKOrB8b2NWE3FLZeEhGZbwP0KyCW2XtU9hoaVDk7WSzJpq0Tjvp1nnXoCujDSY2ha36JJgNzTxh2SUXORMq1jx4aGZKnHPQUeepBT5Gx8TH9zIp9l8vSxUsUyAtTU9Kfycqi0VEZHR7RpLbBwSGZmZ6Rbdu2q+cXDPnTnx6Q+//wR01MRZ4j23kduU9bVOLwhalZJQVjLIQCsNZd0l5aE+BIWs7S6TObk1yGQthEZBQapqgd5z2q5moPwdjwECwC6skfmPtoUjlbvDyyvpVFzmkK7npW4pySSoWW4ng5sootsDYSPv3qV7/iAf21CuhwuVs3z8Tvf/bdtoDOJdT14JuhmNshDuiWDGdUroB4E9Bd5rcBNoPTG9E7cNZwGDe3rD5zT1t9usXci6WClCuurzh868S6+Qw3Bcih+RM7RXDwExCMPAMwlHlCGbs3c31blr11hgsTI2gRa5Q2zLYLk/iMeRaCJl94y91b6uo5gAkODm5lpXNeBQ7nxXBlbgD/jPZDd9nS3Sx0rGc2ci9139///ve1ZAuARpPrBugoCsTmaFbSi2t6PkBun7XStYUA+op99408R3+4/35lnOp0sD7IpsZK5/j8lVdqMmE3C13dzoceLIP5rCwdyqvL0A7VJxs05inJVto2liqyYcPGjl3D7Lu4SA8//HD9k1AAiXrdlAs2KQlkp7/7Xfq99Zd9tqe6d/Yo5XdveMMbtGSReegWokGYAOgvPXa1a1da661dqa0z4nrUxXZaZ+xP3IbU7lNR0WlMCyWW2ZPjWSigk3kPUZMCgxMfegAs6XRSk7Tgu7j9jju6KmysI8iPEO5UDGC19XI0udzXy0oAfXhQk3enSxV5fMsO2T65AEBff5Gkh/okmXPELC7M6oAzTX035EzpPuX/6B8ckJUHrJQDnnKgTE5MKABSB57LZmUSj+nEpNIiL997b1mx7wrJ5/KyZMlSNcRoQJJOZ9VyfuzRx+WXv/xPdaHzN3J1bGynTOyckGKhKHUoXrXjJeNxrnFAXcfm2zcDvdS+5zNZyeJRBqO8fA4B3fAojJuHGBWBvpKJtaF7DBLd4oqu4Sbxe8NWN+YmQ53jS6FbXboF0JHpW7Y8ofsN7MMDFAH6vT/5tnK5Ry4ED+Du4fiscV/gzgUN/MxCN5dACOjaYTrKDm4mAjDBOsBUUpMewmQ7S4yz0jkmzrqyWYtV2nqideEuf+ihhwRringqN8VDx6Vn2e02OW4caGDetR/EsW0iTRNr3kNISas+eGt/5SkIXJaiy4fg/BqFaR6+Dx/WumbFw1tcKrke6Uow4zwZVagIe+RyRzlZu3at1qLjhj322GPn3MfMAW55siCJtxBH7wboZNAT14SMBhrVPXGEpWu9us4ZB/Gi/VZ4QBeR3/72dxE4zjXOcL74DEKV5K1uLkpqqg875GAZ7M/KkiCBSdcTISNtLlSW7dNF7SGNVQPdbLcDQhDq8Dmuu+46eeMb39i19StKKdngHz3/PP3exz5xgZbg0Xq008HzZ9OjwEBGxJrpFkLhO1iSELkgnF13s01dm66wFunRjhfgrLPO6qik2ByQTEb1QS+A7sYDkU+tpzK6PTmehbrcOz0rDBLoat/8D/+gFno3ZZo5PPyww/SUv/jlL+WvlKOg+9EC6MtGNOMegJspV+UxAH1ien4W+pqL5ZJL10h2UVrSeddZEs+r80KmJQ0DWy4lyXRSypWSNrRats8+sv+BK7WjGuuRTmdIThLixrftkOLMrCxeNCoHHLC/LFo06qi0E0lvuFXVSq+Wa3Lvvfc66nRJqDseLFDXd0OkXHRd0yhZc4DrQqa4z/mnVWK1hmSSKfUIwFypiXIax3ahXTMoQ0A3i7xpnAa87RGn5K7Pwaz6EGMNW/Wcfs5CUDewD41Afod/AAvdMcW5bmsG6NZ+PPG7H93dMBIYA1VzQXPikAzGAF2n0rvcDQSbJVlagNBsEenpYc06Vw0El57vV8657Gb5nQljQZDgYC5+BBvA/cijD8sf7v+DWuLcCELbxmfajE1pqKC45DmnsYUeBdPGQleKfd/mwgdNHBB45UA/7610ev0aBa4rj/PuFeIyCEYP6JDIaM91nwEPqPM7rvn1l63vyULHTYmAxvpC458LpFEeAA3crWQV0ze3G6Bj+RN3xfo34OkkJrAOaMrBATjhru+Wec4z+6e3vlW+effdutN6cZ2HgK7seyLy/R/8u5LrdAJnntF//ud/amIgruBzzz23I5GJ3SvEHauPOVq7RC0aGBSSYKPD8xWUSw0Zp0pipiD/9v3uY+H7KKEoTLimSVgjDtrtQJE55qij5InNG/Wjf33Sq+Tyy6/o6T5InoIgh1ADNcuhwGh3XZTha665Rj70wXNUMJaq1Z4AHQUQ5fL0009XUO+UT0AyHJUG5A/gpegV0B1bWL0nQN+T49kTgI580D4Hp52mgI7S2WmvOnriQ1XG3vjlL/ccHgsBfcVeI7JkIK+K0kylKhus29o8XO54C79w7RdkcGlOckMZlcVOHrt4NbHzdD4jfZmkVGoVyeaysmSvpZrXg5REKcXtXq2UZXzHDhnbtl2BPZ/Lyf4rV8jyFfv4CiXRODqKz0A/VK1Z2bhhg8xOF9QdPzk1LZs2PCG5bEqT3pC/yGQ6YDoisTrc0C4MWqxqgl2jUpdcKi0DmbwCOoiFbLGk6hDQFeu8cesUBEuEa+KW5VnNtZ+t/MzkVQjoVG0Z/hpmGS6Z8mCecrwxIaAbUxwWegTov/7eXQ0rNYvfSAjoYZw9BHTnQnb/HDDjyHHA6Sxwy+w2NrWGa/7gE+XiLg4enCaLzcyoWx3L+9FHH5VHH31EXem4O8fGd0QuBm6EsRkVIg/F6t2bCgpPwo2p6Tlw4zIXR/xh2HvObeO0wei7PmmQxYPrXK/jFRcXZfVla5aUUSopwxHWOnWS8HJj9UPeQb3kZy/rzeVOqQrAdGUX9zFzh0sTNzraP0Q03QAdKw5rkLmm2Ua3gwQqA1XCBbh1u5G3kM9AHoA2gVkAoGtcriHyL9ff0LMg63Yf4fusHWKwrz75VUqNOTrSH+WuktGqvhia+NBid6og4zNFufraf1FNuZsrfz7jMMEBG9+LXnCkDHjGLFpG/scvfqkMfd08DfO9HkryS489VjZvelxdloVqtacYOvE7AB0rHa/AXA1X2CO4w0844QTNHyDBs1NcPySWmQ+g78nxWB06K2E+ZWudngWyjv181plnym23366Jbp32Kl7Jww89VJ//m9/yFvnMhRd2VaS5fhhD33fxkCzqz25GKBMAACAASURBVOoenC5X5cmxKZ/l/oeuoazmudbI5VdfLisOWi4Do3mV19Mz01IsFjQRTWuss0lJ5dJaHcX+GB4dkf33X6n3Nzw8rAoFTVfGtm+XqYlJKanlnpN9li+TlSuXSyqdlMmJSdm6ZYsaeEMDQ/o3x+TOCe2nzloloY1EPAA+SZY6ljxhzyplzg0thysXKwroxZmiNEp1yaUzMpBhf5OfDsFNWjPkjVwmBG6uZ9hhoNvievfMop2es+GJKQhmWJqFbpVfoTFtYzAsJVyF1w0LfcsWuNwdsQyAjjKlnuaff+tWtdCNW91OaEBnABkCug7OW+jdAN0lw+G+d25mzk8yiHVNMytcec19TBwQJ0sbMhJAHEuFBclniqWic+f4cICWGmQy6sJhc5AAoVSwnmVHx+1Z4iz2bVa9Jd+ZMmKT3QRzxx4XHVFNssXVm7X4Fmt31rtPqNA8CUcsgIVBrSSUodRGojjS45qxANS9xNAtc5kENpKL5kqIYc4++MEPqsWFNa9NUbrUoWP5Ez/HsuvWMpO7Iqt51apVCnL/981v1uz4bhY6i46yJTqaMS+bNm3u6Vrmcnfczgk56VWnKNtaJy7w+QIan8cThPX8qU98VBYN9svwQNM8N0DHTcmimEKxnCzKPvvtLz/44Q+jRjULuW6771j3t/M+9AEZ7s+pQjkxU5A169arlj5fLu9O42INAranvOok6c9ARVpT8pxestwNQDl/J2XQwkAkaBI2INt9foAOc133EMCeHI8xxbHoqVTotQ6909yzJ1hzHzjnnN4BnQY6GEz1htw3j9rxNWsuFrjcl48Oy2h/WtfxbBnq1xmZKJTmxxS35mK57PLLZHTFqOSGMyp7zULXzPBUn9QSDUnnKGNOqOs9ncl4GVFXC11DKeWyTE5OqDucmnUs+eGRAVm6bFTy+axa58Tc+ykhzWRk86aNsveyvd394/Gs1mSgP69scnCINBJJNZ6g5Nb8rZrIzFRBKsWKNMoNKU2XpFasSi6Vlf50XpJ1Wr+6uD/NuwzQLbfLMIGfZknzu4WeFeidmJ/zCME8TLRTEPcx9NClbyfie1ZVxk/IvvA4fuUr1pzFATpeKRfSrUnip1+/qQEghoQwBuq8ZuBngG5+fSvtMve4JZKpi7rhAvkunu2C/q57jq/FpnCh5kq8KCnDctNysh079KfFxS3D3WLjuLxtIm0cXJfz8BmLtdvDMA0nqhX0mYi8brH65rh35e81V3yo5Lhoi4+hRxPukuI0aS7oloP2pU547Yvep5Y5rVbJaiXpiIS4+QC6sX91s3CYP+uEBi1rN60fBQBAZ+zdXKG2mIlVnviKVyjAooH3As7cK0xhp/jOXAho4kLdDgN0OiOlk/Co1+S73/uB0uCGnAbdztPpfe4d6+c5Rxwu/fmM1unm6cesm9UpaehnZPLyN2Uy44WyTBVLcufXv6kWarca917Hx3rF9U+C2mAuLYuG+nWex6dmlaLznp//Qq30bm70Xq8HEJ94wstl8+OPSy6dkgLESwro3RUuFLvVq1bppQCXuWqj59sBblcLvTdAn+94zjn7bDm9h1p9xvO/BdCPOOwwSQOY9brc9fVvavJrt30QEsvsMzrkAV1ktlSRJyYWyOW+fo1kRtKSzLucKNc9ELKUpAJ4tVGTVBZDzpUBkyyMjIZmFb53q7+mOolSXipKcMNnoH0dzGiDJLqikSBHvB0pOj42rnH2JYsXKcCXSyX9DthBPL1Yrcn4xKSWKGvMs56QwlTRA7pIebostUJFcn0ZySdz0leDlM61vq43al6MexZR6+3hN1II6C2x9C5gHg8pm5LglAFXmmZ7Oaz4CgEd+QSgk1DqYuhQv75Ws90BdHBUlYX/uPtrDQNCTgq4W7JaaAUb8EVZ71pjmNLPW69vL/t0IiPw9q1EndvANVaZoT58ekrd6dQi8w9NA2DXWId3u1tcPHJ1BzEMK7ELJyCsXw9B3QF7k9TFvst4bTI7uTA1J19r5d2CVfe7p3Y1D4TFzs2id5qYaxZjbTLpTkdOBj+p852GzrBQ0Ng1mlcnty0a2NVXX63Z0RydyFVI7LIscOpVu9GFstlpzUp8iyYb3bKvzTX9qpNO8jXLDtC71cYzJ47T/BjV+zZv7k4Qw72yaPdbsVzyOfih+6RYrsmK/Z8i3/jm3fLUpz71L+J+Rmn40Lnnym1fu0mG8zkZhls6jJ/7Ta2JcbjdIeWYLspOnmHgCt9dkGVt4mp/49+/QTY9/pgM5bMynOvHJlDlYWK2JCtWHiDfuPtuOeigg3b73tlzX/jCF+QTHzlfBrJpySeSsrNS1p7SdLXq9kzJjD/a15//9Gc/m7O9K+Ez3OwQ/Zx51lmaqNcp3m5r7JSTTpJkn5WtdV9jOp6jXT38T3/afTyXrLlY3n9mb+MhaZBwDMf6z36u657tRaEKXe5Q+3YrS7SkTRQvLPTzP/6JnhIlec4k1X527UXiAB2GNJGZUlm2TMzKRKEs9/3hfu1Q2O2wc31m7YWSHk1LKu/AWY0dNghSEixNNiSVSWmLUmcIVBXULSMcEi+l4vatSxNY6Nms5FGmB+Car8rQwICG8nI5SrfIhcKKFi1t689ntWIIlzt8I1jmEzOzMjk1I7OzReUFAdDr5YaUp0tSnilLBQt9tiqpWp+CelrSkvINtXDTawKJP8w4M5wI5yXEC8UF4zDxYdwwXh6XCeF3DdDNI24ufbPkzYsM7mKkOQv9K7Jt2xZNekZuUYeOwqyKAjF0s1iZTADaAuwANQuOv8ObUoubuHnaudHNXe/AETeCqz0E7MxKJjOYhcDGfuSRh2V8bIeCOGASJrc5pcBZ0KY8mEajr0eMcoC052n3DHYO0PUMCuDOMnfZi6EL3s7foinNUXZgrfGoH3TXtgfurXKu4B+ii7Ja8y+tTI+0UNf/2hPReDKaQrEsk4WiXHvddVqCwNzPdfAMKA1CQ+Oga9Vctei0TH2WZ+363ve/r67xTho8rmbc+NDEdou3c23Gcvttt8lb//HN2n0MbwOd57rVxvNdBNIhhxysM/Xklq1d3fR8B+17xfK9ZTCfkcFMSop4N4oV2W/lgfK1227TMp6FAilrgVaw5DF8/orPyhDkHwM5GYyeRUvMRYWRrQkqFCax0gtFWb7yQLn+hhuVxaubtTTXM2bPQO1JUh7dq5SIJJfSWlmO2VJJpgpVIZb+kmNWa9gBAbyQe+e+UaivvfYa+cRHP6Kudhp20DJ2fLasSsqmJ7d0fT6EaF7wVy458tvf/TdZvXp12/vHC/TO006TO26/Tc77yEc17NKpZz17nzyNv37F8T7rvi6bnniyp/G88EiX+f2t73y383jeyXhul/PO/0jP4znxhOPVU/OFa67VctBOe7YbMNpegivitLe/Xb793e9qPkKn9UOfhUOe/jTJZ1NqKFC//tiGjV1DV4Rwrvz8FXLhBR+TvUbzMpzNuuTHUk22zxZkZ6Esv//jn33SWueRc64rPn+FnH/BRyQzSjZ7Vi1wHpSWiVHBpNZ5UlIZRwML4BGj5qd6uRLIctf82BlHTu6DK7n+tAyN5NQgYn7Vck+nNL4+OJBX+bN0ySLJZNNSLBCqnZZyqSjZfL9UGwmZminKzPSslAD1Uk3Ks2UpThalVqhKo1iT2kxFkhWRLGBe75NEA34A1x0zBHTDh/Bn25lx2dAOUNsAeuhyj59TGUx8qVpoyYfXMUvdEcu8RevQt23b2gLo4LReh7I13NWaRUjD92w2Mt+x1MxaNkvW3NAhoIdJdSSRkYgAcAPUFP4TG9+xY0ytOIL5O8fHpFSCrg++XVefjUYe/m2aihHN2E3jEzFLPLTIOYe54x2otvLjWiwi1IBMC5prIm1SWautFr8vV9OmLK2/W/a7o5fDQneg7pLmqL5vuuzprT5dqspXbr5FrWgUo07Cngzp1//t6/Q89953X9sEFu6JTPXnP8+1Nv3ZPT+X5z3veR2FPs+fJDqEMWxf3QCCZ4Lr/E1/93oP6DV54OFHe3Kfw5m/fO9luvi2bNveE8saiuCKffZy1mo+L9VGRWaLVQUdQhhXXnW1lvuQkNXJ0xLOLfOEYCIJ7vWve612ihrIpGUwn1MGqYynvg+1dL6vEbOg5HQaZqrZkvazLpSqcuXVX1Qri/h+t3m08XANlFvm9LS3v02y6aT0Z9PS78EcqkoObSREeKlQlQKshNWa3HLrbZrFDjj2eu9sftbIh879oNzz059IfyYlMOPl01htDdlZLKg3YNOT27o+H7Kun/vsZ+kav+lrt+m9t1vHTinbR6fuojWXyD+97W0d8wDYbygLL1vlesiXqjXZ9OTWnsbz/Oc8S+XrV2+5teN4Vq5YruD86YvW9DQeGve89Jij9R5uuPlmOfHE9vfaC5DbZ9hL5K78wxv/Tn70k5/JkUce2XHdYJEdfNAB2sebdYNi+4vf/FfXyhT2+I03XC8f/dA5stdQVgZzOc2UL5Xq+rzHZsty/wMPdVUMGDfnuv6G6+WMc8+UzGBWEvmUJJIur0qNpYZj8Uxnkprtrh7OOt5ZGqTAAOcAXanEya+iFp8mJZDtUOGU5Xsi2VxKwRwXPuA9MjosSxaPysTETukf6NdOZZTEkSkPdigmZfNSqjRkdnpWCnDAA+bTRSlOFKQOoBcM0BuSqSelr5aQhLLSuWZaIaC3WNJzGHwq/hVwWsE8BPZQDsTBnQTxOKDbZwyzwix3kuJgigPQUShZD+SNWHJ44v7/+F7DwJdEBQCdB8YBUPNB/vG7bVR1A8AIlMl4DSqri5DPkYwwPTWjHbuwALZu3aaJbYD6lLpCZlWbSiQc4MZd53ZzliQA0EcZhUqj6gA9/BfGuuMCOA7uoRC19+KT3KIdaf2xc7VrAwKH4J5lzmXyo2SoohCrvW/U4YX3nXSMjMafgnMVSw2ZrZS0QQJJc+oBiMVj1BokqYTayiSkPCy8hFLf8p14zEW57PGgaL6Am9+K8s27kEHLvWkJoSODsOw/PtHqiWgVT9wn49B+4Xho+hIqbMvlquYIhMx48WvxWceS5+aQ6+DF6fYdkijpoTyQzcjAAJq7I3cpFCoa7yWmzlx8+LzzFdjpMKdlMWnXV8CeM8KTWBNrEzfV2WedqfOkAJoGzDOaLBM2z7Dvhhs3vC98V5rDUayom5oYHkmP73v/mbrhCGOQ0YulMddYiM2e/+F/1mRRLHPGks/2aYxQn2KgnOr1SEAqNzRxrUoDilpNrrr6i6qMkdBIwlwIquwhQJz8FEr5yKr++T0/0+eY13lNSzaVUSWG88/OlGRa74UcGOcVa0kO9VTMtiZhQONw/Q1aPVk8Kz5HVyl4s7UmWKs76rpedF22OkG0PlrnIsUcQNdJzklDSpWqP38r97UqWrZHUn16HfPmlapuj2i5qO0lv4Zp3Wl5L0oANcdatD3F54nXWp0+6149ifFN2yOisx+wXm2v6p4gUTYYr51K70/pS2nrm5J+X/kwWyzLrFfuXF+J1j3O/uYf32MPQT27pD+r5WFAbamekKnpGdk561grNWmXzHGfN9LsEuaRSx2TCUkAskM57VchOReu1isj19UrSu4Un/VyR59zXdczhDCgIDHrOtnwzCmgjkzJ57QPejLJ644mvC41BfWBoX4ZHOqXarUsuOertZKkMynJ9+e0Bwf7Lpnid0rdiprRroA+VZDSZEFqM2W1zuuzNUlVGpJtJCWJ+K5qvZI0UEoCZb0ToLe6zd0chyBuv4fx8fj7irHI3iCLPsymN0C3XDbyjQD0m2++SbZu3aLVNYQjAXRjTk3A5Y6lAtAiCAB0S4HHYncgPa2DNaGkA9O2oK5cjYePUkBm+gMPPCibNz2hMV5cuQA8i9TVqyPU6IgGAYGbOQZiLn2EkE1UmCRggM4qcJauAwIHZk7YmLWtayqmTWmiu/+eAb59JnTFt9uHgLlLivIMBR7MSfLj6TvNSFduZLmpYa6xc7wPBuixTEhq1GEdKxalVK5r+RobSdmDg649ShHJ5tH585s/Qf266xqHAI00OcDZc8WbkGWeKLNS8AyEp7mNlW+Znddw1QjcpWbhM6++k5xZpHxHP0+sK5nUXsawQVXKdQV1xuSUEss0iPQfXfBpwjMkyPhnxOmpw9d7CNxWXmfy33HCPUu+RjbZ4gqH+rFYrSuoY6kj8E2o2ZpoVSqcNwXByPoiwY7z5nHn4R7MZiUXUDjaWokA1Y8xBFjbpDoWBEnFgTrjCQErrmiaUsM2QAHTe1Shm5RsHzwMbn/E17Kdh2YUlJaVoMDUteP3BMusDcCoouxjlVxPr5VOSzadcIp5MFF4AbBymE9AjnM7Ie0+xMgAaJ4ngESbTKcIujJM1puWZiphBy00+Zz7vJs7x0THZ1ECwtXCGE3x4/M8Hwf6HtBRUBmPfs+Ph+947nAURr6nCgZjYV0GAMk6VMpV/ecomDk3ShEtOKP1G7lQ0Z/dPbAHqbDh2ligZdZu9J120iMIz8Xe5j5JbHONpGDXdK5XnW/fpyKab/Vm92kzE2LntPbN59M6t8US3hrXC9yaRfE922MOzMl1cgo4nhis83xGmzzDsSKFYlVDf7MkKWsfirpUVa7yPBtSxrJ2i5GJdtTYmbRkh/IaJ68n6GHplYkmXYfmffCwNU7sORxYNwA65+BbVYwe3QRQxSYk25+XwYEBGRkZVNk4MzstpXJBDchMf0aS6T5ZtGREwb5UKWqb1Wwuo6CPHE6l+qVW65OS74Femi5IcbIg5amC1GcrUp/BSm9IpiaSJ3Ze61OmPhLjUC4QvbbnQkPP8CV8LQJt3VvOqDODNARvC6HE3w8B3fZ6+H3NWvdtyFHKyWfB5X7LLTcrkJ966qt3BXQsdLR3QBtwNjc7IMHfCjhkEmI15PPNbLxGXXt5E38knstPzP/x8Z2qHVkSnesV7tuL0rGsXnMb1sffGbRRvIYCLA68vKcua++6NqHanHwTNbb2QoHoNouVytmkmYegneC0/acxDr+4Ne1DCWZcrgC/06HNMtyjPetDKirmgiSLKNASbTgH6lIByMtRwlyjQY26c0e54ueEIN9d9JaSPaft0pNdwb/uYlecJclzU6Y+FC3mHS9BTZO4+lQ/DlVQN/QMikmDBgMuKUSFrG8ZayLcG9X6vqNvyEgi4wRNo4zGRI9493xiyaF6Cg2TsW/5TCIrdA1sSEVoH6lWmykPgeBTDT8pHmwy+ktQSKYakmZ3AEA1UaEWCVlVSFyow1aGejoCxQJQ03nNZhTIQwvarbcmu6BuaH2x9fVw4+pME7MTFIxGE2gbKF1q60R3p54Rb6EBLgA4KToG5NH688qHjSf8yb0nKlUpInRVoAeKm7X8TVBf4RQ9rqfAhHKEBZTMSKZNTwnUUI2E1SpSMVU2fD6ck/MhbLSHgePt1i/1NaQSPVPiox5s9Yacm9gd7tyulLR1r7KOCT4loPzIYhEnpF5hkZTd81alpckLwfuNBCxgdelrwHeRcoBRq0i9UZWaKqwKcToHjCml4whbClf13E4ZD1Y9+xcrEq8kM5l1RkeiUpdagsxut3bjHgw3SO8VUGHvx+3P7Sw35BL7qU8qSRISa1KlEqiCt8PFl915nFLRl1bMQwLovNDaF/GD7KAnODldgKRRnTourISkEylJZBPunhNpyaW8RWljt5AnCkWlIVWpSh2qbJLNSmXZQY041m8yJeksLaj7nDU9khPouEmEMws9stT1U3WVncpMwlrxe8xZ7gboWOkqwqSWqEsqm9EStaHBIfXkTs9OS7VekUwuLRlavvbVZNk+SyWTT0uxUpJavaLPp4zVnuiTTHZQpJHSuvNSoajWeXFiVipTRY2f95UakiiKZOsieah31eXuQml1HdiugO6wwxk8hh1mSbtM9VYLPUy0DuXDXIDezkDgswboVjEGoFOy+rWv3aIWOoRhZqFHCeR/+Nl3NCkOa5pBA+iqmfn6bixQo2Dld9zndCsbGxuXbTu2R7SrfB8rxYFzQ615JWVRth7fTpRWpN5l5WIqzp0eCq/QDc/rrSx2jqEt1KBClwbnU+Edc3+415od5eyh8Lq5rOOWUDQmTVpwK9/IY5yL3ZWpcb8OeEMCfmeFoI2G51Vr34/FAMKoBnXDWzIgFgPehzYJFnZ/JhhtYemiwHIhHuRdODaXYf5Au3iOncMsoaYypVfzi9jV5LcuPse+Z5S+9l48tyEEofjzsUTCaBEEv6hrL1RAwg+pRdPqXiSpVeoqjhyQu3b2TWnb11CBiLUg9Gz2HfpsDfEzDuLh/aq1AXioouA78wXPyOaZ7yjwoB/Va1JhPF45i+4nYcpJSiTT12Iht9xmG0CPzyd/q2JUrkujj3VDog9lTVV372bBqss5i0z3gNZu1ru/xv3Fc2pCBTz0bNjzDtdt6K0I96rtx7DG1/Z/mB/TsqcsIdXvHRubCWH+tl4QoXVlcxiOJX7ndp1dw1pmjc09V7pOvEIYyiheCy22cG+aERSuuda5jNJuIxkXl53t1obK0VTSeehQeqL+3c6bEykAfUCw033wwOL5oRvbdjpX0uwET0smrcYG6gZ87fC04/52lrvbP7yP8dSHkoXnzyuUtFNVD60qN64dt+4iwB1Dgs9Sr55yXhADfbyAWWWdg9SpJIOjAwrukmxIrj8n+YGsFEqzMjMLuUpK6rWk1Et1qZJjM12Q8uSs1KZK0leqSx/2lwf0HHgEoLs0J70/s9DjGGLgas/S1qUButpdQbOyEGNU1gdyIlwPeItMTod7iM875jpXeQbOkCOEyx2yMHJunIXuYui8r9e498d3a9ka8W5eMArXsGRMG56MjcnOiQntw4s7ncxK4i1hspgbqLNcLZnNbob3dGPUfWJR5NIKQY+bcN3W4oJAF6p3CYcaULgxQ7adFkEcAFy4QVrBqRkDCbepExAIcVyaxMucIHfzREcc545ylrv7pm7ShstBcDjdzLhvp6Xpl/Sem7Erc/+0Exnx+Yk2sZXmteJcdwnt7iCi67XzhYpTp5O4sEfrM7M5cbpOM+8hvrhNYQgF4FxzFD079QS4cMtch409DtA2rnagE4JA2/OGykGXWY2DR/h3uO5CJSIEkOaaci7OzvPfnHu7B9aq5b1wPfazgZ0BlAkgO3fLnvFrycbdXMO7hgHi+yUO0vZ+HBjt9fBZ2TqIymM1/t65NWWLUhv3qniFKFzLoUJggjp83+bB5KGNycA3lD/tZAj3Zcm+8efm5mbup2nrMhT6TRlr+8ydI7yPSAbMcWoHPE4WRfs70HXDzpOEKmyfVpJ9Mlkuy47JKZktliSZSUqmPy+JdEoqjk/bud5UNjtOCvecsehZuwGY+cQx/bwTOd5x4v/2oRu18lHEIJJK9TkltQ+wx9WPN7EimYG05IfyMjDcL7mBrFQbVc0FqJZEPYaVGcrTypIoVCVRqEmqUJPETFVqM1V1t6cbfZJKJCWdgPjVcqBQtpqMoqHsCJX++L5x4WRHehVf++FnQxlgz46Qi60VkwXGkRJiJ8Y0We4QkFHtBAa/9rXE0J/U3h68ryHr3/7grgaxc8rHlFQ/nY5AitcffPBBNetxq5NMRJxcrfZqTVLpbMSKZuQbtlggD3BxUVeWEG4K4hU8yV4Ao2Wjmfbo/b8Wh4wLBr9i25L3hA8p2gTeijFLs92eMIHWJLRxZDkhoIcbLAIuf7Lob0/+H1qecXDRSLp3Y7UbSzOnoLmp9RzqFob5qAvazPE2sTxzHbrxul0XFxy7ft0JgAiE5oj9ht6Q5nNtxp5sjkNAj4OFPTOLvPZypza2ELjaCcBQqWh73t0E9Hb3YtcM5y602nSe5gHodl8G6EZ20w7Q48InBCe8PeH7ceE217yH66CdEmP7oN2etfdsHdg6D8mf2l03BPRofQQ+cPNKzSVv2gFjHFhtTKYUhc8tvvbbra1wDXYC9Lhrl3O183i122txORKud0va2kXWBPvWnle4/mo0w6pWZOf0jMwUihrm68ukJEmWvVrmzqp1vgMHzG6tEDLEenPryLSY+O9hzNpCjBqIQZHjOqk+qQPoybr0pfskkUlIPdWQVC4p6Xxasv0ZSeVSGoufmZmVShFPVZ/UCxWRQln6APQZ/lUkMVuXRKEuuURScklIqlwegmMSrWt4r+kxbd4L8xG62O13WwMhKZs9l3DvhAppfA0qh3zFdVXjnylv/G7YwvUM0GEnpA79yS0Qy7xOsdkAXffJr75za4PkN5LiiJHzMCB64YCaEfOe2DhlJyS+OUGRVreeNRqxRRdpkt4luYtgYnEiKPwkti5sZ+E60oGmCtuy2XwmZXxzGBA3rxeJiwiMQte+JdJZBqcJK6P9a17fuc4tqc7dnyuzwxPBBEaujph73CURhYk7Te3NNDF120ZhsmYto7HLzSU0281rJFRcoumCDpfv0GS7c4tT/98F1J13oZ2QiQuk1mfnnjXPOPLgeAETWq5xII6ERmfDteN42gndUEjPOYEdMprDtRoHCbuf8Lr2mTggLATQI4XRu3qbiaguTmzhqGjt+Zhg+MzCsQHoc73XScELxxFXcMM5bTdX4doIlYu4RRR/NgbYc52/0+sh2IdKSziW+Fq0dRKGWOJrfy7gbM5P+xW2O4Aen++WewhYLNvtJyfTWnt6qwu9r0+KDcdqOTkzo5UcRLbS/WlJ5XJSx13uy3Gd2HZ72ZXqYtTBvtYO0J2XIZ6EplJEsy5d0jUUslgoDSz9dJ+63QF4LHV+h4kOelmMoNlCUSqzdWlgpRcrIvybBcjLkpipSbIkkq4npD+Vlnw6q4DOAFyCtfco+H7k4d4M13TonbHP8Fo88S1cD+3WZ/T0CVGQlm+Jwt4TbODO65ybsDfEMgA6FvqTW56MmOIM0NVL8F/fv1O53HGr43oH2H/1q1/pBeiMRIcvtAC7Kb6kvVex5lT4t/Y0t00RwmZRZgAAIABJREFUWjuhpq6bQBu4LOyIbyYDAxNaoQYU/h4KiPhmCy3H+OTHhYx91kITaE6h9hYtBOdA9znu7l7De1YIxDXlpKi+3xTsptjMPUehBhhuUH19NwA9nCfOSzIdCUBsKjYyifthApDu3b6GpNWih5jI36vX1jifeTXaWxAmAFrj8yHAx5+BzlV8QueYqnCe7NmErt8QTDsBlXtAgY+yzfU6fZ/1Enc5h3skFABxQA+KHna5artzcE+cw9YoX7IYtJWDmqvZrrsLGHhAbzet3QA9POdcSosGqkh0I4FQlVDnsrXDYUvDJccF66rbeMI9H+6L8HudFK/QGo4rWuE6DPdrXEkNn0k7YLcKn04SMJSZnINEw3qZPVKRim3wKJnQJZlp1QHlVyR7BkmdnbaKjTVcfy333ZeUKsm/tapMFWZlYmpWCiTI5fokM5DX3BCr5XHNqpzLmnskmQ3Xu+YX+XwYlxfkR6T6fDNUGcpOQo40Z+nDA6Ap8o4fHhAvVUuSILEv3SdpuBogtkn2aVvj8kxV6oW6uttrBeLmJMJVJVWi7jwhub6U5KgiSaUliUke4Jc6w3xdeDtlNC5L7O9mAniY3Om8p3OtGXv2ZqHb/LP+zOXOazafYC7NWRTQb/qqGtlQv/KzBdD/3/fu0LI1QBtAp04Xsg2sdVp00vIRYg9z3TlAd5ndlDRo6YlPbotbCXFhGWnA5poJneIBCIXZwOFHFLy9WyJUHGzyw7hVt40dTnTcFRwXQu0sB9PKovq/XSz0KLHWg3Ysa1rTpX3mc/DTNp8urHmAlH00+s68Qb01qQ/CiUoCsp+6yxz3NbrqpTA3nS04La2gbjipbQnJ1E4ns1rXHAJ6KGB5nSS2BpnIpuVrZrZZ+iSLuHKpZo28ew9ZT4JNI5ESzyrZdqbabUA+yD24JDJOXZaKBhc7iT3vqSC5rN4QxKYlsmHHQuOboA7Wx/7ahfZdVz6XCKTVP5Rk6VrGCqlrxrituyJKb5lEOjKALRmx/WLgOy5BzyW/UbEgjaQ00ggvZznwGd2jqpAxjpKU6ISok2GJjc3V5vZWmKzavDafyqgnJx2rOmgdXwhI4TsVsv8B8TIVCe6f8S9Ez96vK+KZWupIPXqS0ivKvNpn5pd9Vj4uYTorWm34rmDrmtrjtzB7FJBx+ZSUozXLVJtr0c0t80nSFW5fdQvDhsnz12Sz5vph57qS1eax6zhchYkbB6UmqbaJkeUKlTBwgbAPXSWDlkMGZXuu1pzKLz9X6ZSWJWYSSS1XU7kcWz7tlDIDoBbFk5rxvqRUGnWZLRVl5/S0TJfZsyJ9OQhlUjoHDbPCfYtqzTvS/euqdZzj1VvqYYKoDcwzMPIZ/Vairol8lKspnSyVFSkYSvukUC5puay2aIVDIQcPSsJ1VZutKbVrma5qhZIaIwA5We0K5skMuXRBYqAJyqY31sB1rjmytW2GXDwkNJfCGwd3rqMxdG+hc74wd0TxzoerzUJ/+9vfLjfdfFMUQ98F0L925cUNa4pCFh2A/Z3vfEd7LgPoEMED6CqAvTWq2imlFr4Gs2aAHsROsT6jGLqvWzfLIYqVRJapO2NT4Mc3QvM9NHmPhC1lHS1KQBvZp5MZnaYV7Sy7OwKAQOFoURwCd7RNtiOWaWbW66U9QCvRjE/00Je9oDT6WPfgrb63tc63NfCw6w3FiQyiuMBuWOjcSJmORHW4vKltdWxk1McbuUi7RalxJwQTtenUklIrm0lLLutogckmj2u8hVJJZrV+nXpkVyvvBIm/1whkW+9d65R98iZCK0uGeLa1jrqd1R0CDGBeKtLS1tXumpBsW3oUDIcSPWrXARnqgVFYEGYIW3JKELQtwjZYZiostQTSlxIhjHxdfiadkP4spXzMf1V7VFtdsXITqGCcA9C1ytedFwBUQhYlqIGMJyv5jAN01in15RSCQGSkdfJWXx6d2qRrFAdqAQIXX2ySHOk8kCTFmqNxTouXqTXJtFRqKDDBpleEe8KvK6cgNhVbHUpUrenKvSh3AtSpp9Y67KzrIWEljOU6fA4lx0dQpXbecSK4Pdfc9qpIqSXr6r+NU5z9b/XqCpR+PE6ldnkpjujGcy9ggcIj4RUSVUo0fBYoRcETa6eaN8fizsl95b0yzPNijSJvC8Wae14ezKP5Cherlz9W3aJdy6hVh20Q6tRkWhXfONDEDRf7O4zjWhULSkupVtFs9+lySUmHqN7ANU65l8k64+NQ+WUakyXwmdI6h4Xuwm++pwrheQDds8+xB7SGPZmUYrmk72HBU/7MWkBxoFy6NlOTWqEm1UJJGqWyNl/Jq/IMv4PjEqDunEXno+SR/A75G+IKaei5DQG96ZFoDVfYlrLPxo1CwwPWoAG6efFC75pd1yx0AP3mW25WQH/Na05tiaGry/2MN53cwN2OpXn44YcrZSUUlDBOQeNIcw+sd0sMUGBXMhhNj9Bxm0YXanb2eqjtKKADan7dt3NHhd+zm45+epenU/aaZSHmojSSm/B7NrFzZZ02gba1tMC+Z/cUT7zhfaPks3tsKiTuPqmtNOUljMO1uLQCIWhj0a/5WvV2YlxLOsyNZZ6BBQcxmlfguU6XnOCHsAKgO/nVp2rzB5q90ExjLsYzFtgvfvEL+eQnPiEbNz6utc7KaIUG7QWKzQHCCjYy6EUhRunEMNfu/ik9Y+5hv4IUZjjHpm5Pm9vOU0N55c5CRYoQcijbV5NJbA7cdDijtbROuDuCj5RaSgWaCaml6Sy8dkpPeF6n5znWPAQM8zSYyUkyC1EIDSZIOnWkLsoJ0EnTCE7cBD8AIinD+ZQM5PP6iUKtJoVZmPUqShtrDGc9nroJ+d7ackRB3iujxDxpydLsIt3MpYiEEeRUfl2VyoD5QtfVBkeqkkmrApSH3S4DH3lJn+cMSmgX9jZjXOMZmuvbEeJ0YixsPq8sQKLlXQlVHiIPwwLY4kw5AtD7synl0h/MZlVBnCnDPIiS4rwYp5z6GnnXu9415z4E/ElspmMg7VjvuuMOyXoWQNjh6IFAi9AQqEJAZ43Z8zIjRsHKSo/hvQDU68iHkkwWXSmbltcqYxGucaeJWRjRJUMHFUAhoKtF7krYonGYXNe6dNe1TUvXtDoKDnhnlZdmC9KnjcHSks1kleyH9TxLlvsMsXPCE1rML+lEwnl3UApRRjWnvRn+VMZST+rTEh/1Y7GxhRVUNodmmYftt+Pyw7zWc2GdtoGtOgIZC4fxWQuXtQP0W265RZ540rLcXVIce0AB/dWrnqvtUznh85//fK11g4qSn/CL33zzzVrSZgKNyYWhzG1bR51oQBTGn8KYYVwgablDrIQifsO7gLl7QTUr+6zdrGmUVhsYB3v7uy04+nijTSKfnSvWGQfuuYS/jY8NwMJsFebNOEs4rpY5YnN5lq1QSbDP2IOPnzeuDdrG7AZSvA9Bzs7ZirbNhHnqtHedrkBON7NuZUPh+aH4hV6UZhMbNzyqTT+gbIUn3DAXMozx2RmZKlbkwUcf64kDPn4PLOC77rpLTnvrm2V4IC3DOXqG+5LBFpBrnW/emtYEn7Jc92X4uDtz6LebO/jL4QsHWPBcFMtV2bx1W8f+3u3OQ77KDTdcL+edc5Yspq42k5KZGYRlSX71X/8tBx98cKdH1/Y9BBsdx0468XgZoplNPqMeDSzkiWJBiUI298DRHp7c7XlXnglwkBwLjSw91D/8oXPVwnQUslkZyORa8iig6J1UsC3rPL39Xe/e7XW1acNjOvesq/50VkqNkkxMl+S6r/T+PHmGz3nWEXpPjzz2eE9rUDnMv/Ql+edzztKa7h/+9J7dbmPL3MJZf/yxR8uSwQHJJhO6L1ijNF550VFHySWXrJUjjjii5/a8rIFHHnlErvz85+XqKz8vg/05GR3IyUieRie+JXDwgNt5tCLPpOfGQoqpN6oBM2NZpstF/bljYkoNF82nMrdiQMASAbwBpFZsGPBr4CJyyes1fSUTqJvAmrZcI61ndzTClXJF50LbfutnEloPXymWpT5blWSVkjRX7UPBoxIg4enxoYmml99V8uhV1RPkWE/D+TDQjudWhclx4e9mXMYVAMOz0OPLa9xPZKDFyt4Mh6wDKsQyaqHffLNs2rxJXve3r5OtW7YojXVUtnbq6udp2RoHTTyWLFmigI6l/spXvlJT5GmoYQPip2bQKo0riT5NTvZojfh4iAGtxQXsgTmiQHNB65m9q5UEKhcPjNzfXmHQv3VxtcZZebs17uD5f5W4xjHToQfEE1FC95PWlhvhQ2D5hw5IS2AzN509mPDBhUqJW5hukZtHQnXSKDbu/YqWCe/UWheb0ykIQwStsnsuaz/UsOPeEs4Qd7nZWVVIl2quwUi5Knf+6ze061O3NqpzoQ3zAPHB5Z/7nKxdc1HUyYv2p8QMEfLbZ3DrV2XD5id0rc33AGBoVkODmMUDeRkddIJKvUABq1N4Xrv/qUJJdkwV5covXtu1y127cSEsD3nG0zW0gCvwwx/9uJx++ns6dg9rdx7tgHXFFfKpj39UFg/R+ykjY4VZ9Vzc/6cHlJN+vgf3Ti/14196rIz0Z2VoKK+uaZ7xjhnfRe2J7l3Uerkuc00M7wtfuFLWXnShWuk0z8n3O3c4Slfruvr6X3BdXayeDZQW9tfYVEGu/GL3roV2XzRaeYHvyvbAgw/11ClQu4xdfrlc8LGPqgfu2//2PeXPn4/CG59XZBdd5U468QQZHR5Qi3KShlbFilx2+RXy2te9rmtDmrmeFeO9/fbb5fR3nqaNjZaMDMhwbldQj4NMyz5qiNZqM8fQxFYaNSlWoTmuqrW+bWxMLXeY7ZR2OSrccXk1KpNaEs2MWMaCpFj3Kp08kJp30xHLIPOj8XkApMxLw259uORdHwqVd1VHHJOuOy8K4RXeo7kRv1NlF5XAe0PLufgd3sQBPXSnx13w/G1eW0Zvn7Vk0xAXQmUgbtw62u3mE7RzWpiM+0IOc16M7Cagb9Rua8hZS4pTw/wf/voYtdD5Aq0fFy1aFAE6MfSbbrpJAT0EA0DcJfm4JiHqvvO8szZ40+hNwBq4O7ZyB16hkmC3FCVc+QS4ENh1DGGTkZjiYG4js7IN6PXc/nz2u7ntbQzhAwoXuJ0rTJyz0QPy9uDCsIP+zv0pK1IzrhbOYRxcWx60NmnzbGfmEw3mw7TA+OIwi99yAsL5Dd1r4evYXYUCbUBL6rL85re+o13XLAmyF8E+12eavbbP01agIzli3hmZKpVkx2RJXvHKk+TKL3xB8zXme5DkhYV48kl/o9bHopEBpXG19RZuKDu3zdfOmaLsmC7IuvUL62lNeGH/lfupy5m5vmjNWnlbl+5h7e7P+kpfuuZC2WukX5WdbVOuMUqvINPuvHhIjn7JixXslgwMOrd0uSxbp2jAUZaNPfSun8/zwGKnp/oFHz1fn/NwPi3JTEaKhbJMzBb9uvr2X35dcT2oWEVksliWdZf1/jzvueceOeboo/U27//jH+UZz3hG11vmeV2yZo2sufgife53/evX5fjjj9+tvWJ930895VUy2p9V1/XUbFGu+MLVSu3ZqcVs1wGLaPXStddeKx89759l0VC/LBsaliE6pAVyyfZMuE+iUCMEWSTGafKf43gv1+tqqfP72OSEeqk0xg/3P3lVmvfhzqbUv+Re0MNBEzh92FXfjOpiHTGNJ9cyhFCXvRNWUZUV9rjKP38Bx3rn68fJdajBukjTKMIF6tR3GV+aPxE5lB0fjoUErGmmDyEzDsODuSz0uMFpQBwCemj0xT8fvectdJv7OA5xPvCZdQKgn3baaYrJGzdtlNe//m+jGDp4q8Qybz35pVq2xhew0AF0Yuh8+W/+5m+05i200A3gXM9z38nIA7rDTQdgFnO3AdoNKAe58ou3txjjmlDLovUx9HDCQxc5r1vsoR14xr8X/0zc8g3vpV1+gN2jAWSktPhF6xqtNBWX0J3Dd0KLOgRZN3+up7uVG9l88R0D9HYbuun52NXVz/XjJWRkG48XSkrxeO2/3KD90Klw+EsdgN/ZZ58l37zzdrUYcQHPFMqyfaooZ37gg3L22Wcv2AJBKB+3epUM92dl6eCAZkG385yEz473J2adhX7JpeuVeWm+ngiSSM/78Iflumuv0Wn64rXXqbbczp3ZaR6Jea65+GK5bN1aWTbSr8Jv20RB9tp7ufzHL36hzRgWchBHPfywQxVc9x7GBZ7RxhucG8tv46ZNPbXJnM+1sdTPOutMufuuO2S0P6/JkYAs4YM9u67u0ETFmVJ1Xs/zJz/5iSoYHLBf9hLe4HlddNFFsm7tJbrO7rjzLnnFK16x24BOEvLrXvNqGchntXLoVa9+jaxdu7Zr7/denw97kP7z3//2N2WvkSFZPOjWRFw2hXIs8nRhvHnrmboIrHHCDTWNcydkYnrKNeUxJk28olrXTRXLrqnKUS+OyO/t7yKWj+lQ2mG+2TSuU5tL/jTDzjUc6tPcFiz2FO52cU2s2E9WraHWuS+naybbm5XtxtC0nVo529vlT80F6HGXu2FE6Ja3uVW8agPoIQaCyxhXADbyoAnoG1TmhMQyCuhvPPGohpn3L3jBC2Tx4sUK6HyZVpQ33nijksqEWhwPy/U9t4lout3thqx1ZehCcJPm++LacwyTuqzsJyqzaK1RDG9UHyK88J4MwdysvGav2+f5TNhXfRerPxiLgbKdj7daQgZeWwzj9nOBdpidrJ+nxI9yIU8f6/THXT0VCkraStHTzQZUjJFC1WE3G6jbR+x+w4Vkm3eqWJbx6aLss99K+d4Pfqi1jn/Jg7n70Y9+JK/8P6+Q0f6cLMrnhR7i26dmZc26SxcEqDY+Ay4s0WVDTSFlip1TjBxdZvhvslCWsenSvAAgnBOsnvXr18sFH/+YPj0EO7H4+Xo1IkC/dK0sG3Zhr62Ts/K+958l53zgA/OOydsYAdf9VuwrA7mMLBnJa4e6PQ3o0XM+8RUynM9qZ8CZQkmWr9xfvveDf9+j6yqXSkqxUpvX8wTQj129Wp/ffAH9UgV0kdvvvPMvCuh0v6O64fs//KG88IUv7IGhsbedyh4gr+KEl71UFg/1y9JFg9Lvu2SakRN596JqE18uamV8EZA7bg3tTdDXp2XOGiH0oVdkFqRE1rRG3fEkeGr401vljnfGGdm+ks3MD4s0GqGXes1VWDnPPMCcptWqNlpyMWgseQV2YuZ1B+gKoJSZh9a90nVbu9JmZZJVDOFpiGND6Fa32bY5428zWO1zJm/MQxh6rkPFIMKPANDDZ2HXIlRmBjeJ6gA6RvaGjQC6Y4r7wQ9+EDVQS5x89HN8UmJDXvziF6v78+6771ZAx1ojhk5SnA3AAQouDKMJDUo1Is5yl4XsqhOaSUk6YH2SLsFBJ8/X2envligXJFXog7HPUW6ScsxXvK59dIOGGvqaPjTnIjKg5bxkcOPG1ppIP674T/2ObzXKd+262jQlWOhm6TInLdfylrmpempd+ydj36HEz0A9IpZpk+nOhnFWeisgtdxX4DYLX4+XOIWAHnoJaJG5c2ZGxqZm5apr/0X7687XyuxFpGzatEmeeuAB2ot58eiAumK375yRm2+7XSsp5guEdk0YDffff6W6XZeO5LVEx+4v9H6EYM53AfTdsdCJDV933XXyntPfrUP58U9+Ki95yUt6mYqWz8QBHVclis5Fa9eporNQTwnn/eQnL5AvXP45deVjqRew0CeLe8xC58Z4zk85YH9NVsNiIlP7i9d9aY+vK5LyyFKfj8fFAJ1x/36eFroCuojcfsdfBtDh/cDlToLXvitXyo9//NMFe2fmWoTEWt/7nvfIv33rm7JseECG+zORbImDkclNFZOKsE4GgcdRQ2jkbkRY5CuOkFcYLGqIkD0OHwAtkptNu4jFq8z2/RhCLymC2Vovk11vvdyNi8LKJlEW1YWurZ+b3PiMNdXw/OzaorWZJKvAa62iDYhj5cYmN21M4U9TeFrmxstfwx0zjM2giLwcMQycy0KP8MrjH/iBIWrVVHC5A+iUkscBna6omuX+1y88rGEW49FHH62A/o1vfEMXFDEctAEAPRSUOmDfntO97paRlSg4AGnW5bVoMVBSaDzFEVo40Iw3Rml2+NI+sx7UNbnCLwanIFo/42ZPcF7jwTswRCtsdXnbgm9ZSGH9fEyj43NGnGPu7wicfd4A5wwte5tPZ+W7+1QqRO9CZ1zWz92Np7UWXRe7VcA29aVorxrVbcTP7D0f2jkpsvjDZ+K59FVZcUmC/K9ULsnmcQB9Rn7+y1/Jc57znK6gRKLNVVddJddcc43GTY855piulgQxVhgHNVY8PKTlPlsnpuTr3/yWHHfccQtOKlLX93nnyY1fuk72Hh1Ud76zFJj3iDakScHrExAnZkoaQ79k3cJc7qwHvFinnHyyztd//fa38qxnPavr3MU/EAL6XsN5LVcamy3I1ddcpzzNC1WuqDS4+qqr5MP//EFZOjQgI/3/M4Buz3nNhZ+SdKJPZitV+eWvfr1H19W6dWvl4s98Rtf0JZf27vH53wLolhR34gnHq7HzkY9foOVpQ0NDHdcT+5A9hTv9U5/6lIZKOx0AA3KdJNKlQ7QnzUV1/GFoMQ5Y6kNUQ8hlsjuqGEf3GiXx6psuv8kAXWVdg0Q6o1b1eUVWmuYB3RlYlijXNMJSSZqdOHzwFI2Oxc1c7rRn9QnG5kLXNsENLHfHMOeMHM9t4QHd+jd6bptmN0fvCYjjQgiy7ny7hjIN30IcsEokM/pCEA9zoPT+fOJfU8BrRb56hg3QeQ/q13e84x3qNQfQ3/CG12tSKhZ6BOivfOHhDTqcge4vfslLZNley+TOO+/UMo5TTjlFvvrVr8iWLVtdwN2ZtK5mTsG0GbMMQTvUWMLXtazMstVJVDDr3JIffNKbUw58OYO/S9PctJtPkLQQTiK/h26N0BoNG68wofHYdPggbcLNysMiQ4iH8edWj4XXYL0V33S7OCC1wxZD+HBDBSN05SjjvSkypgn6zMrIKxDsYCPy0WubY8QvFBQm1YqJddF1yysQZLU/vmVMAf3Rxzb0VLrz0EMPydOe9jS9MnE+hE+3GDTzxyI8872ny9LhAa0V3jE5LT/88U+VXnihB67vz332s/LJCz4uy0aGZHQw77uwBZvO/HWWhkkMfaYk26dmFgzojDeMwT7wwANy0EEHzfs2QkBfDKCXqkLC3u13/auccMIJC/ZcMN/0YHj7P/2jC3MM5tRDpRZ6ySXF4b7rdpDN/4Y3vEFOP/10lQX0fOh02HN+77veqcKW5/z4ho17dF1df/318l7vKVk7j5yI3Qb0v5DLnf1Kxv1xxxylvA/kY7z2ta/tqszRNOvpT3+6Pg6e04EHHtjtcWo5KcmSiwdysrh/QLLZZslxKKNC1y+AboaJo/p2lrrhWiSLlc7be1k9QZRTAEKGzGYBuMkgJ+edwArD6HquANBNpmnLciVpcl5ehxXmPsftTutg+0zYlSNO/uVlhHWA896BdoAeyuUQ1MPXLcHOcCUEdPNqN3N5Il+A4qHDBRd/MLjQCm3fYhzs5dh33+Xyjre/Q2648UbZtGmj7k1zuUeAftKLjmgg5BHKf/VXf6Wb74477tCYF5sYwYAWiPvP3NuW+ReWazRjD46wwVnPNokhiw59u31vnha6VHeTUXzZv6ceH3Vle9tT+5q7z9okGkC7h9HantA8CJacwPs2UfZA4m7tMGZuY7JM/nDXhHH2XXdTaHU7wDfPRZMvuEm8EMZuiBZp60Dfc10fOCEAH05QLTgIDajr3s9Rc/6szy5OMkpInMZqSgnrZ+d0QR5+crsML95LfnrPPT25+Yg3HnHE4XquT3/6M/K+972vK6Czvr773e/K377mVFkylJNitS7jU7Ny732/V6KMuQ7iR/ybK9MXAPnSl74kZ7z3PaooDA0PRH2+45q0XQNRMDFdlG2TM7sVw2ceDjvsMD0trmbcYfM9QkAfHcpLuViRiUJJfvjjn2j4a6HzYvN96smv0trj4aG8NGq1eQM6nRUPOOAAHQakQeTYdDrC6yKo9t1vpdzz85/3vK4gtmIHf/oz81tXrz75VWo9rrv0UuW67qZgcg//k4COlYXiQSWEhRa5Ua2P1n7Xrv6Z+Pntd97VkzJ33333aW06x7333qukYN0OFM/DDjlYk0j31sQ4BxRxV2/8b+SNa+HbJPMyeQWgq2s8ap1tYO/yrMx4CStvVE57b1kUejUDziNa0NYqqoiy+wsBkNeaNpOjBgdf8EQi4wyrrBEW92GGnjHDmVJhMfT4PPJ5w75wDE0Z0yyzNvkaAnp0vcD7a/NnGfzuPpp9LUyOcz48dfyNEk7ZGi53wo0AulnoTWKZo/8/zXIHsHG5AujU9yKgiG9ireNyJyvSLmqkMWH8OpwEG1g8FmE3hi4XUpe2m6TohgMNz9UaNIlf7HzmEg9dGdFC8tqi6zbV6tq38RlYNzUoNyLTtsL7jC/2eLc1y2Z0ZzDNq/mwjPwmjPXbvNo8qGaadLkCoVVv99uuJDCuhKgWGyygME5m9z02PSMPb9om73jvGXLWWb1lm9O458UveqGObc0lazWm002AMg4E6IknvFwWDWSlWK7LVKEojz6+oSMQQuTBvcJQ1+7gmZIh/JpXn6LW+ejwoJauxVILdvnqzqnCbgP6xo0bZeXKlRrrXrNmTVeXZ7vxh1nuI/msUqKSpPjf9/2+Y9Y1iUho5J3crFQAHLvqGBnKpmXRQD9k81oSNx8LHUXFkiSJ877sZS/riBkG6Kec/Col9Djrg+fKOeec01MVA+vqhS90CsPatevmta5e/rKX6lZbt379/0pAZ15g9/qHN71JWQZdXpBjnyP+T5KXUv6WKvKjn/Tmtbr//vsjhfL3v/+9HHLIId3wXIX/yv1WuOoHn3Pc2GyUAAAgAElEQVRicsJkUGihht7OCMAtoTfoPRAmPsc9knEwi+NEU+a15lpZ+XIo/+yzJud3lZvOfe2y7J2RY/I4HAffC8+h5+lLaJ5UiDsmf+08IU61yubm99oBeiiLw/vV14PcLBtrqDxY2VoI6OS1sTcN0FuY4t70iqMaaAAI5UMPPVRJPqjv5SfxTRLkqL/k4pzcer+GoGKTFU6waUbtJqherUWAHp+kOJBHk+pjLpacZg8sBGPr+WwPrBnXduVsZu2HoBtZrIH1ahn6pijYvYQLgdeYCwSrKTB2XvNcwDNs1riFIVoBvxWwm3Ph6oaNtMc2icsWbfbOda4cqgbc62EYIHwW4fhCT8D2iRl5cNMWedu736PlY7TL7XZAgnHssavUuQagE9PpBuicE7KT41YfoxnQWCLHnXCixuI7kcrgGcJCNyux3disdG2kPydLBvslmwVKrGFJ+7uZnC7L1snp3bLQYUrDGsRKJ45v5Ezd5i98vwnol8hwLi2z5ZoC7p8eeFAZ+uY6iJ8+/PDDHeP2WgFw6CFKvbs0n5dEqjFvQGf+idtxIDSszKvTPfKcVx9ztFraZ57zAflAj9n6rKtVq45RuXDJ2nU9ryuyt1eRxyH/uwEdI+lvX/sax96XhZRLM86Ue6DeSMpUuayeox/99Gea4d7t4PkaiPeapY979iUvfpHs2LJZli8eliG6lHkZwvUMmO3a4d8hoJu3kffNSxk33sLxtwN1O1/ck2Z/K9lXi7u+WQLcCdD1WtTBt1E8zMhr673zlnuokITYFCbZxp+Ny9lxxuJcgB4qAOFchYDO62HZNeM0QOcnFjry1gD99a9/fQuxjOLUm/96VQTouD9hiqPMiJ+whWEBEavk5FHxuh943A0RB+/woYWaVqlQjBoj2M3ZQw8tTQPtyP3g4+fhgw7d5dbzOdSI3HlF3RZxQDcwDB8G98RnAWsbS7w8jnNaeZzdV6il2sN37HRNkoL4/IQLs9W7IDIzOxsLLTSTJOzBcx3GGAJ63IMQan3h9fl96/iUPACgv+t0taR6BfTjjnX1uwheXEC9ADqC96XHrpL+XEYJKN531ge61qD/+c9/1ut0Iv3AUnn2EYerG5Fa7pyntoxr4OEmnJwty5bxKbl4N8rmANUPf/jD6tE644wzepqDuCAIAX0wl5KZYk2WLd+3aw06ltaGDRs0RDbXoRUAK/dTStYl/RkNuczXQg8BHXrJVatWdcMZVdxWa6JkQ84482w599xze15Xq1ejKIqsXXdpz+sKhW71Kr7XEGLouLV7WY+743Kfbx166ElaOpTXEAgNiwwYaVE8OVWQ8Zmi/PLX/y9ypXeabOLmT/N5G71m6WOY4U26fP1aWblkkRDmMRCKW6FmBBjgh4AWAroZdox1LlBv52UMPx8ahBEOtCk3DeW+zU0IwPq7JZgFiWZxHIoDur6vHR+drLaxheO2+2//TJoud8OjsGyt09xY91BTjMxgNgwzI9osdACdRHWz0FHSWqhf3/LK1Q0GyyYgJoMbD22ZevSXvvSlkYXOZ/DTmyZnMek4gNhAzFqOA7WCaLkSla3ZBIXA3LSsYzXEenGnxYSgHdf24sDpJpR4tXN3mdub10MLnevyHha6xUBs8dr1DCg4T1hutavWZ4ujNSsyvnhDLdCUD17TMruoesBpf+G8mCZnmZChRmoLP9T42m2GJ8cm5MGNW+Vt7z5dPvjBD/YkeJsCVOSSdb0DOt972XGrpT+b0S5uF13iSrM6Cd/f/OY3Oj0QHnUCrgP331+pLfdeOqzWTzstO/z+9olp2TI2FZWH9QIA8evjObj88ss1vv+P//iPC0pgCwF9IJuUmVJN3nfm2V1r0B977DHBzUpIbK6Dc5P9fOXnLpMl0MomAXTK1npPipuvhW4ud2LaHO8/q3dAZ31gof9PATpGCx5IDuLReCe7HQsllmFesNBf95pT1UNFWV8y5bLH6QDW6IMnoKSseg888nhPOQdWIgjJy+9/3zsxDoB+5WWXyn7LFsniIZfkaLI3NK4MhNoBuoGPGRQh8IWyNx7CNNln399V9jVlJaW9c70fYk4Ilva7tqMNQ7VBfHoXV3vQMCZkKQ2vHc5FuEaacqaZ4D1XDD00+MJzaHMWzzNi2BTOoRHLmIVudeg8/9BCj4ztd7z6+AZuY1yGUL8ODw9HgP7yl79cuYBhigO8LEkptMxDgAoHymfjDyR6wFHruuY37DxxsLZPKKD6bEittwuax5sVahMcdx0BjExIMply7Tz99+PjC7WzEBTM9WEPK1z4ce3TNgiqorPsm1nuISDHF1arQoC94UA8dBOZ1mxaG/dp1jmfM0XFPA+MxeYiVJhssT85NimPbNkh73j3e3q2pBygH6NTN19LCkDPZwD0inz1lluVuKhTDTpWPUenBDFK184//3y56cbrZcXSEY2l76pcBSuzIbJ155Q8MTbZk1Jhzyw+Tp7BDTfcoPFhyjsXcoSATpvTmWJVlQxc+Z1q0Kk0+PWvf61MUXMdVrp23j+fK0sG85JN98nWyfkxxS00hr5gQFfLfv7raiEWOp5HyIA4fvvb38qzn/3sro/QAJ06dIR/r0xxFkN/05vepCW7SksKQYpvn6s9AYQGODQ+qUZtqV37aT8sL0asy52Cqe9Xcd8f7u+YXGo3puttzcXy+cvWy4q9RmXxYH9kKJjhEpc3nSx0e89kdwi0JpvCSQ3PHQfiOICay91kVbuH084joEZMwhl8tnf5bpybJDTU9Dxw1QdtnkN8iXsvwrHb5yy0GgI6n+Nvk9v2M7wny3K3a8Rd+w63knoeI5ZR6teNG7W01bjcWWPK5f72U17ewH2Im/nII49Ui+PHP/6xWuoseLLcMesRMFjoJOSE8XGbtFCI2oMLbyTUOtq1BrVF0c7aNsDWtU37yoAhziY3HFN8ERmgp9OuMUFcGbA4fBxADRC5PhpQCOh23+FCabW+rQd4sw7ewD6uucYXM56EZMq1OgyVCdPgGIfNibncOYe1jw1B3s5tYzdlrNJoyI7xSXls67hcuPZSectb3tKTq9IAnbGtv+yzamX3Ui9NlvRxq46WbDqtyV/f/u731IXbyZq+9dZblReB0M9ch5aufe5zctGnPykrlo5qtvtcSqat0W0TM7J5x86eAJ01zz8U3fhBLTqA3o5UhnExL5ZM2m78IaDTv5qkqBu/cpPQQ6HT95hLypb+7u/+LmJKjJ+/Wbr2Vlncn5N8PiXbJmbnRSwTZrmjQHTylHB9K1s7/V3v1OFcetln57WuiIWj/67/7Od6Xle4+I8hZt+Yn8udttAQZ3GQkEenyW5HCOjzYYrbJcvdV/+Q5Z5J9UkuS89ylwjLPtU+61rJEjSi8tU77F+UAgCkUHKtcO/7fedqkTigX37ZpbJi8YgsGnQUz+1ktwGefbedEWMWelyexS39UL6Fe7OdG9u+axZ6XD7MBeLhOLHQQ1luctxeC+/X8AaXO9dsJ49C8I+Duc2fVXTFXe6hN8Nktn1HzxssuhAjzeAzQEemh4BOyI3yRnJ5yG9hjSmgn3LUcxrWeg2SkLA5C93WaNWG683FoF0c3R4EAzANxFzA9sDs9XCQNnbtkmNMcbE6bYshhNpedA5PLGPx69B1zrlDN78Brrkz2BypVDriMLYJs4x9iwWZYhAmn4UaaCewCK1gEiWc275JetOi1PgEiLjV7s7v8+PjlG8xiWNzZNc1yzzcYNGCDbJSda4aDdm+c0oe37ZTLrxk3bwE77GrVkkymZCrvnitun06gY8NGSto1Ute7BnEyvLDH/2kYw26WcAA6amnnjqnrLXStbPOeJ/su3RElg6NRu072wkrXsMz0Sugo+xCmNKuLA0w4d7bAR1uceLrvQJ6Jtkns+Wq3NYDPzjWJVY6+QtWoxqfoKiE7JSTZfFgXnK5tIxNzMh0qSIbN/bG5U6c9hUnnCBnnnWWvPGNb+xah848QYl74ac/pdbRuvWXaTiil5CGKYpYLNRiz2ddvegFRyqf+HzK1rqB91wKGFzul65dq7LwL0H9Slx7/333kUWD/TKaz0iCZjO1hPa7qDVcYlgTEKmzdl3M8HJtm5iWydlS1/LPXQD90nWyfNGwssWFABXKrxA4Q4COe/pCkIwDZUdPWUyRCI0/3DSh0WLniXte48qGArcSuLcngGmdy6Zw1fN77+9c66JzDF0lTcclFXqR7X7UKrcyvaDnh52I74DN5h2kvwreO6V+3bBBLXQq0AD0JrHMCw7TOnQEA0xxxM6tHzoaLFYSCTa8b9ZiHNBDDcYALyzPMovaHkjSaP0C2le7SUdgY8X2TTIAN+kJSSRdbSNHCGS8xs3zM/QauM826yTNog5nn+uFAM/fYYKdKQUhsNv34274Vg3PsdWFnwnvzQDHxtw8v6dA9GvExtZWyYnFikI3U6hlxxckEapt45MK6J9Zs7ZrPNvuV7PKj10lmVRKbvjKTdpidy5QCeeYBLeXHPk8fT7ThZL87t77OroJmX/Y6MiCx6U9lyVvCUfUuC9fMiJ7j9KkxTeesP7Kvo7fUUgmZMvOKdm8Y6InC71TRjlWMvdjBB/h/f73f7t+5r0COvXIuFv//Uc/7kojSx94XG4kyHSae6sAoBvdQCYjYzMFzaLf0COgzxf0UGKe+fSnCcpJpd6QS+aRdGhldszDV275Ws/rimxvetND/UpvgF7r0Od7b3zeLPTL1q5VxrTb/gLUr4SMVq5YLqMDeVm0eEgGEgkhWFmvuJakRnuqwNvw5b5JkUqlJniaaAV873ws9IsvlsvXr5O9RwYV0OMyLZTlcUu73WfNK2iybD7zGlcADNS9ltFCEjaXYRK/np6zWS0853B2sfSNM34+N9BUteb81lxKzf/f3JdAXVZVZ+5/nv+qopihUMTYIoMgEdBmKhAcokaQQQOiHdNGWsCiCgqJChYzNUODLAWNtiFRm1DGpYkaDMtoYkz3kpiYBNEIUkVRcxU1/NP7h17fPve7d9/9zh1eFUX6Qa33v/fucO45++xvz5s40Aqgo3orLKIAdOx/q6GnlvN3nhZKv4IxoLcvAB1FQCANgFk/+uijanInY8IAGTDGReRCWAlKpQ9TW91KKFONybQYgV0oXg/jsYECCt4wT8Dc1N2VtmtlFLoFOu8CCNcPwXA2DYymZ4KtlwIJ6NanETOV2wXLLx4bgmTPwmf1Uq7dDBRAgg/JFEEwEhzNOLkNkJCUBT4L6H6ewTS2btspz27aKnfes7wlQD9v/jky2NcjXZ0dMjo+KROo1YwgFlugLchf6i/EcQM9PZpvO6YduMbkmWefK81BB4HefPPNGuEOd0CZrz0E3M3X8q9HHjicCp9WEs7Wrk02vbintg8dgA4TdywHG8wYL2SE2BfuBf8/CrGUAS5N7qtXrtAiI3BFVOWggy7/+I//WCAg3XrrraW+doDdCce9TjMAkBa3bc/EfgN0aAgI/Pr9K69Q3/DoRKOltMAA6GdLb1dorNFAO07UBIeWGmTy3AtKAWp596CuN8zPE5MtCRB7w7dTQF+5QvnRSwHo4K3zjjhC+xwEjblNxhvTqoFjT2kpY+5t1UDbdD8hymZsYlLGJqfk5//6b/V96EuXyn2rVsghs/plqDfruOYVHPKLmBJj95Xflx6k685zEw64qp8q0KQFbLJCZR4wCehZ3bkwAssLeS37rq2uXVlXv6eLniWUly3W0O0ceqUsjXyOlJWlq5dzTECP+dDBLxV/3/NfX68jwUkowwnmhCISAHT40OFrQlCc9ZNSo/XaJh/Ymk9iJncAOvYnBQALQvTLeEBV8AZpJ9o0AR/3tNexgE4hIryjRWxI8cL9KJQwf5uTTg2e5nsbpFdkklKBw5R9Dceh1jCsCVmRAyvxUhixc5YRTOjiy0I4OcJzgRZ+DvmZz8Nz/TogVWbzlh3y6/Wb5PZ7lrUE6Oefd67MGe6Xob4+9TuNjk9ofXZW8AvzEQC9u6NDEPTT39ujTHDLzl1y2eVXym233VbaHpJpYYg+htm2DBifeuopOenE42XO0IAcedCw9Bkrj99M2Hebd47Ihu27amnoCC6DiRvWKm/d4bW99QOWItRXhhBQC9BXLFeaHJ+clGee/U1pZzJcGzX0YXJbsmRJaf47LGuvOGqeDPR0yay+Ltkx2mjJh16HGcNV9eyzz2rP7dUrVshAX7cCzu6R8ZayCGhNGOztkd7uTm3HOdGY0nfPLMGs0ZQDVqIePXZGdo6MytIamRN1nqnomP0B6Cz2gnTOge4uFWTGGhCSp7RNKauZcUwQXtjrW4PipqZbai6DKPf7ViyTQ2b3a0aI5Q/2uQmAHgj93HgzuN1vRSZye08PcOSR4CuWl2XPH5QzvrxCFcrPZqlnBPM4n83K0oZa9cUvKn6xI6oAnXgZc4VqnXzWt3dCAfgN9pcFdFigAOgIWEVQLHzo4DUAdOXx7zvvNK0Uh5OQ1woNHQcA0NHrFwX9QchgTBbQbBS714ox4eqgNzl9dmJRWCZX8s/NEsCU7U75MAR0lD/1oE0BwjPvTKILz4f8ZwoKFtCtpk9isYDeDAoJ3BrXAI6haZzzhM1nfehW2/eAmyc4dqELwR3WumHn1IK0FYo412VSIzT0TZu3y38A0O9e2hqgv+VcOXzusMw7eK50dnXIVANNGJJ2i8mDKLinlZpmpKujS7bseFGe27Rdrvr4gsocdAiRKCt71FFHaeGWsqhvgNsxrzpaZg30yhFzhxXArLBp5xpC0uado7Jhe70odwA6TNwwb9WJFcDj45xvfvOb2mWsDqAjahrSz2E1ctCxcW+//XZBwNq9996r+7XoxeY1f/KlLyqg7xqffMkAHbELSJ1D6V0EJYLWUfVsuK9XujrbtSZ9ndREjj24cs5RX/JBw4OCUnMzDTT4yDf10HabAHRpl/bOduloQ8fAcdm0o956viSA/hKa3AnovT1dmsJ2x7Ll8oErP1hZqOjJJ5+U3z7lFAUhFBmqU8udeegA9INn9WlhmRige63culh5vAVYq12TD+K9CtBpJW3SWqG0TAeFyPIyr6HbfZ3yusTc7q3FtGrae1o8Y1OrIvqIWWfzQkWxOEBeFOX5JvfdCx1WQ8c1oKGjzgLz0AHojHJPNXTkodPHjeAeC+jIQwdj2r59u96LYIi/saHxkHbS8T19596EYh9eawOzKH7yg9V2NNIzSXujT50tRzuQ4mF79prgOg9qGfgFYKSGbokS18JzeRM/BQo+jyVUC5Sxe4bvQh46pTdrteD9raSZvw4APaRekDCtJm43gJ1XjjFm0rfWAZwDQN+4adtea+iHKaDPkY7ODpmZQtnEoE1wbNxAob3hjMx0dMnWLTtk3bbtckcNiwC0y5NPPlk+9KEPaVpaUT13PAukVPiTn/jrv5Ij5syS4YG4KTHMVeuAjop2uH5VcxKuBcyoMD9feeWVtQAdhUrwum7RIlm8uLweAIRrVPXDM0MrRhZA0YvNa+68bYkM93XLHpQXHWvIuufrBcXVAT+sN0DpoYcekjtvv02GFNA7VGNuFdDhypk92C8HDw8JSqjBjxx6OLAgQwBz7RWB/+DSa5+RbajN/zIC+kvZDx20gt716IUOtvHpW5bIVR/7WCm9Y13gBoJFFYoX6jWwRG/ZmoFmrvroR+X73/m2HDxnQIaSIkwETcuDLPhY3hPj60WA7q2Cdmz8LQZy+I2ATu2WlgJ7TfIaew3lOzPs1hkEgphl1fJzPaYiqI3KWnx+M74X+93OK8E9fTcFeSwuEUupoeN4RLkT0OFDp4bOoDi1Jn/gbWfOsNTpG95wssyePUej5kAoF1xwgWrooR86WrlNphXSpqZguqYEBVAMDUOsNunBhhOfdslhtfOk5jh+Z85dIwF01fSRb91oqMm2MwnOa9Y+EYGflUW19yYjt755P/GZVh2C7qih83k4dr+wtCBYKZYLGH4Li82GNd48GyWQNCI9qz0fI2RuREuclnj9ZrHXGJ+ZCRr68xtbNrm/5dxz5YChPhns79U2sPCXohY1TJ9Jb9YAnW2iPZ57u7ukp7NLRsfHZfueUfnTr329Mge9lVrp0DyWL18u965cJofNGZIDBjGuLAUlz4TaZMvOEVlfMw8d9eSXLl2qXeWwJ+q8EB2OfXPVVVdVAnqImg6AvqxGDjqE62uvvVYbNFQ1hWEGwMJrr1E/OoLuUFhmfwTFYQ0g+Nyx5BbV1EETrQI6NHTEZvRpnMy0dmtroDtgpGUl+ASC7+DOga99154xWbqyulhRnfUrOmZv89DL7gkryhGHHSq96Ok+MyMLb7hRFi1aVFn/HuD8R3/0R1p6uE4/BYwBgtdRRx4RijAdMCiDiRXV8j5vzrZ7J/Y3XZjWPE6LZxmg2zkhT7XAZ6u2eeEihispL9QaJ5kixO+9hm2FgcCsEuAvWCyvuOUPK/efE6i94ANe6cHefrYmdwvo1uTeFOX+wXecPQMpAD5yFJaBxI+gOKj3qESFoDhsVhyDSWG0e5mWSOnCTzwnldqwDp7FU+AjNxuXx3oi8mYWL6XFJj4EyOcDzCwI5rRXExkdgLhdQYnCCk31OIfpc1aysvfPA3rm+6l6BqUuk87AOaA/30bde/pj5zUv0CjJGQJSDX3zNvnluo0tm9zPmz9fBnq7tFOU+vvg60QAT2QzQENHQwrkn2NsAJXvfK86B53dzFA/HI0tysAUAVnQVm+8fqEcdsCQHDxroLn5gkmP3Lhjj2zcsbsW4ADQUeIV5v86Zk1MAVL0fvjDHyqjrTK5W0D/yiN/WpmDDssF66ujexZb2cb4EDMALrnoQq1QNjE9rRkGdQFd09be9lZZuLBe2hqi3F/7W69WkIUPGFHnVdUAOe40KK4bxZjalZ5AVz51i8drUFx7m94LueujjamXLSiu1cIyZYAO3jrv0INVCEKA28evW1RZKXBvhRIEUiJIcs5Anxx+wJCWSbaaL6/bBDzuhh6EysbTBJzGX2zjjiwPLtLG9fgkAK3QT15g+bV4lSqWaUfPxBKUxD0FrFCGqXyY5Vk5Ls/v890/gxJmBQlr7k+tHdrLPbPgEmusxZvXoZKLfY8AYQA6TO1I54WFB7wGbr5EQz9L89AB6DC5E9DBQFHJC4VlQHQMHrNpChg0NVgLIDRj88GbTCNJX/VUqko0dHymdOfNxnw4SnPNGnrWKi+mzdogOkuAdiItIac+mMQ3jt9gLWDeOgGeLgFP1LwWBQc/P5y7InCPAbr3SfHc3FwYochf287LxIzIhk1b5JfPBx96K/nCe5O2hprrp5z0etWm/vaH1R2l0BLyxBNP1Gmr0kSz1LWL5JA5w3Lo7EHNky96bdqxW9Zv3an591WAA0CHJoT54XiqGCrKisK/XJYnjmukpUSXL9NLonUm4lbKIvppucDxKFnKFq5FY2Kw2VBvr0zOTMuesfqAbgvL1KmmhrlCBP7ihQvVhNl62trZ6n//kz/7Wmtpa68/URrT03q/umlr/6mFZRJQ08C+jnbpVb7SJiPjDblmwcL9AujgBSjp/bbzz5MDhwblkFnohx586JY3eVAnj66i+djvBGx7DSsMeKXKKl1eu7d8NAasHqQt9lg+iO8twKYYpJbUYGHOKXgJxnnLLI9JwX8mH5xt78n74dic+0I7h06lqYMWS607G98DvwDo4EPwoQPIkc4LYMe6AtD12u9/y5tVQ0fQEQEdUb0A9He9611aWAYBSlwcAjoGzOR/rxXjN+tv58MRpFkFyD60lUbwtzcdW/D3wMvF89o8CYTgGfsd31k/uQXJ9O+kxjs2AADcV2eLbQiO1xI1j7MRkx6USawdnaFHMl+WEOxceFMS0yD8c9jx4G+Y3Ldse1Ge2bBV89BbqRSnhWXa2+RzD9cvLPPTn/5UWAAEzSTK+qBjfKiFwFrlP/vZz0rBlMzqgrecq4B+1EGzUlCMCX5ozLJ284ty97LqdD2AFILyLrzwQq3TUPXC/VAuGSZR+LvKwNkCOlb6iRo56ABWxBbgBUsa3GJlL2QAnHj88TLQ262Bi8hIqKuh29KvaABR1W0Nex4ZMhf+7rtDTfYWC8ug3SvceA99oT5dYT7edOqpqsmvXFW/feq+ln5tpVIcS7+yfSosVlolrqtTU/zUxTAzIzt2j8rVC67bL4COoKmvfOUrcuPCBXLonGGZPTQsPZ1Z/Q0LuhYwPW/z/Kos+ttf0/JpAjSB0oIZ96wHf7uXLaB6gSEPtlmlTp7Pd5vBFOI0siYrfE7rSvD7LBtfElsfaexiz/H4o5H1rvCYDwTE+RgnaMhq6HCfANDBZwjoOr8Xn/1GLSyDgB+UP0TaGogdmjpKUEIaYL4tHpJRgji5PJQ/HyCVW8Dkwa3vJCaR2ckgkfE466u339lJs+cz6r5pUiMFaqzkqPdNpDRcAwyavnhc3wo4MXC2gBtbLEtkOUnSmIg98VphhwJDjtgjbQft2ILpakY2v7hL1m7ZKXcsDcBWFknOuUxLv0qbrL6vfulX5GWfeeYZamZ6bm15H3SMdc2aNWmFOAQAIae77AWN/o2nvEEOmj0o8w6bKwNdXenhdm5QUGfT1p0abV8H0MEIEZSH8q5IXfPCqx8T9hLM/3hhTqsA/e6771YfOtbjXyr6oOOaP/nJT9L2mhAcIGiUjUkzAI4+Wvp6ujS4DOVC6wL63jRnAe9474UXKnOkxlyXrrR9qrRe+vXss85U6+iKVatqd1vbl+YsSM8DTT26Zk2lRQVrBppg+9TZ/X0yPNArXe2d6opq6xABpe6cmJKN218MgH7D4lqNkqqESwvG2B+nn/pGNbcfNDwsswZ7o0VlcjzI3cBbTWPCctGYrJBARYtxSgStmP/eY4AVCjzgV/3mn81WGsXesG1QrVARuw/vFd7b01S5YtDPd6PTa6oRsbrVq9XQESQMkzv2JgEdPBlpvjrH7zztBGJalv0AACAASURBVC0sA0BH2hoBHe84AcE3kAL8Q/niMn5xPVhTisJxav5OnpxCgjdH4GdvYvYLZiPASRReMCia4ByT17rJWT5g0zUSlwDL21qp0sYUWJ8Qn8tq6JxDr1VTgLBzhGAgSzSesK2AZAlVx26KFFiBgffnuZt37pZ1W3fKR69Z0GJzltDmspVua/DzoD3mFVd8QFauXFmag16XUdnjYIpG6toBwwPyykPmyixXp5pzhFndvHWnrN20Te5MBJmy0qQA9FtuuUUL3GAzlQE0xgN/Pgq+HH300ZUFcaCh33nnnbJ65UoF218/86zMmzdvbx6/8Bw2r/nKl76gVfJQvGZvAL1O+1QwaFhW3nvRhUofCxYukptuuqkWOO17t7XWAH1f2qe2WimOLqFLL75IDpk9LAfOGZaQAZ69tu8elee3AdAX1AJ00M7Q0FBTbQRPCKB7WFpuuflmeezrX9OA0Tn9vWkpb8s7vEISu5Y/pmw/xHgf+bzlleTdsToPHINVavzfnv9ZnOD5lt/TBJ6zzDqTO6/J8Vo+6uclCCKmdWtyAMdpFbncuQga7gzxWRR4KOykOJko0cBMlJ8moENDhzBPDT0F9AtO/i8K6CAONGdh6VcAOvJoYaaBvd5ONm7Gz01gYmqGczKafL/mgS2QWxAvi5a3kxIDcAtcHJ/1gcQkNSugNAkBppgLrs1rgZhZZpRau89p58LwHPvZbg5LMPibjQK8IEVBgaDsBSkCehGHt/OxFUxk60656uPXyeLF9bSCtH1qW2v90AOgn6PBZQBINDV5KV9MXfu7Jx6XVx15cNoa0s8xggG3bd0lz27cXKtCHgAdAI0XKtdVaZuIN0FveVgUPvjBD1Zq6AHQV8jhR85T7RvBqC/lC6lr99//P+W2JZ8R1Bcbm5zcb4COcYd+6GcGQG+xferedvHTPuotauj7BOgtVorzgH7QAbOky9XufnHPmDy/bYdcu+iGWlHuaJaD2KfTTz+9sEEPeA7KE1979dXy4x/9rQz2dqt1gNHtWK8ivki+avlLDNTKsnY8n/W8njyMgO6vZe9t+bz/G+fH7mWP47UImBZr9NwCk3sRoOfHFjR0r6jx/vaeHKu+y4x0JWnYHtCtNUSDRBOTOwDd+9DBW7HP9Rrnn/SaGfxBQAeQo4sU3lH8HS0iIQ0AvAhmON5G73Lg1GDxmf4JKyGlk5CAPkHbLqTX1K3EYicsRlye+DzoefCz0h/HECWcxKrA3wjaLMjDgDu88x+lQGsS57PYAL0oqDuBh+fx+Sl8RJ8nsSZYKZYSK4mJ19m+e1zWbXtRAR0gNHv27Eosgb8G6UUg4GUrVmjgV53mG2Cg586fL3ffc49cffXVtc6pHIw5gKlr6P99zJEHqy/d0gifGYC+ZcuL8uyG+oCOQi7QclatWqXNi8peCFJBPAKEYbTLrDK5o2f56lUrZcF1CzWavs4atDIvTF1bcO01Gg2O6PP9paFjXHCtBF848upvkBtvLM+r57OAruafc7Z+bKUtL+4HQUB99i340P8zAR0augd01GRHj4HFn/q0XPU/qvPQEXR5/PHHaxAiKnqCX9P9hzWHEgb3x7VXf0zL46IH+xCq+CGF1ChdHggtT7SKkeUhlv68Vm1/KwJ0q7FanuaVFwt+Xhiw/M0rQxxrkbJnwT3FF4RxJllAdCvbz2XYQ5O7tUjYMVgMzAkfTkPnOcQtKxAA0KmhA9DBZ8BjgM2gZTRG0vPfdsqxqqGjqxWkPWjo3/72t/UdgM6TCdK059uULbvYHIT3h1hgg7ndgrnX4IuuYQmED21N5QzEsyDpCYxjtYvGxbLjSAko0c4tCPN4vNugCWrpuAe+zz2zyzm00qkl3HS8SZqdl/J4T/+MPA5Fe/CbdUf4jYLfsRFRU/0/XtgmH73643L9DTfU0poDoM9XBrp0+XItuFIF6Jg7BHC9653vlD/76lfVlVNlum4FtHAsU9c+9YnFcvThB8khh8xVpmmFOvyNYMCtW3bW1tBxXWjRqJ742GOPVWrQjAxHBbXLL7+8EtAhLKxetUqWLlumeetVFoBW54Xa4cUXXRgAfWq6drc160OvY3LH2EJU/TkK6ItuWKyWnzrWGNCVAnNbmyxfsbI2XaFmxjvf8XaEM7XUbe3lBnTrQx/s6xak3QWeiv7dKNQ1KTvGxuVTt92pkfr9/f2lS42Uwt969at1TZV/qLYdHJlIs0LdC00X7ezQUsh9PR1qTaSpPwZ2BLAyQPSDKkvLjPEo8n27L70SVaZ4FQkWHjTJv2OTGFP8oC2zBao9J+WriUvW8upMkAgLYHm6V6hiihtatmKdLMj7ZyfuInAdgI4o90ceeUQFNhSWAaBjD6TNWS484w0K6KjEBZM7JD0AOn3oyAGGH44gAEbMoh3W7B4FpWRmvASFCG6Cnl0gC9heIuP1CWh4Z4U3O+mWUCxh+mt7rZfjaSK0JKjF114nWNvoTCuhWaAvu3fRrk0bMiTStLVUxIjXAr+tk89x8HeOBRvxxZExeXrtBhmYM1d++KO/qwQr3Be9o9/8pjepy2jZsuW1ilpgnVBx8JKLL5bvfPe7WuPcChmtglTseALX+y69WOYdfICWgPXxDXh2RBNv3r5Lntu4Xe6qEeUOQEfgGuqmg4lW5aIjleyEE05QVxVagFZp6DDn37t6tfzJI49oEGDd8rKtzBlT18A7UPxnf2roBHQA1WGHHyF//+N/qE1Xbzr9NBUUUWCnTrEUrDkExYve87vqw0RQXN20tZcb0MFH0yh3TY0KwItaDmhahOpmKKSDngh4R5BkGbAhSh7NadAbHcBte6cDJBA9j9x2VKDrQ+BdUpDLg2cRHcUAP3ZsnU6LXiPm3rfmfg+AZfRdxjvsvcrAnMelmjfWwzVosTzVm9PzQkFi8k8EKt7X81xeI31WBfOsuIy9BxVCvANn4V5h2hoBHfwFgA5lg21W2658eygsA4mQhWUY5Y5uayBEqPN8AOZhK3NEhy3zssDlF8tODgDdPiwuYR/GgrldPAImvmPqmE8Bs1oxAZ1WBY7P3tsCNUHTFr7R+ye56F6yo3BB0KSGbufKCg52DqoYsjaYcnmL/hwP1vhdAz1M+gTvaa0PGB8+7xgZkad+84Js2r5Tm4Kgf3fVCwVfTjjheGWg0FzhE6/S0GECREOR6667Ts1D6Or3Ur/wTACTC847Vw4+YEjmJYBuaYvrsvnFEVmnfeCr28YC0NHQAv7zOnnfjz/+uJx//vkqRcPCVQXoEBTuu/deeWzNmsrqeXs7ZyF17ThlWCjR+3IB+uTktPxm7dr6dHU86Erkzrvuqk1XX/7yl9VHjHZGy1etrqwrwDncF0BHlDsAt24/dPBXjBNpjLofk0Go9qXd01Akp0OjrNF2Fg1aKgE9qZ0/2NOlpnRVSNpQLjrEZ0Flaoc+Hv7Xl+WlVQJ1XV5Vdp2qa1h+6gG9SJjR5zTNWfyesLjD3ywu2e/IG/BODV3/NtZUPoOvY5Ife/Chx7Rre78mASZJW/PAT77PtHAL6MicQaA6NHQCOjR08FitifLhd79FAR2awUknnaTpat/73ve0DzWKXKCwDJLWqbniZgRfn2vuB+8lM4IKyreSwCxBxDRZu2AWMPm3BWSmQXjhwIKqXSyCP945iVxQEo5+b5qwxIjEaumcJ1yTFowiYaWMQaPcLWMSbIAgXQUcr/VH8dlslLvfVHYdd++ZkF+uXy/Pb9khP/2nn2n/7qoXCsSgAxpeX/ziF+WKK66o7IeOgA1ouXffdZf8/F//VY499tiq2+zV70jN+e1TTpa5QwNy+NxB1U7sepK+tu4e08IydUqTAtBXrFihuejYOPPnzy8cG+gPZnmYwpBaAh9XFaAjQBDNTZBGddZZZ+3Vc1edhNS1Vx39Sq0dAA19Xc1+6PtickcnNLTVRd/7/UlXDzzwgNx6yy3KkFspZLMvgB5quQPQqwsBVa0Nfketg4cfflhuuuF6uf3uu+UjH6nuG4CYjmNf/SoZ7u+Vuf0D0t2ddSCL3bMMBGPH5xSwjo7Cx6jKQ7cKBQG0DPiIB2WAXjan/jzu+aLvU/6QpJAVAbrl4V6xQyfP9rZQMty+PLY1jVvLzYYS1fa5VdDr6Egt4eAh0MBhcgegQ1mAZg5AB7BTQ08BHYwIH2AqBJBDywCwv/Wtb00BnQBKU0BscfyDcnL8g6JjmpXILJCzxKwlKJ6Pd0pKnGC+U+skYHlhIjYWq/Fj0rwLQQWQxOTu/fy8Pt0PbHBD4QG/xwDdgnORdKtg3dGRFryxRMZgQ0sEdi4smJOAYoSF8Y1MTMhzG7bIbzZulW/91Xe1cEqV5I70CAAQfIJgphACq14gPqRErl//vDz33Nq0dGnZeaiF/u53v1sPAZiiWluVfxldp177mtfIrAHUqh7QaF4L6Lzftt3j8kLN9qkAdATD4f4og4zaDEUgDSkZQg7qvsOyVRUrgNQjaP7333+/av8UlMrmBY04UC8CLwhTq1evrkwB1CI3f/AH8pff/pYgObMVQD/yiCPUP9uKDx1NVlj+9bt//fh+pauzzjpDNqxbpxUIXy5ARzMd7J/HXiJAx57COt6+5DPyqVs+IwsWLKhszoIyu697zWtkzkCvHDzcn2bbFNFOFaDHwMhqjlV7PPY7FQwfT0V+H7MY8LuYps17lP0W41/EBDvGJoEh0ZYtv/BWTZ5fBuhFuBPlqw7Q7bllJndq6FAcAOhQNAD4CugffMc5KlZAQ7eAjqA4RE+CMSGC2PqMWZDfM8siqYoTmvqYTdEU+5udeC+12IflgnpTBaO/Yxq6BXQrDVE7ZxS/FRrSRUjA2frFcT38TisFtWkrFLCYjRVYrMRatsmooeM+uAfvQ5+KfR4rhYaAmCCtU7ig8IV3CgR4bgAQgO2ZDZtl9f0Pqkbpy0HuzUb2GwdV4k479Y1yec0cdAhJbFkKAeUzS5Zoh7EqQAdxv/nNp8u2jRvksDmDaoqMbSR051q/rV4/dAD6fffdp3n6Dz74oOaBFs0RLFloEgMzOixbKERTpaFDWPnsZz+rPcXRKrbqheAxCl6Q1lELvqyFKq6H/QsLyYplSwVuvrrd1qChA9Dx+psnnpCzzw5R6GUvuD0A6P3dXWoNePChh/cbXaFK3JtPP036ujplvDEpS1uoHf//k4bO9Vm+dKlcv3ix0lpVICHq+B//umO1ZfChs4ek37Srjq2P5zVFyhf5hlW4yta7iOeT53iNO3a8v1fZNXHdulYBy/8sD44+T6Kh23tbpdKDuT3Oauix8+mabVKsEiEiZmWlm9j60NFRj0Fx2Jtsn0oNXfHm8gvOmMFJ8IOiVjU0dJRvBEGh9CtMh6HbWii8gmPZWtQCul8EXxYW59sgNtYq98BEgrLvfjEsCFstGBNmNXYuAqUdLwFRgFCNOKnha8GRzwuQhPRD5kzJ00uTHTCTJ/EBOMaCJ+/tNf2izaIm+86kUYUBdF7Tj5PXYUCcvQ9T6azEzO+27hpRLX1g7sHy+Pe/X0t7rmLq9ndoHwDCmz7xCblu4ULVtquYFStrXXLxe/VSt91+h1xzzTWV7Uuh8aIz2gP3rpIjDhyWuUMhUtgzjE079rTkQ4cGfePixbLk1ls1DqCojSo6oSFN6wsPPyz/+9FH1cJQBejQ/CG8QOhBe8SqF3JOz0XedVu7XHHllerfRwBr2QtCCTqhXb9wIWrLtKyh49qtAjpynhF5ftDhh8v3v//EfqErVOS7+aYbtYQqusi10gxm3wEdtffrVYqrWlPQraYvrlwpCxbWS1/8xS9+ISccd5zMHuiTQ+cMKqCXKQheS87xbg3RDr5jv1+qLHbW7Vr0nF5DtkAb09Lt2GLXrAJ8PoMfe+l5WT+sqA/dn8vP5PMAdds+2iukFmNSzEsi662wYN2/1ofOKHea3Ano1NDxu2ro7z3rt7V9KgAd5lMAOiJHkQ8LDQN56DDZ4UW/MM3i+lBJ0Fg6qDDatM47CUlN9ig5OjWlQGVfMfNx0WIE4ggpBtSKEQUSJjj8FpI4wium6XsAp7ndSkr2XICkBpvBVeCuq5KUqfQD8CfB8t0G2dHkjqAXNdebiWBHNH5lKxlxobOWtaFkIAUYplxYwUuXAhJt0u9du9kla6axB1NTsqfRkA3bdsmWHbvk62v+Qs4777yXLKUMY0GhEQAQ1mfp8hW1opdhOYBl6L9/+PcFTo+PL1pUq5IdgAsm70/csEiOPGi2HDJ3lnSaLAGsR8hD36Fuhjvvqa7ljmtCg77hhuvlD//woxoIWJQrbjXaR//8z1UgLgN0CAAAdMzNXXfdVZnjjjWDee133vH24A+fmq4V4Aami9oSF134Ho2YWrtuXa1AtX3R0OHbRRT27pExefQb39wvdHX+/HO0FSjus3PPmNzzMmnorQbF7U9ARynXQ+cOy0CFhp72lNfBIII+GxV5p/0uGFFDFDbT4eLgGhS9ppdeP3A3azElXy2bE+WbWS1Rc2i4XpngAlCN8X5+R6Wm6f4RQLeKQMyioTNJ620bghqbfeheibQWC58ql1qwE7whoON5vQ8de/PSSy/TfPQnnkBQHEzundL2jjceNwPggBkRaWsAdKQYoWIVTLCQgqGh4xgwBmq7sSjM3GAjedecRJgGOHgLQDQzeLNFtkChBanVTgFwiN4N2jnBPOT3BTAPv6PEHs8jyFszOa/LRfILngFnZtLmYvK63rfDufJmeX5P/7slNiU4Eenq7ErB3l6f5ht85wvZqLCDDWiqUNnNZKVKXhMAt3PXiGzdNSoobvGjH/+DNv+o8rlVMSncFybRKy7/PXnu179W8+uab35Tm4mUFaPAdQHoKJixcMG1OgeLFn+iVvUspjH93mVIXZsrhx0wLN3dXalQR0DftGmbPLN+c9qUpszNgLF8/vOfl4ULFiiLeX79+sI0LJhBj00CC9d84xvqsqrS0FFM5hWveIX2OK/KFsDzwXp20XverYGajclpWfv885VpYVhrVvjD/JY9g11XxD4ccfjh+hU65KGefdULdfdRKe6AoX7p6eyS3aOjsmtsQv5uP9DVC8/9RtvCoiD6tt17ZNmq1VrUp47bCPNxFmrAi8i///tTWtq36hWKFy2TFfcs1X322Df+Qul5X2sq7IvJfc5Avxx64CztXVDqd57JZyTZZ41prl6rLpqbMg1+Zrq5ghsB3Wrp/trKn9szi4EFYfxWXswmiVI3qpIfo1XyyO9ZKc4KHFXWiWzc+eYslp/b5/U+edaPzym9SeaYDYojoCNtjVHuaKN8ySWXytYtWzW+BYpHO3oDoFIcCAH+SaQTwXyH1oKIqCOgQ0MH0VpAL27pniXYF5lT2ODEEg0nmUATm9gAziHiksdT47Vasf8NgA4pHi/rf+e5fgFiBG7TFngvHOf9H5nwkUmnvCcFiCB8TBem/eHM0IM90cKTCnQWnAHa+jlptMIxT6EdX8HusxKgPWSk0ZBdoxOyfc+YHDbvlfLl//UVTWGsAt6iTQ4LDkpTzj/rLOnt6ZTOdtQQn5If/Ojv9bpVGyWY6T8rd936GZ1fNBR57vn1laZlzAFM128992yZd+iBcsjswVwEPn5XAebF3fKbF7bIivsekIsvuaQ09xuSMYorXfWHH1Gt5qmnny7MRUf1rlNOfr1Oy19+53vqcy6bQ0T/Iw8dZWKr/O24JsaChiwf+fB/k872DhlvNOTfflE8Hrs+EDaOe13ILnhhw8bKucRxEOQPOzSUov3JP/4fXbuqF4S4M08/VeYM9mlDGKzdrrHxl5SuIDCgQxnM+oiTmJpqk827dsv9n3tILqlYT44fdHL6aafqx6d/+avK+gI4DnT5wAP3yx1LbpGpmbDG4Jl7u084FgbF3XHrEvnkzbfUDoo77rWvCSb34YG0C2R0fSL+YX+c53lFGqk/r2ovw8cT01wtf28as8kJ98odeXvRfRNDbZObzd7Dat74XjFHw0Wzlz+miu5hjbA92i2Oectvei0TWY/vLCZQ6aMP3RaWQVDc+vUvyGWXXqbWcwK6umNRyx1aCPLQUWsbATZIvUGTCBS6QDoFToJZHoDOPHSa0L20w4nITMTUlAPA4XevZfMB8Rujxe139u82zbUM1yQgU/JhsIT9PRwXTEcUILwJiCb3GBFb7ZiSoh1/ShCmEISVKL3QwoXzY/DX0YpvBHQAt4Fpjknfp1mHOMySLUjD+bZrEosxwHEwve8aAfOdkLGJSXngc5/X9qWw2NTV1jEemIBg3v3YRz+SlJvsRYKs7B6bkB//3yflmGOOqdwbSONB3u6dN39S127P6IT8x9p1lb53XBjpPKe+/ng5/KA5MjeJ/vU33LF7RNZt2ib3PviwvO3tby9Nu8NG+va3viUfuvIKFZ7+8af/FG39imdHpPqbTw0R6H/ztz/SdsRlc4fnRBAd9h2AoWqeMRbM7Yc/cLkWJBltNOSpX/26lvkcLZCPPAzg3CYvbNpcay6hOR5y4IH6PE/+8z/XSjd8+umn5fQ3vF6BZnCwV4WQ3aMN7cM+Oj4pD37+oX2iKwhWCuY9XTLY36PCWGOiIVt3j8hDX35ErSJ1ip0gN/+Uk07UZ/vVM/VqMChdfulL8qkbr9fgwsd/8MOXxJqF637xC1+Qm268Qe66Z6n8/oerK8XBevLaY46W2QO9Mru3T7q7i1PLlOeUaOjcH9aCR95BvlS0actoNig+WRU1y49KBYEagF7MRBKcSTT0ovvw+/SZk1ru9rkrGZU9AMEpJl7HCyLEAX4frBChH7qdf2IHlUYL6KgTAgsUilbB5P6+y96v/BZBccBwBXSUfgVBQUNHji00dKTnIKLOaujsA85IcjX3mvxtgioX2EpSXqpiQxNLQJxg+o1j2n2wJGcCgj/GJ/9nExx87nZSrQTly9jaceFvCDJesyeh2zQ669PmInngphTmze28XjquRECwC2zn2D9LShUmg4Df2XmyAordrA2YcBuNhPk2ZLQxKRONKbn2uuu0QArMwigPjLWzEifOQdlBpNGg09Ytn/609PV0ymBfj8we6JehwX6ZakzL9t17ZMfuPTI60dDCGSHuINsRWg8DlpT2Dunt7pTB3h4Z6u9TQIcfFlre2MSEnhuewZyLeApU3EKZyx40oOjTNqpDs4aiRTXgWti0dYfs2DUie8bH9TkncV2zQUPcBMpndkpvVwhOxD2RW92YwvFoQZsEiraFal24Pyp0QayCfxvHwSyOXt36Sm6gz5lUCUvclOomQdEXf2zgEqKlQnFtzE1fd6c+71hjUvubo5yrxqc4Hx5OhWke53ajGlnyfBj3hI4/c89Y3gR60X7d6NudWrZmNDUM90G1PT9ZWrmsvV3T1fp7ugSm4KH+brWIKKiPjKtghjGPN6bk4y3S1ac/+Unp6Qq9w9Hbvb+3W2kR5X3RmXDbyLjsHh2X8cnJUJgF8+E4sgaMYq0626U7SQtN1wrnTYUWmt7CpXOI6mudgRZQgQ1zB8EXld2wxpjTMqtlDBw0IwXznNCNuhyT4OGwps3V4tTaiPXsbE8Emx7pH+hROi8DVwC615Q9f4hpw0Xn8Nyye6o1NZkUC2SloOl82X7eqiwCijXahDe8PEZ4pS397LTl2HoVfRcUq/y9LG/FGPLxTgn4G0C3yiLxkj50m4cOQIeGDoEOPvSNG7I8dM3Ugskd9nf472AiRP45NHRIAwiLR5ARSr96QE9mK6lH3NGkLVt/gdXiqVnbyfGSYdFihEkK/Wf5ssCc01xzpRNhGs8kKD+eIj8zF4XR+dZHxXNsLIAFd2WmSfoY/d4xTTkGtjgXJvfYBrOSZUzL199NoYIywuRapAIXtL7JSRkbm1SNavf4RADgRgDgNG4iNQNkrg+tG93VJf0KqL0yPNAvs1Dwor9bxveMy7bdu5Spj4yNq6kYYOcDWMBswbR7e7ploK9HBnp7dd0AWrtGxmRsoqH/GISoVgulhxAjATDp64Eg0CODPb0y0N+VE+K4fpBmd44BZCZ0LOMTAN7JAFSGEUALBhD2INtAaW5au+ABkNDkRAF9BsAPQEepzfAOIp2cnlZgUfBXoOCFA8h2IasCgZZK0Boeo9eemsoLOqFioOjxKBHa3dGp44GwgVQtBbApjMutT+jmqECkz9EZqohpVygFwSBwFAkBuBfuSUAHLUIIwH10/g1hqfCT3KOnGzTQJahX3pfUAcChoxMTGom+Z6yhZniMOzxvsDDp3s2mKKmoFgAPldRQqAYgrtp5d6d0m373ExMiY5PjMjLRMHNiAIyCVCJ0ICoetIIxA8DxPJhLzKPuZ0sHiaDZ1d6htABAx9/T7Yj1wHNMyUQj0I6l58Afi3efCrACug3lWyGstbXh/u1Ki7k1TS4DFob1hNALWtM56Q612j145e5cAVbc/5a/xfh07GnKNfTyCmqF4GxcBDmNNqKs+DHpdirwn1veabGCa0WlL4ZNZXyUgG7XwAtCFqcyJgNWEZrCEC+o0OIz+BRewF4oTlCyUW0QLkAA+iUXX6qaOgJlWRwu9aFD2oXZD6kzCIoDsL///e/X4CQCOhacHX3AHQjaJAgL4rGF5oTG8gijD+xSjrIg7WynWE2VZoqmxTKt8TjpFtQxGUWl/aihsyIdJ9+arr0gwQWzOencIDTX+83jx+wFIiv0xIJf+DzWwmHXxxOkXzMcy1x8zMfkdLuMjI/L7rExGRmdkJGxMQUxAA41U2wc1pMGI4fmNNjXJ/19PYLCVbTEjCHlcWJCG6NMTkwJdCd8pc+kEnVg3Hh1dIr0tHVLW0971pFKtbwZmZiZkKlJaLIBUHTt9d+0NqnolE5p72nT87QaYSLUce24ZuqXH4UW15CGTIlMoyQqzJIBbO2Y2lAHW/cbmD8AcEomEkECYKT01B4CGXtVCKOwOSUNHRt8Y0EQ1UGrsJVo/6gxoHH84QBcJT02KUepd9a9iMwUUQAAER9JREFUpp4LPCEiJgNYTIhMTY/JNMBgJvRVJhiROel5nW0Cu8G0dEl3m8iUTGqQIuQRPgOupyuh5k4AebgnDbkwDELjnZnUtuo5F5DSAeJb1KKBe6GtcHPlMqz/1Pi4jE/MyNgkhCkIRxiL0UZ1joJFAuAF4FVBrRtg3iFtXV2qjXqG2WhgaicFlqbpxrReE8ySLzJ60GtHZ7tagxDbMT01KVNYkxnUlID1YUrXyUZ2BzrHvIh04EIQVBoiM9MT0oBMiXkkPZuNRgEKX1FcIc0GPhSu2amBsJ0y090ubROg7UlcXq/rjS5YF8xPF2hCYKXIblioTRutNwZMHug8byjT0ss0ZlW8TDoc750qEEUAbQQQ8kWvhBUBrNa0TyLdOTavpVslLAXhiNBThEmxe1ND93Opa58EiPMZrFUAU8Dx0IVMHGO9F3wPKxcAHd0tv/rVr8rGjZs0XuSF9QHQweMQDNr2O6cer1wJUgCiWBFJx+YsMLXCl4ngGDBnnGRzseuamDxB+AkmKNuJ8sfgNywWAMWCnQVCAl0zAc5IozGRi47nPS042vMsgNLkbhfGLhT/9sIC72F9+/ZYTxieeO0CZ4wpa11rNx6P5XH8bN+twBMDeB/3AHPpDEzSmHs1kwdTMvz74TkCMGnnqI426UFmQU8w/9nx+nmxm5NEy7FxPTBulvKNCUwwTTOOw+bZc42sdYRzzjVlBCmFuEBP4V9GA21G40p8gW1w3WRmUE8vdm/4549pDt7aYufF0kKZFsQ9aesxcL5tj2fLTFMmZvpIeyZeVryjbDxlzN/+Bq0aEgne2iBQQVMPoS76UgGhCzAHUSovIMT2qXX12T2GYylE2/N07gtKb3LfWh4QW88qG3uRRuhjfSoBzm3WGLjhu5igr6eaKmh+3+Oz3St2/5DP1l3TZp7Snu4hXoNz4vlV7lwXxMcxWT4Sew58pxYuB+iW3vF3zDUKAY/EZ9fdjzt+32AOi+1f0qJXfnV/C2qVtKfZSvZ8Ks/ki7CiI1AdzYdQG2bz5i1qQSeg43gF9MvOPX2GGgyCc5Bji6g5FP9ASsaTTz4pv/rVr7RfOqIx8YK/fSLRaj0j8EzKMmgGvBVpt3UWLHQVytIhvNmZC2B91VNTk7aOTdOaWM2N47dSnCcAHEOC9CAYW3AyZ/98MQky3TyJxqSWEOZSAzBVWwiBgR60sXFhGi6SmmOCk2X0Ved5RmrXkXRAC4E1Hfn1jq2ZB207Vv6WrgnA3Jho/YblpvUgxuP8hs2YWGe62QMXTK8QuGJbULOzNMnMXMaNZ9fUzmeqoUcK3Viw8EyZ68zvOc8W8C1dpc+WMAuOy86R3aOx7/F7LB4lNn/NQJd3W/i18aBq54gaXWwP5ecy3MMDjT+mkhlHgMNe118/D/BZVLMfL9eGQGnXygKv3/8xfmCvXQassT2QnlsB6Hxm7gNfvKqIL9ix5dcxWNvw/JqpA/NF8tnSnr8u+QLbitr5tnPj+ZClwdQdW6Btxs5N6aSkHH65UJOMoOKeTTSc0J8XnLjHeTxi3IC/SCVHbQsExcFqftFF75Utm7do33usGUBfS78S/NAPHYCOqDkExyFilGVHERBFyRLv8H/Z/Eu/oGExs8InnunEmKqVxGKbOnyXn3U70dRSyMQIChhHSYMevaonLgvCjOy3G5Ngas0isWukkJCYl+zixRiO3kMHVDwDngnnCEVT2eraTvL3sC4Cvz5WK+Nv3IAeoGOb2zMmHuM1K/tsfvOl6xnsW+Ff8uImIHOC28DPk59RSyf4u6MDwW+JkTkXtRruE0zaoRYDGXMRaHjmPD2VtUn0NGGZXBHjsIIxxx3oulmAI50G10hmUbBaQowZ23WLWbv8muUBLj+7RTRQDrJWiCqm/xhTtutPGuB7KTNuCp2LP0fzPYsBnVfwdMIx+jkoAqvYDJQDS/G+hzuk6MX7x2isSogoepZwL7g0AgZYkPLXbKL/SJS7n6MiUA8KTXmjmqJzIbBX0W10DpN6XWUcuwgbkC7nLc6WTthnhcHH+LxmzRrZtm279nLY8MIG7auBc7RS3EVnnjKDDwiKQ9MH+M7hQ4eJHVo6i13Aho8bM4fcFi+JbRzLLMmI+c4H9wzBHldEzMG3lXWniTGhHMCpHxWTVk7QlqgsQ7DEbgGdk05AipmQPHHgMxcP714ASecx8WPq9iTAs1hM8p2+RX7XcaU/lpFY82/MYEjBKyn3i+f2JljOhV1Tu3729zLwKDQTmprNlk5UeKBH0rSJVfZR4JPz64DrWQDA57B+nalbJqahg0/AREYNnc9bxKjtc1sN3QN6TMiz51qByd4L97c50HaedGwmstnSq6f12NzFwNoCut3fRWP1z5mfj2YtW/d2Dc3K7k8LKEVMsxjJsm5XsbF6PpLnW+WAboUnSydF7orYmrS2e5stFrl9V4Jx1uSOc+xngnHRWGy2Tmz/QZAl74gpDBbo03V1PnS/NkW8Oht7XDCMjS8Fd3NPyxvqrIvWRykQIix/bKKnivapAG8Exg0ODqbp3CgTjH+47vvf93uatobsIhyHktSpyR0qPfJm4XiHDx1FL3ASvseF0XgCNnr6NVEG1fo4Y2Z0D7ZeY48Ridf2/DFMXYudW7RZwqIVlCg0piCCkL02rgnJx//GZ2MDFgvWzWPOcylPWF74gXKowYcVOzo23uCPiCv40ePNPWhm5XF2TfmbJXAv4MRogOBZ9CixzWmva8EmFRISQM9FIzttvYxBk0lZegnrFzruhTElBTFU+qYwGCLSKRza+SwSJjIQyFUkzk2HNXFaAcfOTZHJ3Rc1sXMUzkkC90zthqqx5oErGyrPKwe65pWO0YAXPnAW/J9FRF8E1rE1qPt83rfswcUKDv7v8JTFFgUL6KkpORHoY0Js3THXPS63CjWC4qwAznvYcdcBdLtXeTwB3c6tXzPyTg/oKdiam1uwja1Pmcm9aO6U/6olK8OIGC0UzUFMWPfH2r2TPn8Sw2EFemvNAAaA70KZZoAxAb6/f0DN72ufWyto2AR81jFfOv80TVuDNg5Axz/0T8ZFcDH4yxkUhuIzOBHfa5Cc0eCCJBJ8jJRKYlJqTGKxE11GsOG3IGrGNAjcLw68IQ+9ClRi1/UE5IGCzDh2nGfIlkBjhJluKmxA4yMoYqRec2OkuLp6C16xTcJDfRBaTDPkpi0ScOz1ycg9APh58Ayfx/tgwhRoEkDX6zgt3TOVGG2x4mHedwVAz4oWqVyUuC4yIRKmfmgwLDUcfOh2Lf3zp2NmlHtkXXh+0ZziFA/o/M67LHJAaYplcF6KxpqNMyMeey1LgzH3C4+1NB+7ZkwYyO5TLPR4Yd3OswWe2D4spHnnW/bnel6Uv061yZ3X8+Mrs0rFQNGSTBl/LNvbUCCrzrUmd9JXTBiz44kJoOl9ZrL8aw/olo9GaTJhYp5X+O3jcUCDW0v8lbE5SPnNNGKtmoGibN4CZhTTbdHaBd4VLESkbS/o0Iq7c+dOrQECvkU3N96PmvcK+cEPfiBo2AQ/u/KzC894wwyC3aCFokqcrWlMEzsAHxcDiNNnjLSgMsK0kobd2By0XUS/2MWEmWRvJpPuic3XVKYZ3Llbm1iqZUY5hmhy2e0Y7dgto/UMrEjzimEt7suND6My7lGmodPaYTVnnMMKcxUu+ErAT4ULkyPpBQtPgFVCRIzZ02QXm1//XQboSYyaaRNbxgg9qFtADxuSMx380Tr3CaCH35LP6rvPfF6eUeev5etYB23OMyA7bg/o9jfLbMP4Ar3YNcnGnmjliZnV7yelk6ShUEwAseOIMdSYmZ/PXgbY5YwxodgCovd+RjvXdv/GBJy6gO7Xr8idEdYliV0ocRFY0zV5FdfO8wovEBVu0JIfyvhxmQ+dz80xeI2xbCyeB+d5RLEP3dNtbgwVleL8PrHrq0J5VQBS8kA5enR+ymZBoYKjpla8/GzZfer5n2/OwmO577kOAGtmmcEFDi09/NYuP/+Xn8szzzyjn6F8t531ulcqSeKEPXtGpBdpRz0BuCcbk9Ld06MiCEAd8xRAkwwhBCfFGG+urZ6JSA7ZtklxGI3KDg1U9GHB8woqXmGM8FMgcEkXzOXBe0lIc3eTalAoIIF0o6IXo/wt07DuAYwtEw7ypWztNUkEntF74CNDtX5pC+gKIR1ZCpVnvjyfAYu5jZxULYo+a67YjjtC6ZVMNc2aDQdx6kzBmpDnbHz8Jbs+0EeS1sH4h/RaCfgEKtarcOuUzTkiYVMrhj2PMQQcj/2c/I2AzlgUfrhztnGB3ywew2eFyd0WW/GMOBr3kOSYN4GQekfyGrFeL53vpEhGkqvKja57RXOlQzwB95+lXxwL6d8KZh6cmxiMoQ/SVAzQy0A7b/VoFmC8UGivVeZDryMoWItg7PgmEnVR7n59vCUiPxfF2SR6nemkz4PytCQwMclCiYF5TLCKbal817T8EeWafzH/83TAfUfaqbIoZFstH6RKt5VGufPZk4qd5Kmef7KUNfaYBVVLNzbWx65Z4B35Pezn0AvB3FNa+yC5p98z+Fzkzg3XLxZGcW6sKmhgq8FyzP1LzOGYcC7N7awah3EEpbpdpiZDYDqt6Zq2dsaxr1LZAowr1GrvTAPfOBCYGEO6WBKtCI0F/YYSs0HAgixQDR/RslOlNxMRjIGHmvCNdLFYRz3GXOxikAA6O7vUNApwJ3FzQgITC2NMgxSSADNUhxofG1NGzrr0JAbPvDgWC/RWWicYWEK3xM+/MU7mSINY0mYriauiiZgTrUtTslJmk2l6vC5N41EMNaZiu9HCM+UbJQQczIQzbpTQnpaaKlOz/GbNTHhZkFg2ovyawKwUqgmSWAPTCPWMQdqkIW5KfM427kzoPod0qqT0KzoLtWsJzjA+qwHhOL8Jc0wp6cwXgJmNcjLN225o0gjN76HIS3PuqB2DX1duXhXU0jKQ8c1MyZsVpPy+CAGhoSYDAJtzZAGBTMa6TGK0Qusi00CDu4xyVbGFiHPLeda5ZZGgsiqFiSUkpQ1r3kybDWXMk+PP4hrCU1gB2dM4r82xWQ3JChvZHg1FZsg7MoubYdTRjZaMpeA33p/j5TqCfvTepqyrHSuO5zhpfUv3JbM7TACoBT1L4/5ZExatgKdzEhY9VaRIV+QTfCzQYTM/IAhlYGRTiS1Y27XS/W/KDcfcKEGgDTQQ1pLrzcSWoAAW8b6SpUppxx6T0ks75sUWImouu1t2bcQKWGut3bd+XUgT5F2pUuws9+G8mYBlVLiS/HWuI3EutYif8bpjVHSjnxzEk0ayo4CI2aDpgJMNwAmw0hMfGoAOorGEhTF1dXcJ8sLJgHm/2DVIrPY3LKZq6cnGIEBwYawJl2NBxSmUioSVAaU5PaB7Br63gJ6azBPADoBOQSmUcrVFajhWLxGGHOukLEhEa7IE4udNN2tSwSzG7EhMnDfLyDQQL7GQZICeN+3a81ImFUmdSjdKQqRee1JAR7s/Y8lKn0UjJYLwp3SipXDDmiuTg9AG3uDq8+eYebIRcqCTjAVCJorkcEyYT0rAlrlaZqnjSIpHwOKjqZtJO2GCNGmac8TzlXkm8VMZoGe5uVZAsMKivZ7fC5TmLaBbUE/HVBwLmvIn+5z6ZTChFfKvGKB7garoZHuuPSaAXEi59IDmXWlN400Azq6/XUer3fj1Ta0aEJKSFCtL44WTUJFhVwToSuMJoFs3Skzw8ICOTorWImr3Ms/neL3ZPLc3jHsvz1vzShl5g11b8io/1/5YgnUToBuBrAjQcY5aVRNrXuyeVcBd9rvfJ/os+wDodM/R4uotvbHx6/5N6mnYucwEqUxJsfSYjl35YvMe/X8V71ra8KlSy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5606" name="AutoShape 6" descr="data:image/png;base64,iVBORw0KGgoAAAANSUhEUgAAAfQAAAJzCAYAAAD5i+F3AAAgAElEQVR4Xsx9CZhdZZF2nXvu1t3Z2MlCAAFlcRBU/B3ZGRgUSACXYURFZScBxFHZF2cEkoBASKICsrmMK5AAijJuiDqOM+MIoogjQhIIYcueXu52zv+8b1Wdc26n+y6dwDOXp+lO971n+c73fW/VW29VBQcEQTyu3CtRPpS1Q4MyPh9KI25IsVSSer0uEjckiEXCIJBcEEg+DCUX5ESCQKJIJIpjaTQa0ogiieNY4kD4Pcjl9N/8T19BEPArxsdz9ss4kDgOpCE4ViDVRkMqjYbUJJa6iDRwnkCkHkcS4UBBoF8xzuNfsZ6LJwoklsAO3u4b3hnbIQN+KseP6hXn8JsgkjiI+Xv+PRdILpfTf/uX3RvGKMDf+d5AcmFO79+vS29AcpKTKIolqkcS4zt+b38LOLaRRFFNwjCQMAx5TJwsDPMS5EKOOV6NOOYzwvjjb8ViUXJhQ+K4JlEUJePNO8LDimMJc6GEuZweNxap1Wo8Rq0uUq2GUm+IRFFD6hGeiEg+F0g+n5dciPvGz6GEYU5yOVwynnmDcySXi/Sh5nISiUi9EUmDp8R45KVRj6Req0vciCWUnJRLZSkUClJtDEqtXrN7yEk+X+B14/rxGc4xjhF+jnWY+BxEwlCfh16Pfvkc0/frnGx6BTr2/lt/H37XaIjk83o8fK6Be2joufL5nBTCQPALnSOi9xfonMnlQqlHkV1HyOM3In8+mKh5iSOMDcY1Fkx/fb42XwKdiyIRh5Fzi/M70GciAZ83vyLhUfDC+OCyCrmc5INQ8pi1/FyMU0qU87Whi4XjgdPYuHC8bK7jZx1cnAtrGuOub8c96vXm+Kz8lXxGV7hg2uCaMY/9b1zzdmj+HOM56rVEtj/oeDd0XLhGAp2nXC16P5zHmc/oSuXN2NjpVXEPwm8CXVY4V8R703XENYq5gvfYPOdfM1Mlu4PwnTY2us8072vNE2zYdPM9z8eea9GuM5mFft2YAenc1PvTy+ZjiWPJ81nYPop91vcem/+44eQa8feYT0VyoY6VPwe/So6TbT8cJ9tT07/rWGJ++xrz5+DPbLT7j2Pdg/Acs2sT46nz0K4V69QWNu6HTxSPCuva5pHOGewpekwfm2Qu8YM4ps4df36c3zldWQ37fPbe/I1BHCTzjuuZX8AGXZPYZ/wUNsF0neFechjkYfuMzVXHKF9a2X8Hoc8D+x7jSekcb9gzKRSKPMdAtcK5W8wXeZ8BNoEglnKhKPV6TfI5zAyR4MhxE+L+gQHJFwuSy4cEL/w3MFiRvG84BuhcYPaFk2CxY4NJNkUbdByYC1Z04TYtfi5uW4S2yHisGMdSYK/FsVQw+ACsnN5kAwDPDdqQdRig2xqxJbIpoOsZ9VqSh20Xhg3DlnuyWfM9BthYDA72CuK6CfNx2s8EcE4eW3D4OHZan2c2S3VaYKfBwo71i3NGwV4nayy1epUbqA6RXjkXRQ6grtaQAzrGP8zlpVAsSBhii6wTlHkLvvi5aGxjzgA6NtE6wJZAXpBGFJiBpp8PAeKFUAqFPIHNFyZuoBE1JIrqnPgAQr7BDCoaYw29NwBZo96Qeq0hUR2ALlIqlnjMKIAxUeV7ARYwHjh/zNDBNSsw63fMOd67PU0CAAE3BXYHDS52/0A6CTmHfFbqe/R9CuhqrPjv8Ts8gwKODyCIIz57BWwHOzV26pEasr7hwCCAYYNLqNt7ff6FAQyEnORDvB/jBMjGfMJCTeejWr4wsnGMhtQasdQbsRnAelN4RyEIpBAA/AzQJVIwDxw8EzvV7VWdU5m5r+AgNLhxDbi/BNBhQPH5Y91n13RiG+iz52fS9ZdsvrZudD3ofOZzFb0Xvw83LmAcK5hjg9aXAyk+hS9fyfo002vyf+EydCP3v6YGi65bzMtasvaTKeI/6Iq0vzuImGHBaxj9le4x6Vj4/pO92vQuDMiGHTILE1g3eM7YZ/yFMcG/3UjfBNC5fWBe6oiNBOhcbzZG3K8zoE7j3Aw+jBfWf/IssD/DoG/zwnU7MHM/yt5UYiDp9eHoPq6E5ozxAkDXd9l8yDz19DPp/u5rTd89fJY0G0sAdLyDhiT3cqwFd/jgCPkcxPXb+OOkWCcZnMs8mqZRwbpJx83mexhIpeYmafM94RSFfIF7OvarwUqFRjL2x2qtyoXZky9KuVSUwcFBOmgTJ06U4KBSOa416lIsFCUo5KXaqMvEcX1SqQxxwwYmJYsMm7s/1ABeCCx59YTc4vbF6t76JoAOr6+Az/qDUY+agC66KVajiF91LPZcThoYNFpX9qnEQzfAsM0eC7f5cWZXZjPIpxZ5zA088VQMqHkkTibzmBK/X0HWIQEeq2+EbsnrZFDL0K0HgrYvFHUhdGKYN8VtA7/jBt6QeqOqViG8VbIT2OwB6DkJ8wXeWBbQczl46AXJF7iFESD8HjiRzGMNIgAnvGy9bhgUyrDkpBHluRnXGw2JGhh9BdlCIbSxSAEd2xmMBnwB0NX4yElMa1iNMLX2cWeh1OsNaVQbBPZcHHC+4XoB6PWGMgrwAnBd6cTPMjEKvO598Nz0ADKsSeIJ6Dj6e2nKcWzVogbQZgHdPQ0aRiEMF/MijRXA9dDYAKhh0dPL1DmJ7+69kNXg8zNfm0ZCg8YKxlW3C50SugGnHrr64NxaacC5h67Hy3Mjo8fPL9y7WvHYHLmhY7EHITcj7Np8Pjn+X9eazTP3zNMBcG/EoEsnNz+na9oYNzJE6tkOf6UsCAAdgN+81pqMac5nHX0COr1o/TfugwBOME+/69rIPHv32G0w063awBbPxz10m4e2GnRN0DDW+wWg+67hQDPcHdCnlr6SPW6Yhz18XJrZC9uwea/moZqT4f5kbGPfhHd2at2DMROaPXSMizKGyqSpk5BhpsxDxz5GMyhzK+bf88h+Ts4WJfOSPQbzzue47ym+tuoNwP3oL3WEjBExtCNrkHFZlT3UY6g7oyBJoysz33S9NQM694phrIayEpkbtXPR+x1mEGQ99Hys40jHxQGdoK5GPM+V7N1+tWCP070oy0plx2q4IUR8CHNSqWCfTQ1nXA/BP5eTaiPienCcDYO85At5Xf9RQ3oLJakMDdFDpwEAZ++Q3j4OUS6fk+nTd5Y93rSHlMpOtxuF6JQbtmYCOhalUoCkaQjourklXjAo98xgK+jpqGBzNPRSmo70gtENQU6wxEYCdMVro8oynm+yySeAnnpgPkuyi4SH4S/MArPJ4za4rSv9KGdHRCvXH5B/Dv9W6k6XhlNhDvCG/DYT0vCA8iqJr260tO5ORuyIBKCxbYtPAB1GAugC3VRxGFDmAKh8aB56HhtfXanwzJhjkAEuWDxOgdFqts0xinMSxXmlcwlCDIIQYLFRNBr1BDxpqPBzvsDUu9T7zQk2Jl0Gej+5XEEieKu1ukQ1jKVZn4UQpotEvF4F4eSegWvG4NB2dhqZ391Y8eVsm4F7L1yUqbHknh09d/P+lfowr8/oXgV0NV6y3r17CTBuQ4KtHlupe3g/oCMRCuFF83lyTkcYRzV4nUj2LQuHwDJQStKGTieGc+2212Ad6VoiDWfsl1NzuAY8RwVApahhKCqgw9vWdWk3m26IXJx4Sgqc7vXpGMFYwCblVHe6uQ7fZPXY6eqi4WKAnqXJh1PuenoL0dnl6Uasoa4E3M1g8e1ZaWEHbv1gSo3abfr8s/Cfeugp7Lux3US527ntUpogfGTKfXTfwe87u7lnxyI7n/18jhiGF8mvsz4KKHeYu2AvfO7q/ae0Nqlr25NxTj5fGombArqzacl3YzQc0DW8oYa5h1CyRkpqMCeXO+yHjKGW8ewd0HUdebgxdar0nLqWsq8knDuMcjdfKNlnjQBOqXm/rxbhDFLuRtcrE5muSSKT7TnqmNkBdYflWnG+xvcK/+7PKQvoSTgU4StjIhFK0P0aDhvCrAh/wpnEvizcOzEehUJJQ4y2Zn/163+XF1as4H5dhRd/2MRJ8cDggPSN65OZxx8vhx9xuDz++GP0zjkh7MutZo2lq6cY82QO6GlcidDEWKrF7HzBGn2CwUkMNINDB/UA4BEEBugiDcTzzEMfDujcVC1Gppu2giK/DzOzs0xBumj1/nS5OyjYEdya5Aar3lMC1MlaNu/eDASn45NT8371ofuDJQhYzFyPCVpJH5C+EzMJx83GinQT00WVY+gBL/fQB80LxH3UK4NSqQ3JwNCQxtHt3AV65TkpF0MplEoyoVSSsFSWkoEmgDiKAUrwYBGXh+UdS5jPM26uE1THquleSBUnsgbzjMxDSkdNItDEdVDuBuihHjcO1XDIkMyJNiJZHAnpaiDKPQtWamqxO9CkIYEUrLNWPTZOB3YHbgdvX2jZzTILYITWzNRy6hlzHYCua90A3RgRLFQCeuT0oX6nBoDX4rPD3SID9QSCNMzCfc+eeWJIY86D5reYM48bpxHEGHFTC9fYQ1N7Qf+R/KzzT2efA3rETSqNXdfw/Gs1GpCD1apUqzUZqlSkCp2NrfNcEJImLJXK0mMaiXyxKHkDbt2wkrPrVWT2RhrEAHCP6ZPbUTPX10cSM7Vlpf5uOmZ6zGYPXZm9DOXqDBqRQNcSTeSMl5jsEXZNyXW7MZEua39r0/fhoO5zSinyMMMe2cdMJ+OhSj9YFtCHU+4K2G4UGhWe8dCzgM6wDvVA6WUm+yXDmB7n8bCJ7us0gJN1nHl+zqqMwNhkz8CxzdDmNql0rzP9hhuWnL9mdCvb1R7QeRyLkfu0RtSqac07oGc3cH/cdgqypXX1iJsAnXs/44aKh86A2VxRewTGb6NJM5IFdo5BxqBJAJ2grWybs2EaVtUv7i9ktNRxw7+xH0Mr1dvbKztPny733Xef/PjHP5aNAwPSUypJ8LfjxsXg5yeMGyfHHHuM7LLrLvLFW26xjUvpG1iGvsjgpSCyRTC32EGWbqeHkhG6uBWePkB4+UppmM9rlDssHRX71EC5xzFj6RTF5SxWz4FNNwQ37vz8eH9Khmf9BovhDFt6KfwrxZk4mfaDPn+jP41qbQLtOKawS+lRF1BkNmn3MG3SKLUb0VvFU6I3QroM2gTdujgoCYWtF0xQcCUNAB2UsVnPAzWAL6hd6A3UwAI1xfdk7pfPD7RcTqQIYC8EUsoVpFQOpUw2RY/LZ9BoyKABeq4RSpwHU6M0v3rlzsjo88jnclIK8hLlNf5K2rWO2FtN6jyeCSbrMfRzvEfEj4t5xJDzEpRiKcGzt03VqXXdM3VyA1AElH3U4NyAxYpYcrLx4v5C0I45KfF+8hKHsRQyYiSCVSBSIRCCBIHawBYUN8KUatSZhGNmBZwec1bmAWwVzgEwxznVOzcjE3S7gTkXpoWUMPGxntSztw3MxjT7wMhYmKGE++LUxkLI5/h8Q2MHGM6mCE1HAhuTepQiQ26F+nwxAMiClW+2nBv2pdqXdP5w6HH6WiS1IJIaNBcMtaXxcD25etce/8ZcA8BTBZAAuRmEdhFuIuLZQHDrgK5GCoRgAWO46szVpQbjNRHANsFeMheSWeFUK4W1Or84iz2ezzH2XSjVNWVhhIYMSZN04x22jWzyT4xlZKI73Ddo8jrWpTGWOcyNDHWcPUBqMutvh69h7hKJ8Y/pkBM4QWDduD1ibGCQ+zkceH28mwA9NZZA/0LzQ8fNhKgUOru8Z7iHZMfzENlIY0IAHOZbEWhtTaaArs+XChDdYDm/mkDZjL8mz9dO6us6GTClrzLzQf1nzuvMiGbHlisaGiObv1zOOdW0qLbFGC2yX4nLb+s9sz9nng8uwMOmzTF0ZbzghQ9V63pNGZ2HwoZqVbgP8b2KEx5+HTdunJzykY/I88+vkB/96Efy6urVUi4WJdi/WIxzYSjjx42TQw8/THbeeWe56+67eCHbbbuNFAt5QdwVQj4FcxN/Wbw0tS7Sk7sYzmNNnJi+4QjEOypA0HHRmB89Q9AXJoqrxRGpdwA6PHS/EX1OejA6uglljIeFDXtT8cOmKz31UhjZtI2VD8BnRbLo4VEihqLeS/KAzACA1+tn5KTgpbnHr5u8L8BEPFhX9oMbFkWGUJ4boNvkgWDMPR9YcYhVqb0CmiaSWi2W/kpF1g70y8bBIRmq1pgdoCIsE480z1ijaVSM1VMsyLiekkzq7ZFJfX3SV4aSHeKriCKLNf2DsmGwKpV6XarVBuM5LjBL4lCggMJQeop56S2VpAfeWD6UIfPiBip1qVRryva4+M8oVND4uAZ8dlxvSSZN6JW+YkknscXK8TO8x8F6XfoHK7JhcFAGKjUZqlWkBoFdRq2OUaeALx9yYuNaxpVKMq6nLOWCGiN4NgPVKo/DMavVpVKHyt+O5VZ3sslnPeh0y+KmF4ZSKuR57HE9PTKhr5fnTVTVjJ+nSvv+oYoMVCoyBO+2ASEgNl3dvpv9kOZd3Bd3VvhUyucphsH3UpiXqFiUom9ukpNatSYbqzgf7lGfoRtV2Y2XIApjDMcrFqWvXJaJpZIUikVpRBrbw/VizHD9g9UKxwzz0XUI2TXu3iLWAcC5gGdcKPC4faWSlAoFjfOmS1jXsW1aeH+WdsfP1UpVNlYGZeOQ3QtYAtMQNN1L843p87aHjvvkGuM1hfRweuDpQDdULHDseO2Z9VLDPePewUJwbeG+ER7KLqpNYUzPhTUWSjFf4LrgnhRFFDZV6zUaJR6uGQkI2/3Ox5lGWBhyDhLYsVfSm6uSOanRqNfrTYSFww7ux8C6wbX2lsHelakl0X0EWw4YBf1gKizWWdsK0H3/ys5vXdvNMXO1Oz17SPdw3++bLteAzvfT1IrN0mYG5km4SK+Zhkkbyl2NyWEeuqKKsZOu2EsBnfwQjd9mU8zHi4aKZVVwrpvAl3ZLGEqlmjIRPIL9D988jIc1VoL3HQSybt06eXXVKuLH7NmzZdny5fLAgw/K+v5+KWP97FsoENDL5bIc/e6jZdq0qfLVr31VttlmG/noRz4iPeWSbDNpkqxfs1bG9fZKjEkSRXx/tVZT6h2A6/SnmWR6XXabtNT0sXLCO81tHo3HHAHosDbjMKQgDoBet7S1lL5PVcQeAXemwOO2OvHsy+JoWYstxWx9l9Ooav156ppZwrwvUDHGStl7NA5kgiFbNEiBUZrbhA2kz/WYapiapwqxgy1G3XhS0Y/SuLEUi/lE4QlAxCaKV7XWkPUbN8jSFS/Kn59ZKk8vWyYrX3pVxk+aJFdedZW8853vlO22244TwBXj+Bwom6GhIVmxYoX8x3/8h1x/3XXSv26NTNl+B9l9l+myz5t2l52nT5V8EMuqdevk1//9e/nL0mWy8pVXZf2GfhkaqiSpib7I4GGWCkWC2Xbbbis7bLsN58iqtWtl5SuvyOq166R/YFCNkYwyGkZMGbT/uD7ZYbttZfedp8kB++4ju0ydwrQ1WuY0+gJupktXvii/ffwP8vTSZfLSqlWybsNGqVSrmyjYcdxSsSgTJ4yX7bbeRvbYZWfZ/837yPTJkzkeYB6WrVwp//OHJ+TPf31WXl71qqxfv1EqtaqyJh2+/DwTxo+T7bbZRnbfeRd521v2lV2nT2OMS710TbPDvazdsEF+/4ffy1NP/0WeW/GirFm/XpBZQk1DC4BINi5ncpCallfjCfeIsZs+bZrsNGWq7DxlivT1jeNMXP7CC/I/TzwhzyxbJq+sWiXrN2yQ6ijjBXCbOH4872MP3sdbZNdpU2mEPbdypfz5mWfkL88+K8+/sFJWr10rF11yibz73e+m4d/T02MMlRnYUSSVSkVWrVolf/jDH+RrX/2q/PTHP+bcwHXi+LtOny7bbr01jQZHXYdI7g2uI4ljqQ5VZPmKFfK7PzwhTy9fKi+vWi3rNqwf8dk343kKIe7RuRYEtOSEiRNl+223lak7TpZpk3eUadOmydbjJ3DucK1Uq7LixRflt088Ic8uWyovYQ1s3EDjhkZtm2eGZzSut0+22Xor2XG77alJ2rixX156+WVZsx5rov2zbzsVzRjrgRE2YYL0lssECFz7ug0bZGN/P0GdgrMWr+FzebedsWbeLLtMnUbDB/yzA/rwEFc2HDV8HtNrdq2Lnd+988RJNlzIiuRIuWPPz4Rrk2MbtnhYLcvEJA6je+fDAN2DMm49a2gp8Q3V46yngRkwsyqOizXlz567ahScXnZM8+OMbOwpU2HMcnbuwOM2jCBX5OEcYzCKxZKsX79eJk2aSAx5+eWXuY/Nnz9fXli5Uk478wxZseIFWfzAA3zucNSCvQv5mA+1VJJjjztWpkydIl+5+26ZMmWKzDrnbFl8772yYvlyiesN6S33SAQPo1LhQuama7GBRBhnoO0iOX8wSUyBuc3u1ap/ovnsHE9SU6DYPAe9nkkLINR5uNV8G8AnFcCWfqQxTPPcHcxtQg33hNQqB/Xp4jZXNzrd6aINU1N77M1iPw7c6r3bQ+cdqQfnj1efk3lrZqHyPUk+u9K32Q1cLTsTv2XyL0F3rhkcktUb4UFXZMpO0+W222+XAw44gBtsp6/+/n75r//6LznnnLPkpeXPycS+skwaV5K+Qkn6K0Py4roNcutXvinvec979Fm3ef3v//6vvPOt+9NQgQf628efkD322KPdx+S5556Tv33Lm2X78X0yqa9osUVfKHr/qzYMyisb+uV7P/2Z7L///iMqrbMnwlz83e9+J+8+/DDZBuwD2Q4dz43Vmqwa6Jcf/KSzY7W6AT/PUYccIluPGycT+/psUaqSmwYtvMxqRdYNDsgGGFQvv8z0km5eOI/XC1i7dq08++yz8q9f/7rcecftUqSHVpTeUlHK8ECLJdlQqcq6/o3yk0cf7Wq8jjrkUN7HhHJZNlaGOA/6K1UyLl+67TY55phjZPvtt2+ap63uA0bEn//8Z7nzzjvlli9+kd56L5iTQrEJ0N1D17xzE4ZyEUccszX9/fLDRx/p6F6y1+M1GvAcNgDkNm6UpUuXyne+/W254/bbaRzBqwGb04vYvwE6Zh+8c5z3zq9/TY477riO1sDwsVi+fLns/cY30UMDo/HCyy91/ew7mScDAwPyhUWL5IrLLpPfPvaY7LPPPp18rOk9MC7//d//XWa+52iZVO7lXlK0/Z2izBFSQB3QdZ6nYJaCVza3wFFd99Zs/N/IWmVADcyzZkgK6OqkpUyhb+yphx4GyQxKAdJwoJXgkPnrJlRWJ88AHbQ7NdzKKqiQ0iyB5JaNdWgKkOi1Zff04Q+FYc7EqlDKVx0/HU+wv5jDkyZOEDzjrbfaSk455RT5whe/JM+tfEHOPutMWfnSS3LffUukWh1SlmnPYp6H7Cn3yLEzjpPJUyYT0KdOmSIXX3ihXHHZ5fLXZctl8sTxUh0cYiysiLgxTwg1nhfhMJFSxhrTmEWa9sLYFSh3V7k7O2KK+XockB5MQN3odnjrSV67pT2698+YL/MT1QjIymMSQM0YYj6oDu74DqpW0/M8/zB9GBTNMaXKYpNGzzuIYww8pcGFE6pAtOo5NpmgeE4mvlnNLNbB9CWkRG1auAFXwbi75evCVBxqxLKxFsnGSlVmnX+BXPDJT8rUqVM73mSzkwrHfv755+Xyyy6Ve771LenNi/SGOVKC62oNue3ur8sHPvABtdTbvB577DE54K1v5bt2fcMb5Fe//jWZglYvgNSPf/wj+ccTZ8qkQl7Gl9RKZZ64pbbAy11fiWRdvS4P/finctBBB7Wh+VQD8Mtf/lLefcQR0pfPS4EiP32GtXxeBhoN+eFPOjtWq+v38xx12GGMzfYYNZllp/gMJZaKFUp66dVXyX5t7gub2sqVK+XWW26ROVdfneSTw3QhsyUiP33kka7G60i7DzxtHIMhLxF55NFHyfx0YtiNdF8A0wceeEBO+fCHVaXtsewMk4Z1SOEmc+lT9XM1FhnMRfLwTzf/efm1YexefPFFueOOO+SqK6/k9WDPTsMW6Rg+/JOfyKGHHtp2zo1032DDdp42jX/CnHh5Cz374efC+M6dO1fmzJkjf/nLX2S33XbrenphTH7961/LYQcdxHEoZY4w0p6a3T/9/obvrQnzMuxqlGL3sOemPyfs6rDP+fE88z3rD/vPqvUa6ZXWM/G/Zklyzj8rSWNZY1rgKUEUc/Ysm8T1ToSHtkzbyI8DBgYY9zTolt4RfoKxjjUBQ3PNxo3yhp2mydVXXy233PIlefJPT8nHTz9NXnzxJbn3vvtU4Q4D7I2lQoxNFBbZjBkzZPLkHeWuu+4kDTX7rLPlhuuuk9WvvCLjenrl1VdXy7hyiTEb5G+CblVqRVOiPB+dSmJGHtJKUNl4FmMSRqsmIiLPQ3cPHWCeeOoa/8DLUz5UXY/CBgp4LKeCFABTBao1lhZ/oPU3jBHx2DerjZE1sJxJm620rigyiUzIl+ZT8v0BCpEA0LXiFO6f6nCKj5C/XTSVoiuyNVzhuaNgKjS+YrqE5LmnlaCc+aBQRELZUGvIxlpD3nvSSTJv3vWy4447dr14h38Am9vFF18k937j69JbDBnb3ViNZP6iL8jHP/5xsjftXtgMDjrwQL7tuuuvl3POOYdKzFYvULOzZ50jP1hyr2xVKsqEshetUCEd4ue4/9WDMDDqsvh735ejjjqqKZQw0vFh1UIocvxxx8r4MC9lFMFhNb1QBiUnGxt1ub/DY7W6fj/PjGOPJZiXTXhluh/dyCmGiqQqqH4o8sLKF2WHHXZoN5wd/x2U3He/+105+8wzIQMkOGmWSCzf+3534zXjmGOlJ0Dimxsgsfzmv/6ra894pIsHFf+zn/1MjjvmGNaygAEE4Mh6TaxCaaIkr3QyIJEM4Hl1eC8dD5wIwwOPPPKIHPue9/CaoMZnPD0IKCisRJE8/KMfyeGHH96WFRrpvKBI33HAAfLc889zHsAA25LP3s+JuOqVV14pCxculL/+9a+y6667djMMyXv/8z//U971zndKMRDpc0T+uCAAACAASURBVMqaWikV3I0Iky48zEx6Z2PVk9a6DdmX5/XzfcO0C+qnCquDcr/PftYod69UmDpsmX3e6ntouN2YPlPBay2H1PenHsIvzT10wwKUw1BANykj6m3A+cL6yCkLQNaCOZFMtOtozLNMRowU7YbWp9Dfey0KvSxoSuAIQveBf++00zT55AUXyA033yzLnnteZp11JsM48NDrddQtyUmwR6kYY4AA6McfP1N2nLyj3HnnHbLTtJ3kvFmz5IsLF8rT//tnKoILuVDGY5PWZGVWuXLyHFYKJfie0+25vCYXcEDX2KjaRmoMeOqZVorT/HP1DFAlTkE9rQxFhb3lKWr1LChGVTWqQ29FTSzMkRgCmWeXnV5OmzOFyKw7jaPbu/C8kM5gv0sA2OhyeC1U7FsREVROI2Azn1DlNl4ERcuk6sOCQeBVwpRq0vngDxyV31xEh/tFvHqgnqOnOlhryB+f+rPsvvvuY/LMh888nPP3v/+9HPDW/aWMYidBLAP1QG5csEBOO+006iXavX7xi1/IoYcewvv7wQ9/KEceeWRbr+aJJ56Qt+73FunLB7J1MZAeK2BDQ62WVqBaUxVZ34jk3vsfYPw2qw0YDdB/+MMfyokzZ0pPIFI08RzYpaEwJ4ONiHGnTo7VDtBxnhNmzOQmWDT6zDTsiY4D870SaCjphRdWbhEjLHtda9askWuuuUbm33BD4p0gVPXAAw92dI8wTPw+PLgC4+PhH/9IDjnkkDF75sPHDmJLGB+nfvSjKaBnNIDZ1FiPU1ckkEHZMs9rpGeJa7r//vvlwx/8YHJNWIogMDEGv/z3X8nf/u3ftpv+I/4d4RE8lxs//3nOBcQ9t4QBPvxkOM+ll14qixcvZqhprOdAeGTvvfYUcLYI3jVjuIFj5uTclxKWJUO5W7Ks773uMXsKLf9tjGgqRHSHLQuNKZXOzxqge1lqh1CFQn3BaUvPZ/okE19nVe7KoqUiPzMfeD8snhaqCNzVWABuppomxW6MTWSmjcfeN50GCiOWpWKUuu7zeuQ66n+Y8+u+umYkCYWqWJvAllKpIJMnT5aLLrxQFi1aJMuff05OO+10eQmU++IlUq8ZoO9WLsagPuFNnXjCCbLDDtvLHXfczhw3WP2L5s+XZ55ZJhPKRSpqkS4UxsJYGL5rAQ+1fNz6SSlHr3vso61EC9Jw9HZ0kuDmkrKvjUjT1QzQFdzxb3vgRsdSCOeVs6wkoGY0m02VBfTMQ3ZAtTnF6wjzWtLWaXQVwNkENotD1f36+yZVvBkCnBomoFNPPysmMbrdSq24ceAFRRIPPZlAOFeYKJMB5rVcTtYP1WXdUF2+de99Hce2O92JfLM9+9SP03CrRA254ebOAf3nP/85PRm8nnzySdlzzz1bnhrxVWykH/ngSTKxGMr4kjB9jnn29YbUwEVRcRrIukYg66p1uWcMgF4OAum1+B7CQwOBbHlAnzlTyrm8lJI9zfPwdZYhNQ4eOlJxVrwGgA6D7PHHH5e3vXV/euia9gNA78xoSQB95kx6IFhF533ykwSJrbfeutMp1NH7li1bJkcdeaQs++tfmc4FA0LtIE2bI+VugkiweP1xLINRXe7r8F46uohhb0LY6YjDD89cUyCVIGD56T/96U/ypje9aSyHpQj1y1/+slzwiQvo1rzwwgtjBttWFwCDDs8KL9DukyZNGtP1gqlDqBVVnDGXmfJpOf2awdNc095PouHPYYBuSvUEpKwYlikkUkfEUykNXBMDwYAwe840tqlnTioOem19yxPXMq7Nod6Exs/oqjyMyyu3+Ljv79ibGYolrQtP3EphWy0Q3VK0WYCXbR6ZxtA9TN+fiZEb7tWt9gfHz9L8mPZJ9jcvpSIwt0Zh8bY77CjXXHWl3HTzfFm2/Dk566yzGDq69977KIqjzQNAx+ZKQD/RAP3226linXXWWXLTDTfIi8+vkIl946R/Yz+9xiJEdLFIyWJetJCSXGm1qkhHZPLRnV6xhMMM1eHpZ5pykXjoFj/XOJ5RKv5UTAhHIR0qoMFDhyrecrPdS89OM90k9LWph66Wl3vK7pynhS40J9bT0lwNr7SOHY8VfzRPWgFd8ww1BJ/mVHpBEaX5XVWfxu41+Q4UlzYowefR5KXaCGV1rcr4+f8+PXZardVKx+a175v3YaMPMB43dgHooFOPOOII+eAHP0jqr12cGHT75ZdfLl+7/TaZEMYyruBlZXP0zisVtbkLhUA2xnlZW6t37aGfMHOGlM3b8NDQAKjWQGRJh95rq/Fyyh00ckkCKSaRbLfrbS1IJJW4IfCaXwsPHdeITf1zn/ucLJh/E1kzGMJdA/qMmTREsW4efOj7ZFnasSHdIgdA7l//9V/l7NNPlwLHTOlVZcc0h90rGMJ7GxSRgbi+RRiV0a4V1DsKdJzyoQ/xerDWkXePvQdgD4HwWF6YHw8++KC8733v44RY+eJrQ7m7h47r/NSnPtWVODZ7XzgO5tDCG29M2ArCkJXkzTbcSRTrphExuPKcHe6VqmxKCx9hs8zuw2oDeA62O2xOt5tDZfsyHayMKNkBXcWnaZouiyQpNibHVtxtrkqY4JMJqB0X1OXUKo4EdGuexNCrXathr2Un6Xmaa5NmEcauI1Pe1b1ztQnCpPojwxNWs4E6rBz0anlp1GoM7W633fZyzef+ReZdd50sXbpczj77LHro9963mIDOlOo94KHX61I2yt099Ok7TZdzZ8+SudfOkVdffInK9KjeYP5mIcwjD4obvybMq13FqlUuz+dM8U5jHvZP87QJ+malaAUsFfIAlNFpTal23Zi8EYdaCu796Hv4PrADElnepV6PTo80OzDxuJMp52IMT0/Qh0DgZuzEAJ4DrB2f3CRwENcYOqqpqAUHXUEzoFuFLwN0vJ+TBIyAdS/zNDkPQySTxoo78DMhhFw5eXWwKp+5/Eq54IILZMKECS33GExYxLVhxX3pS1+SAw88sC09v3r1arnyiivkjttu4SS7cX7nHjqqFSG+ffvtt8tHPvKRtkI60O1Ikeor5mSrQk7KiFlZCAaAjvQ8vFDvfX0ksqbSPaCfOHMGDc+y0XsYEwB6dQsBuoviICaDtwlA1255VmI2Uf6i2dBrC+hg2QAe//D+93HTxHq6v0OvNuuhB6xi1pDHn3iiI7U0DLMLL7yQYRkIdrbaaqu28xLhmSMOO4xGENQZaroh/u9laNOmLP1BLP2N1xbQfa0cetBBUrbuboMSy3HHz5Rbb7utrbhztBvGcRGj/7u/+zvukC+/8kpbQ3cshgN0FDCO99prLzn11FM70ryMdB5kvtx6661y0ac+xeeiyhntSTFS6dfh6XvNDce0OJHHGJPmLEadJ4BrF+IheLKcrCCtxLkXSVKhcQqUhNekwpq6jsr5pgwPZ5VfgyE2odfCvAx/WwdDxwsHdsxFhEQh4GafCjtD0izKGQkWdVIgdg9d05D1xhy8GWUnE616MBeLs/5ItsQys5/0XkulIgXZqCuAuiQ77rCDXHnF5XLDDTfK0qXL5KwzEUN/SRYveUDq1Qodv2DPnnKMmES5XJLjZsyQ7XfcQe6883aZNnWqnDv7XAL62lWvSm2oygpjGGDEGJCUpV6tVbLRoEhSAS1Nvra7MhpbLXEN/uOeE1AmoGvueQ3xRorkrIUqQJzPUnsvqQfuoJ9WUkOFOX2jWXc+WdwoYEW3ND7uVeE139AqQllhl6SQjHkMWUDnldjsZXoa2Akqqa1gDICeaWsQdWU9dO8opqCe1AvmJRv9YDM7RlU1NkXQpgvrG4GsGqjLl+/+akfKc3hCCxYskIsuuoi030cRt2yTfgZP5a677pJPnDubz+amLjz0hx9+mPFabNZQord6AXzgPX7opA/IhGIok0qhlqA1VoIGGqubCUsdIn4+ZkAH0Fp0B6cglRrJFvH4PG3tXe84gOEnNpyz7IZsSWT1+CyG3mEcFalpSEWEuPD8889vCyrYmJB2dMhBB2nHqiDoHtBnzLTa0ZE83aG4ClT/fvvtx8eNUAtApd3rqaeekn323luKEkgPC0ppFBQeuxb20KpYWIMbg0j6650DOuYW1OuIJwPkYMiO1FBm+DUib36/ffeVsoSSjyMafhddfql8+tOf3qxUs//+7/+Wd7zjHXQGVq9ZvVnHGm1ckY4HURzu9fjjjx8zq4L1/53vfEdOPeUUA3RzYTzUmPWWuWU5zW7iNoc0o6FRapYYzM/pDuqUZqKhs7+zSRS/1AhAPQqCK/VIGfbGgNPBnL55prSwloA3kbOJlb2ImToM3ofEwJUg65XkTMRnSINmRxCkaVaWArayplYp09CfxoZ577qNG+VPOPK8ekvLtvCxVjuEEesFeN3B9OJlGkMHpuD68X2nnXaSyy69RG6+eYEsfXapnANRHGPo91sMPZBg777eGGK2cg8A/TjZYccd5Y4772CBmVnnzJI511wra1e9IrXBmhRJP0DphwIQAHTvC64gmoSAk0R6i/xny1hSba4Dh1vR+LiliUDhHlhBGctL979jYLTuuQ5B5KDPFn7aGQrpVu7Fu6XldhO9fAN0p/+zgK46QvXt01i5tqLkBtPkoac1lNmmlKVEtaQrnifbeVImGSaAru1MFdDDvPcV1wtSw1OpI43HoMym9TLGWKNXfS2QNUPwUh+Uo48+uu2iBaDfcMMN3NTgOYGKaydug6f2gx/8QN53wgkci5u6EMV9//vfl4997GPy29/+VqZPn95yTwcT8NmrrpI7b/uSbF3Iy7hSjtUDXTziJVOpdM+Fss4Bfcn9XYm84KFDOO+xbTQgqsShDHQJEF/5ylfkjDPO2IThcHqMTVtMTKNMUGCaEi0X6hQuRXEdAjry830cv/3tb5O2bV2VS1jM5S377qtZF3EsS8bkoWsO/YoO471//OMf5c1vfjOfN87fSQ60x2qRJgRjy/gMMhwpoCuwb5BGV4COOfz1r3+d2Rn4+vznP9+RDgB1FPbac08pCdTuoPpjmb+oPUMFmrpVzBrHhZ7E5cMat3V40J8A+m9729va2UHyyiuvkJ37xje+obsVgcT7B8TMIkCK3WgvhFbxhbKhI70wdjDMjz/uOIYeeixXyePY/t09ZTplHrfOHDDp9ma53No/wQA9aTilnR6dzdLQpKXoou+7tVH2NLQE1EldK2ebgnrqX+s1ppooZB8NF2E34py2H0ZbYxdlJxlZWkSMHjrmgqUVq1TMa0uARTA8ydQk8SqHrob1OLvrujxri11E8SakQ1tmCoZPxXCpRgvsZKMOnlpTcXeaNk0uu+xSuRkq96XL5RxS7lC530fxHO8dgI4NtNRTpIe+Az10APo0mXX2OXLtNdfKmiygJ7WalT7OdiJKAD0bp/aC9uah88HwdzogbDBi6Wmg2xFn5L+bAF3FGbxlFAtHTEQL++jnE0A3rWNSIMAXjr5/NEBXisPYIVqD2pJQgd87P5kFlTASamy6BUXLzWPell8ugVLu6rmrtcqWmXl0MEs9dPfOk+5lAPa6PeBcTuphKBsqsayrNOThn/yMyuOmdI4RVidiqldccYV88YtfZI4qvLxOAN3V4bjYm26+WU4//fS2n8Pp4XFjM8C5xo8f33Jzojf0ln1lXCEn26I0aMnENgmo66ZXZYehnKytNmRtpS73dA3oM5lbXyY1JxIW8gLVdH+1Lvd1IbADoCKM4AvOjUUVr6iABd6lF1ryZ+6lQjG1KjbHOwV0CKhgVGPWXXfddXLuuee2fQ4OHhB4Yi6OFdBR2+Cyyy/vSFyFfP9DDjmYz/uPf+zMQwcwnX3W2fK9+5dIkV2uVH/sgK61HXROjAXQ7733XvnHf/xHXhNi4KjT0O6lCu+9eA0A9CFBVsUSFtNppSPAc2oVY0eqGs4PgEA3L3p5VobUldmPPf6Y7Lvvvu0ukRX4IH778m23meGjgA42BqwW1tXee+896nEgfIWh3yos8qtf/UoOOehgKUosvcajJmxlsifqKRICPJv9ZQ2D2IALW7UWn9dUL0/rZF0Ri3N72lum6xg9V5sDGnPXxsNcf0xXHg7o6T6vojYFYr5YEEb33iSrSgDoWtCMGAJDIkmMVmxSUNdCR6psTzOQ6Hwp1ZsIBbWBS1o/QZ0TdVpJtbNgTlrT31ofce6bqaPnNHE2mdlQ03ZZbKdR5zy69NJLqFFatmw519CLLCyjMXSGRkC5A9Dpoc+cQRWme+izZ6mHvgaU+2BVCgRwoz/s5ITZjPoxCRpkHni2XZ5aWkov00Onol1BvQYQd0CHgj0jiNN4u1ImNATsbwrq6qEnvTqsDqBPOBJ6bQDdm0dkPfSRAN1ruWt9X12g9KiRh241rnF7I4nilD7X9nia/qatMpMMOffQ2eBN8zfZRi+Xk7XIxa405JFfdJZGA88BRTMWLlok119/Pev+dgLoDz30ED10DOH8mxd0DOiwEpEPi0pGrTxJp9tPPukDMrEcysRiTpAUxw5DXHVpNApqdzy7NQD0IQB6d6rt986cKX35nJQDTWsEfT8UB7Kx0jmFC8v3e9/7nrz/ve9lA5YebDR0i9JKcGQXvNKf9WHHtSugqzSoW0B3IMCeBC9z1qxZbZ+fgxI2tM0B9Asvvlg+85nPdAToaXZDLE8++ae22Q24H8wTzMnr58yhh45NDdwWwNRFcW5QbxyDhw7j8v3vfz/3cxR3QbpPu5ezBggDoGJYRSL5wb89TKFnq/mM3G2EHEYrvoR1OG/ePLlh7nWJ4I77RTInYvnjk3/sKFQBI/3aa69lGhxCVMgKQJlshBrx9Zenn5Y3vOENo94qqPlnnnmmpfGAObTXnjBsRMrmPW4C6C4wdibWAD3xYBMRcExAZxMiA/SkQJhXXXPNVcZDB4h5G2OdD2k6Gih4Oj5Gf3s/D2K3iZQ1X9ychOGAbnCNZj0O6GxKlQH0hBUwI4KZIxkVf9pwQCulJs6VBee1erfim7IIilla/ExrpWA/oneO+W9PjOe1dGbVDGi4FsCOfQgZCAD0RYu+IEuXLZczzjxLXoLKfbECOrHoTeUSKfee3jIBXT10FJaZKuchhj7nWlnz6qtSHayoCI6ADiWhAo7TL/5dKZj0/jVEknryWjc9S7lbrHxY2VevFqepaD44SsuweAzLvbrFoxZfpvlWkwWpYQ0d1MS4cMEFBpWV4kam3BWcUzrEFe56v0oNeYwD9Ij2HDcwBuWelPJTixVqxWw7UnZz8xCNTxyMLR60tdGDV7mmvybrKw352aO/lHe9613t9ichoF91Fa25TgEBB0UcFuKgbgEdsTdQxKgo1uqF64LHOf/6ebJVT14mht5L3RgRoqV6ux5HX22Afm+3gH78TBlfyEtPDtkHTBeQwUg99E7z0F0whpz23nxeJiXtV9O2wSqEs6CMpfng2vFZADri514prlMPPQvoCJ0glt7OIHNAx7zBRjBWD/3TF15I7UUn6U+PPvqoHHbYYVwLnQI65gAA/fNz51IYh+5jWOFYSZoeav2eUarXCst087wSZflYAN20HDWJ5Be/am08wzgFzY10zdH0KfCKb//y7fJPn7iAhiuEZtg5oBWCkYe58eRTnaXG+dq5DoZQEAhSMms5LSI0Zfp09mhoVbgGRgtCOdBmjPYiMzR1GlXuBRpZVqrbPN8kW2kED90B3ePMCcCG2miEhaKsGyTTxGD8jgTobIYFBtPCu75veztvKxqWCNq8U5l5cLjGZg/dur7x7yiUEwqKuhDQI4RqU0DPsgFaPibrgHqwxG6e+lfW6E6rgCb7fSqIw1lZojywBmIWZsaOUcikVKe1TrzfudY3AV6gYNmUyZPJ0Hzhi1+UZ5cul9NOP4Npa/csXiLVISv9+kYUlomiTQAdVWnOP/c8mXPtNbJ21SqpDAwyP1mpDwjI1Mv27mtZCsYBzSeNW3gJsDugk3JPxW/eYtDp9k09dI17qIeugM64BD30zQB0FlNRZaIaHFnK3VNq0t9pGVijnazgDGPoUZ051FopDtQ6Go0AmFApDl119Bjs0OaNYGi9mrLejQozimCZAdgGG7Gs6a8boP+C4pd2r7ECOii3Qw8+mOe9af58xo7bAQmuBTnlAPN2lbAcdHoLOdmmXJKeXNUMPPfQjbpOWgWKrBmKSLl3C+jvA6DnQ+krmEEY5GRjPR6zh96DdM0wYNomnj/WDZgUiEQ1RRHGmaYq4m/00NGwhIVKtGDSWAC9U4PM48BOuXcDgiwsM3Mm5+VYAf2pp/4sb3zjG9tNTXroMFLmXXONlNm2UgHde597XwPsGxCnDUTdGWAE9Pe+jwu3Ww+dnSBR4EoiebJNDjrAGuGYk046adRUMRh1YL3ee/wJvNeS7ZmbDegUJyujWZNAPnPRRcw2aGWEoQYANA8II4z2YjGcq6+Wm29A6hraGmuhFaey2wF6Enq00AIBEUVaUCYcnSKNTdUCWrq/0f8zDx0CbdOwEtQZw84AOgAA+yfDrkyVVmfOheV+ne6gbUq5BwR06pss7blab9BDxyz0+HnSV8DDw0lHtdRX9zbyNEqYa25xfa0flvXpm0uSuwgeqd/GPtDUyIgP9WcdGKSuYR6BaYKHjjDqM0ufk1NPP1NWEtAXE9CJO00e+ozjZMfJk+VOln6dKuefd57MvRaU+yqpJoBu8jd4oSYUy6YTJKkMmbhKM2UDXIMU0VXuKTB7QRkF6VQBz4dmERv10NVrT95jk6Seqb6XxHdsYId76B46UKGaNUcZJorzyas0fFpYhipKA2SNcejAq2Vq1eBgJVqlOKVfa0kVODXq0DlLrVBOQktj89nNlq3mDQ5GsazZ2JD11YY88uj/TUBHLPXtb397S/DPervjSqFsNb4opUbNRJKajmjBLo6J5phuHqCPy4cyAWXc4DmjSE0lGnMMnTW/TYiENDX8zHS1IMeiOJREYvMzURx70kcRy4gOxij9GsgLKzsrLqIxdK0D3mnIBIC+NwRYMCqiRtcsBAAd4/Tpz3xGLr744o48dK0QeCiN4L8+86zssssubQEd1O8XvvAF+exll5Fyh4fum6lKCtNmRYOoFNdFHnqS+w1AFxX3dUO5M3yCFqQSs2Rrq/g40rxuu+02OfPMM6Wvr2/E+8Ymj7DEkYcfoap+S88DQTpWD33enDmk3EHZohsl9kHXu7Rq0ISysBDgwQAZ7ZWmrn2acXQCumUdZMVx6rSYh+oUc7IHaoBcq4Y6oGOl6JomqDsKDwd0Aqc5UQwrGH2OY1ngHR6rioi1x4eXcFVGwERxGcrdRXEuvwSYxy0Anee0RkGKcRq31zS8DFjrZNW9xUugW5toB3S/lyzAm5SCHy0hw8qdw0yanh2WZ0sBHZT7xQboz8upZ5wlK1eCcr+PnQnpULiHjhj6DFDuLP3qgH4+AX3t6lVSHxxi/rn3jGWXskyxFrdOYPYMF0skAjMvcWopX36TibjN0thIqbO1XOqJJ32mrSodvHJ8Ma/PjYNEPur0uY4UzwMLahTKXfMIPQdWxX7J5KXYIUrECm53eQlALbBg+ZZekcwLZSBfHwIMxtat1r0L51A0oJhXa9NiPzpRVUSnaXF6Q/Bh1w5E9ND/rwI6uli128w9nnjjdfNkXCGUiWWRAo1brX2vMfTM8jMae/VQTdYONeSexd2p3N97/EyZWAhlEpPc1TuAt99f61wUB1p1uMrdRSyIYQIAymGOAiKqy03rwY2LQp9IhpgGpdkbnQJ6VuX+ta99jSKvVuIsT1s7/OCDJZfLs5/5WDx0jD8KV5x99tmjglQWDLzkL1bcc8+v6KgICzpHffUrX5FPn3+e5LFfYJwM6JRLUaoTnvpQLsdKcd3cS+KhjwHQGZeORE4/+0z53NVXt8wbR612tLKE8dOqLgQyP1DTHQp61EjHLHEPHaGYrin3efOkaPQzC28FIt/69neYstaqkRIo+aefflpOPvnkUVP5PHXt46d81FLXLCRp/eS9oAydEAMx2rGmeE/cbQrfrLSYOTDa3xvrwkJgTeVYIFLzEt/GfibFhtR4Zp0C39ENZLLV3hTQXczsaWCatcT4smldGhHwRcl19o+Hw4U6EdrMVApIV8P9mvFO48F6dej8TGuEq/lhqdQZPVcWwFONlMX5qRnS0rJQ0uO7iv/8vtVY0fFVyh37CFLJL73kElmwYKE8s+w5AjoM1vuWaNoasqzUQ49Qy728KaCfex5j6KDc60MQxan3QevBRA10qowy0fQtz6tT7yqJoSc5jCqH8/8zRk6lunrcDubaE9dKubolZu/FRCGgm3DOK9K1EsW1AnSNXahnoB3QsmUONcaLha75rAqyrkZU6khTEHTSpPecpNgldd7T/Gq8z+PpPtmwYcMrh7guCLzHkUglBqA3ZEM1el0A/bCDD6bF2Q3lTqbClaWjmP/wEPbYY3dapePKOa2zDqGgpeZhwTPlyyx4jU2LrB5UQL+3S5U7KPeJpbxsVUY1Jk0lWzOoec2dqtxbuZugjidvvbWAiu9DvqotSYZZOGf1eQ+hhCnSMePOy3/CQEKTDYgMP/vZz7ZtuAH695vf/Kacc8YZLBtc7xIEka544vHw0HNycxfpimBmDj3kYGXrtBJmIlwdPnbq0Gi6KzMDciLFhjVVsrQ/br3u/UkglVxOhuLu2IbNBXQs5Ysuu4TCwFatbqGgR0wT4YNWnQU9FII0PVbYTABdxXdjA3RN//X6Bg882L5uP8IqWINgFEaL+aepazNSYRyrWoapONAcl9EBHU9Ry6d4wRem/o4C6J7OTto9U0SWRp3tyUkVQZtDjn5aAc4QhSnG2rXSc+Rd5Ox7LIXYowA6aHec09PVnB1QcZo32DIRsxbztPKzum8lRrzVyHNnkqSPOZu+Tlj7JLk/q+diaYLuhvJzCOnllXGDyv2ySy6RmxcslGeXPS8fP+NM7Yd+PwC9prjhhWUA6FS5W3MW0H3nnXue4dagrAAAIABJREFUzIMojoAOUZxma0MFqqIGJ8h86SqgK14bSZ6pkasWEv5saQe2AVDpbgI3ihVMZGQ955PSeKRYWFXOAN2q/LiHDoBXA647D93FCLy3TBMW9ZxNjWjpBE2Arl1Z9JwJoJsxwA+bPcludNoPXT11/QipfuSrU90YcJFx0kfIPbQuP0bNremPpL8Sya//8z9Jbbd7vd4x9HbXg/tGWtvM446VUoiiCVDRAtBznFfstGU95LlIYRjav1cPVgjosEQ7aaji1P77T3BAh8caCyjw1UMNGahvmWYfSCOast12BPSJxUIK6Mni1mcOQN+IzbcLQG83ntm/4xzaXOetpP8x76qvE6DDQz/s0EPUy3C5qy/DrHAqoVGVDYPRDHYmhHjQcoEpZPLPGgMIQSj0B90I/BTQ38sh6pZyh1eGJd1JDjqMLqSDopBNK0CHcAnUPQy+chxQPY7wyxDXdveAfv28eVKIIUxGjwDNBvrFL3/ZVluzZMkSpvGhemSrIlOeugZhXC+cGdTOMKDU/VUfkgN6tkIcjTH+GUCrTolS7wroaqyj74eS0UqbO4Q19yxTQZoBX8ZDZ3VSzws31zA1HDRWn9LY2ts8RajRAZ3XaRoHIB33JVDvjI/rddOBo5DZlOvcq/B3iOxwryqwS92xdKXSWfSyslaJlIYGf7ZQdqaMbALooWatTJ02RS695FJ66AD00848U54HoNNDr/E9adpab4ntU7OUOwA99dBbAHqiELdcPU8y9Lp3SWxDLxwPGlaVpxywoIDlnasnDfWjCiYwWd1y0/dpdzWl3PFvjanjkY0Z0EF/eKlXE8U55c4Ye06r4mW1AsxdN4+dOfUYTFf0W3xdb1+NCz7sjKfOeYFJapQ7JjsKCQDgAehRDDJNJyIqm60ZiKW/isX/VEfCo/9rgA5vFup2GIi9+UDGw02H4MP6XzfF5zifoDHI0+pdNTAk6yq1jr3qLKBPKuVZiQ55urVaQ9bUIhmsb5lKcajSNHXyZOnJBeznjnvRJ6bWOp95HCugR40tDujYXDCuSKv76EdOIdNRZnxQuqap1UM/nmtufhf1B1DalKldtsFnC6dkdSw6Kl71S1kwAjobLKln72U+s41AAHpDXeoBUlFcTA+mmxg69gHcw71LFsuxxx7bMszxP//zPywIA7FZq2JKrk7//Nx5rIyHTmZY3ahTP2ZAl1BCGIsEkJgCvlYNkbAmUAUSbMG//Mu/tKz3ztS1vfai0h0xfxjd7qErI5mykEmaclI1LqFrCXyEOBpnWhYZn2YqJzsgpuskG3N2CGwH6Go2GNfLc6UFbLIeerawDENvo3joeqxIQRf7D6h3GjO4dtdIpR461goxqaH+nOKZ/+cctF4jvXHqETSURKGfZfIwTz+pb2J3ZAYtPfQQRmYsU6cihq6Avmz583L6WWdzft+3ZAnrvQNf1EPPpK0hD/3Ou7SwDNLW5sy5VtatWiU1pK1BqWhxDZggiYeeAXRFr6Q6fqLdTwCSFXY08uBt46hWtwR/UO4YdPTg5XuS/uawrLxFqwJ6jQCfAvpYKXdgqjeEcJW75xaC+oaFlwI6AwxaVMcoZi0qkIpEvJQsPXFjMWiJ8uFrPJ2WrAk4GC/J5Rj/IohFXgRXYylDscjafpGBWiR/7LD70+YDeiw3zV/Qscq9nUfpzUMWzp/PnusTezQpJIe4D4UkFqLxIhTYRPIFjtmq/kHZ0EV1t0089FKOrX0rNfRVj2WwEXQck211X/C8pk2ZQoHSpEJOSkkdd/M8HNBFZGNjywE6Fi48LaQKghb2MBgAHf3MAejdKsPHCuio4f/3f//3asxm2liONG4me+RmppR7wNa2DujO9yk9q6k7qNg22OWz35y0NW0HHcuPf/pTFft5AHSEG0KvBKSQwlNHM6vRXkxdu11T13oJ6Oqo4N4AyN1S7p+fN0/ysZaoHaKHHsvy55YnIsqRrgMV4m655Ramrf3zP/8zm3GN9nJBJhRACA+AgRqNcieoWpjVwV5j6rbPW2trVm8D4+aNuwwi1FvXLCUH9awhmBR2oXdrTbJsslE465SOueTwlM2DMsPDNU7KgiILZTRAb/bQwRxCZR+y8ifDSZmeHAFA1sJDjTq7iVuI2MMMyhn4PSEjwcGc4VsbfOAYDaQMqOs4RmQ68GdUFsUYTyOgK+W+/LkX5AwDdJQ5ZoosAD2rck9FcQroWsv9Wlm3GoCeEcXx7mz5Davv2yyK06em3qhSCviOJAFj7XnL2tdcS8B6fx7m9jF3Dw/NikMiFQixDKQAJYBuA5nWw++acvc8dBX5pZ1zdDE3WHteq8mlCeMK6E7tGwVl+K2qfmtabyKNpLRhIpBTEOOktKY28NDVK21IGBpdBUBviKwdjGWwFr9ugI7ngsIynaattQN0bCgoPvORk08moPeNK0ovFtdQVcDMaZU8s/1NHAcNAsZmTa0qA/VGV7Qr4oWg3OGhb1UGoEdSqdZlLQEdHnr7mGO7e8oC+oR8wMZFFPWxgZAbKbEMxiIbavXXxEOH4fbTn/5U/uH9H6DRWbbc3qExUe7w0LsrKIQwCpTTMCxaCbKyY5mK4mZLHmvAvBtdY6BMvZ57IP1R43UFdKSsgT38ZZscdNwP5th73vMeeeyxx+Qtb3nLqNPFWwV/EOltcU7GGaBDKDkUtE+P8wO7p0/KPQK8gbqPZOrO0+U/ftM6Bx1GBUpAL1++nKVDW7XF9U6It996K1PXxoWgnjU2zdcwQbQhm/3JKHc4bsw+wn7tbGSehVh0bVizEmMtlYK39e8/WTYRaXcagVr/xHwkezs16Kna3Ht5WFxTnS3XN7UGdBfFIXbuXxTjmahOnTKrOmeATkaqAcBV46JZOWBis8Q79z4oWvGOrLLGrpu0V8MBPW+Arh76xXLzgkWyfPkKOfNME8Whlnu9qte2R6kY44dE5b7jjnKXpa2dO2u2Uu6rV0sVgI4iKkaNeRMUL42apHip2aJl9jDkpFaMptHEOnraDuhJ+plVjFPVelp5CyXznLqmyMgK45NCtdQ2Fc+pi6CRGW20kn2ByvcXqXOv5pYpLOOA7kS5AjosJU1NI/ViB/H2p25XasEatQI9TQ8be0rdOz2jLEO9bqkbLB+rBy0WVXiCkSsWMfHV2htqxK8roB9y8EG8rfkLthyg4/6w8b/zHQdIOR/K1r090lPOS71/kHm/Gosx2spSV1icpRHJRotDL+lA+IPzNFHu5bxs3YPCDLFUqlVZU41lgJT75gO6U+4o8DE+H0hvESSl+6Fp7WcwLOsqVQJ6pzXS2xkTTXM7jil2mnHMMezpDS+k2kWHMq/hr5Q7DLmFHVcIRA1/eKroGdBJvQJcd5q2dqkUoSw276aE/cUKilh7C4YqXk8PnV5RIG1z0DFmYEg+9KEPCarFtSrWAkYORtd7/v5o6ZGcoDAy0ta0lW/3gA7qvhBr6hby5T99cftCQDAG0GgGZXcR8992221HnWIbNmxgY6errriCHnofAB2tsg2Msac7RZwtJJaw7hZDj+I6PUvszWwbHRa0i5rv6RBCc41D9U7Y1/3bi4C5SNkKk6nq3H3eBM+VeHc1sinOtaKcOWcZQB+dcq8TXL0nAz1zFjiCgWLGScZDN5Q36RTwRrOyrJFrRtqnBgiMVYp/zTtni1eWL0d9kmxWFS0mvXbLzS/ktVCUArqq3Jcte17OOPMME8U9KPVaRaJGLMHuZQP0cklmWunXu7xSHGLo114ja9aslsrQEK00B2uOoX0RwAzoWc3UHgovjTFzzy92vZxaaFqHvSE1xMNN3MF0Aq8gxD1ea+F6WhweJ2Po8Na9HZ0RBh6y9/MDKBzHnTrTh6wD6LnkEH2QjuF5LBDgwg/E/ayaT6pgx+RUsYReoU6ypDAAjqWN/LQ7nBccoE5A6SW0B0UzGSoYOTwoTqIPLqrXpacIxbtO7ioo90EVc70elDsBHZ7aFqTcMRdQ/ezAd71LXnp+uUwql6hAx9iiLW8QYDMPmEIC4GWJRNNIwEsbikS6BfT3QRRXDGWbXlWhYhN+daAuG7cQoMOTmQxRXJiTvkIgfYWiaSXScApmSCWOZfXgEGPprwWgY2wBGqjy93eHHUZPCv/uJtXLKXc8g25r+EPpDhq3VQ50Fj3SwjJXSymCqljjjcWctmYGS8V1Xq/LhqjRdfhgcyh3dwna5aBjLiGrAFkICDugRWqrF4yeg991ICvjIWO9EcQWQ29vPPhxm2LxVjB0IG7IjQvm0wBrNf4IeUHAh8Y1KLbTKr8eqWt33323zD77bOahg3JnRg4KYmn/UHq9FBCj1wSLaSkriTKneGF/jKO6vRe56Ki1oQYbd1juicih1zAkQN0V7rQHWFnO0tWse5r3TUDVNM2yGpaSprsw8QOYpEVuULkT+4teq55fv4g/Da0UByWCcgfKBqDLmmbdaGtsYpmxiFm5gPqowCj/tKfLWZMVwwivY+Ipr8nxzPsfae5wjCIN74KpnLYTarlfKosWLWIt9zNOP0OeX7FC7lvyoDRqloe+mwF6L9LWUFgGHvqdd8pOKCxz7nly7TBAd5rY4yUKdkihsBiHAbrn5NJr9sR7Zn2pipR0A0EZBTc0pYeV4dScUZ/eAJ1A7bWzrUIXc9AjKz5jnrkrCz0WR+rOPHU3OtLYtXvS6IymgJ5adKkGABMHwh31vFNjkICO9GZPW4Ma3pS+XhCGpf3xoC1/D1aoKvo1VQeAjjHg+rD7zSH9ifnNoJiUetRa7lXZWHt9RHEEdFHqdUtR7jgeGkNgo7hg9mzZqieUrXp6WMKyUYOmQNUZtXpdqtAYGLgjPAMvjYDeoVftHnozoKvnvhrpf3WR+zo8VqtNGsC049ZbSzkXSDkfS19eAd1DB2SCaJBBXV8lsD/fYRcztE8FnYumMGh960VmWl0PvC80cVl87z28jm6U4ZsD6FC6txNaZa/bgemGefMSQMcKQFoXWEDPt8dGvz5uyECXbIMCuqncuxLFTeaec9ppZ8icOXNa5qBjLt90003cYFElEQK6VjXfWSFxz73Yb72HGqIsoD8lb3rTm9qSMtlx6xEoxnGMhnzz299um4OOuLg3qfnLX/4iu++++6jn8/VzwowZCuhhzpTu6iEDILX0twO6hssc0LGXcSyQrYNN2va2EHU5IPpN9nMVxdFLZ3EhjYjzK6lOp61QHRAJseygporxRPBmLHCMhlhtAB3d1jSNVfdhfMGlzFb/hFfMmL8ZHD5Y6fpOh8/j/+rGaVEk1YFor3QIpnn9dBpT6ph4w5Pq7xINgh3adVfAGuahT5uWAfRl3JthnDUB+u49pRgLB4BOD30HreU+nWlrKopD2ho8dNLBymkn1hQBzwCdtZjdc3cxibrL5qWbP0uLRrukMRbOLwX0CLQOwHU4oFuMhTEKGgJaVIafyXzZ5dnQpuKDdoCeXm6qWOclENC9AY3+wlPbaAhYrIipDF4K1/LYAejaOV4tv6RKEtWQgVQBXrU6G9Pj05Vqg3LInkLIso6M7YfanGX9UF02Vuvy69+89mlrBx98EO+7G8odNOpobRl96mOComrWUUccIRPKBdl2XI/0wWCpQtChY6L0m6asDQ5VpB7XWZQF5W/HBug52aZHi01gnq/ub7C3/L0ddlsbqbCMq29hcCGPvpSLpTeIpZAvJPXnSR0ngB7L6kqtK0DPFpYBRQpgb9fPHnFS9rM/77yu26eOFdBBuYMZQGe/Tin30QAd+0c+RLEla4cRx7JhzICOSnHdln5VQP/MZy6SSy65pGUOOnQAKMmLfgnf+ta32N62VeEfNn+ZPIXV4jBXEKdn2loMD717QO8N8tw3kaPfieEGESX6aePVSZtbTV07iLnovaF2/mJ9DlZsgzeblipFOAsGOUBMC4DBwXZvHsa6MeIsuarUtBu9AEiAOYVxGRGZtmrzdqLetMfSipM6BUqHEwH4HQY0Csfnk8Ymwz10nh/4g73GBJksACXappRr27ti2jwE3jjgKsimeeX4vUVMNR0zUK0BjRBLd1OGwLt2ZgAdY2leooO5i4Md5DE+IwP6cjmTlPsKuW/xA6TcaSAA0HHBPcMod3jobM6C0q+rFdCx2PzpIFVCVYHolpR66OgekyjhDZQ1vqFUDDyvBgfUPFVS7qmHHjFtLfN+PnzNzOdgWtqDevepkE4L1NgTSeLjafWdVoCOfPAkJY30gd4X1ec4Fo9n8XPrjobNHOkEnqPogM5JwbmIh4sSBZ7KpIDO+zb1OwAdAFYslzk+GzYMSK0RS7kYSCmvMRxsbo0wJ+sHa7KhWntdCsuMBdD/ZGkzrVTBeP7wPPfYbTfpK+Zl296ijM/npVF3QRzSyzQUActmoDJEvcVgTigM7IZChmAJHvqkYqCAztTBSFYNxrK+JnJPh4AOb8Xbp2oOqRqJNLgA6KgsFTYk3xDJF/Ks1oR56MIuzAR45mgBC8q9Uw89W/r1mmuuYR/sdpR2UhRkxgyuNRScgJffCmjwPo+hv9fT1rooLINxRgUyVEvbfED3jTDtYPX6AvoUrsMbb7yRudqt7gfhlk9+8pOCKn4o/IM66q2eD4yYqz/3OVl043zps9TdzQV0xM8rUUN+/ov25aAh3Nt///05LyBkRGZCq9dTTz1l7WSFTWDgsWLOs9wX+pVnqpsB0LnjsXBMBtCZsqbNqoi1dEeV6nYA9uwm3dv1OO6lq/4opd0t/dwMC3snQqS+X9N3zJOu12Iwm1LuHkNnt04wvJYyrUii5cw13p/OwWawTQHdodkUYsl+nYinvYKolQ53Y8GsA4ZaXVjtLLTGz1OvvRnQdzIPfSHFjWewsMzzspiiOJQWjzKADg99xnHM2bzrjjtIuTMP3QAdxd+RuuAvxjgN0LVZi3rqAHQFwFR2nqasqYcOwgTlCrXaG2yjjIeOh+4eOk9morgM5Z5UijNAx6RgwxajrpMYulW1w1FaArop1kej3FFIh/F2Xo7mm7PWL2l3LTpAS9HKtXqsPZ8DiagTg5aXt4OFKBOeaSOSar0mYQFNXET6+wepCygX0QRERSiI49RzgWwYev0AfSwxdHSd+n//7/+1TIfB8NE7mzdPbr7h87JtX0n6YPVT5Y+YWUjKvVKtmc4AZTNEBsJABrsoBtMkiisGsnXZJFbIaa+IrKvGXbVi9fapaMWK683lUBVPAR0vFEfBpqZdkbT4hIu78HemHdYiGYo6B/SxtE/FedktD5X+RGTJGAH95oUL5dRTT+0IoBE/PuqoozgOX/3qV+WDH/xgWwNiVMrdCle5xgW7eT/K5nap2B9rDN3jyuinjpocrQwhlH1FxTXQ7TC2Pve5z7VkqFAjHWljl3zmQumjhgcpZ+6hd9dtDaGKMjx0aUgliuSPTz7Ztm3tb37zm6QTIu7vxBNPbJmSB4Zo5+nTqW8A7V5iR0ortMVOkNq0RSlp9TRRcphNsvBvAGIOvrO2ldaXOjcugMNvaABw3zbaOSGg9ROJZ2uCOI3IanKhEtzKjKoIWgvHY28FMI8O6NorBPFzdRBVKQ9jJaHGnbK1zCWl2tXUSEKkflfWnCnBOYt969HTUKwaJ/qhJGRt6dlerCfx343WIF0P6j9DuaMl9nMA9DMB6Ctk8X1LMoDeW45R1g6V4mbOmCGTd9xR7iagK+WeNGepVBKVN+Pf8DSpIrMYutfdNVzz1nPZeDYfIDz0IKefZ4MV1NE1D51l/JRyTzx6M+ayVpLGoZWqd8+cisFscxZTRtpjTnJ1R4qha6lXN1V0hqlWQe+PDAQFFa7gVxoEEwteulpVXqjWJiK8uDAFdLW5vJmA0VNY0LUaQUDVnpp+gXx/L0GrHnooG19XQEe3NYjibu44ho4e1Oi2tv322ydG30g/eD/0D530DzKppyTji6EUSFlYhbMaAB0pGFYCNMxJv4j0I47ahVedpq3lZGt0ALHX6mpO1qCMbJfHQm/1icW8bFW0bnqk0LChYQPTKlJa5U+zF4YDOgraVMYI6PAYUVu9Ew+YVCm65XUJ6BgvtIgFO/bZf/5n+cQnPiHjx0OP3frlhWXwLojE2lHPeN9ogF5i3YE0LxcbZH8cE9A7oZVx7KQ5y/u6o9yzBhSMFLREbcc2tRub7N89de3kk06SXpj5AVrqqmCyXVc3P0523ApBPhEUL1veOge9m+v09yapa7fcogVmKEwzQGdLVVVta8Es60SZAXRsYEEeEBmRtdIe5plCMkbDJzXIUnJVAc8uRL1ayz83cFXqX1lQzSiyzCajR2kEjALocBqcaifVT7ZYz8h6I5n6Imneud6nmx0eBrdoMg0Z77aYaL0ooNMjuzPosGYwkgKFg5TdE/9g9wTnFY40vicx9IWLWHcABuWK50G5L5EGPXRQ7n0AdKPcHdAhipuqojiq3NFtrVJJVO44G/If65Yb5uIz1XR7M3qLpycdZBQxHdBrrBQHIFdA9/7nTrd7n9wRPXQ+CPfu0+YstSyg+8P2VEDzsNsCulHubjFRvU+1vAG61Wt3lbsDOpR+qpBPc+4RovBmAT5JPUaincXUYkWbTaaxWZ4jYr04DuJW8BIa+VAGqnXZUKnLI48+2rbEo2+aY+mHngACKoZ10T4VtPTf/M3fyN577912/3jiiSfkbfvtJ+NAu5dKEgYotoONIZBqrSa1GpQRaD+bl1w+x1zkDfWxlX7dCl3dihZCCUTWVHKyerAu9z7wQFdlZLXRS14m5uuJYpZ5ueaRsKEOYoik3IcDeiBrQLlHnavcCTBTpnJhv16Avjnd1vDQO/FsRwN0GLs9xZIWXWKurxr1A1Ekg3EkSx7s/HmNxUPPAjpU+ygYsyVfnrp2zNFHs1YAlDXstjYGQNfCMjmWGJ2CHPQ2fdDHch9IXVu4cKFciY54orQ7PXTzOFEUCKCeBfRcWFAaGzF1Ajri5V7q1epqgOJmKrOGZvGDU+wZXNPc9WFfSR107uUWk7b6IGl6sKUPtwB0FCSDd65iONXu4CpY+MWodhfDqXGe+HbJUCb7PMVuqD+BCnTaXVGrJWqjF7+nbHxez5bG4T1r18MLnsbG4WnhoQPQoXKnh96oaah4t16NoVMUN2OGTIGHTkBHYZnZSbe12lCFuYgWICSYw0PXFpfW/5sP3erosr2qd8hJY9kA9Bq/Ml62U+eYLpluWz4cynSklAzV4iaMoyiuqduaGg6ei+6Od1PamuX9uXWXLRKjXrk3awWLDkrYjkjhm8Y9WIfdPHuPK2lAwYvDqcAnjad4A4G0RKGqQjHBtbYxAd26sjl1S7VkMU+V94ZKjfGyTjabsVaKA2V78EFIWwtYgALpMJ14hvfccw+7cyFm2+4FNTY8zn/73oOybW+BldaqFQC51rrnaOfyEiJVJp+nyh153PcuWdIVCLOwTDEk5U6LXURWV9COtd69h378TJkAQC9oJzydTwyGJoaYe+zKJpmw02hVVKgbE6CLyI03vT4eugM6isRc1GH7VIDfIYccwmeGWuHotd0uZp96mnOlFGnHOownmCllONIWHQhXoBra6wnoT3ZAYbeb4yP9nalrBx4oJfQvgCgWoB6NIQ99zjwqvLH3dZKDPpZrzaauKaCjahpAVClkbR+sJa0x18lg0kM3kEcIlF/6PN3b9dCjJweNdm0JYWpv8HQv99h1j1DhqdaZd8ZM044JmhZDpxFCrlvXJFPVvMqoVYuHGh06gQS8rbFStpRxAs4mcFNWVwXNLnrWYjqpZ8nrHQHY/b79nXpfGmJw7YDH1WFkgL3defpOFJ8iD33psqUy65xZsnz5Mrn//gdkqKIh8QTQQbkfbx76V0zljsIy8yyGXq9UMx66Uu7uZZMmi0FXWBF/Vwu6FQVQtN8B0CEOSil3zUHnY8hUhaN14srFjPpAB87z0DPtU73TU0LGWEjbLUEX5SUlV1O6JiuKy5Zx5aA7oJMi0o1c1ecaP1etgFci0gv1wjIutNskHYExNA1KZGt+s6+vdZYDdYj8TiwYxGbRF3qgAQFMZ96DAvqVsnDhItZQRzpTO2DGOR966CE58YQTugZ0lB+EkhZA3YkaGy1JP3neeexVjrSYuFaXCFhupV/hnWM4MM4bGg1ZO1TpCtAR9/7A+94rfYWcoCc6c1gllnWNWDZWugN0j6H3FLRDnAK60o7sSRDF9GJAu6lVrcIWZ2NQR2BDAzX5u/TQp07l8aCmnjVrVtvnh/duDuV+/EwV01108SUUeU2aNKktFng/dLwRc6Bd/XO8LwH0uXOlFAesgY91BUaqafOnF4smJt0BOuLaH/jAB3jtmJOtcq79BrMeeqefaTs4w97A1LW99mJtdLRSVVFb94B+/Zy5BAksl5sWqNHdTjDZ7bW6DgWYgNz5HgA6GEMrg4oe9t6Yyuu0s8+41Q1hai6cNkTRrSBL0z5o4cxWgO6erAOpfldBtTpOxghTBKeqcs1A0pQ2rj+muFkXTIYIhHnnBPRUBsf1jL7jmmvuhWS0Y6KDrhoVHn5Vk8OF2g7oqeOZhvlS5ZmxEpmbTpgKB34DdX8Ljs9Mp3qDgA7WdcHChfLsM89wT0fZYXTaQ4YLDGkCOrwiAvrMmTJlhx3FAf282bNl3pw5bJ9aq1SlmKjcRWqs1Iam7+phumuqBVssD8/jH1lAp0gIJQvNM7VYOivCGaj7bbvnP9yaY4MW99C9H3pCi7jnlFI2HJzNAHSWs2XhBJ1EABmmcXhBmgxx40xAorI0ZqE5HpcCOicEvfP0KeN3VHvX66SfMbzVMGCTlkfMQ28X3wNldu2118q8efNk7ty5LCrRCaAjlop5gON306QDMXSoZ3GudrFX3B+A4MjDD5dyINJbEClwfC3lA8wGysKSxg5kfb0u6yoA9M67rSXKdANerR+unZaGGqDvO/Mmsyp3Nljw+B1rDmhNctjo7CCH9WGA7swVwB1e5iDCCV0UlhmLyn2zAd0GiaD6AAAgAElEQVTU8RdfeikBvVXrUJ+tMCAOtph915T73DlSinMJoKP4CCuLYVO1CpOVAC1Gu8upx3WgfzwoSczHrbbaqi2eOaBD1Icqadtss03bz3T7hqTrGtgIUuZa6a3bGPr1c+ZwuwUgfes77fugd3ud2WeL1DWwCUgvRbEVeul4A5g0VDnj1qpcLEOIXGNaNIx7PCl3K4Ps0Jgt7NbEZemenRF5j3jpGpDLfsFT19Q2hECZfeQOIUOo0LfoJ3AtIwO6Kvlxcp9/Cuam6TAVloZeLXxMbxy6rzTm70aLwb2GFdypHOFn7hcj3GWWocC1g8GdPm2qXAlAX7CAQJ4A+gMPpIC+a49WigOgnzBzhkzZYTIp950thg4Pfd2aNVKrVFJARw4f0s1QV93SDfzGnP/XEqYumLOEeuZfY3Nzr1yFcWywQupcq6V5GdAE0DOxcc6lYTH0tIysDZ1VK2oayFaAnhHFjeShq1jRUihMCAev2SvFuZIxzWVP8xabrMtEeZeha73koT1VTBZ8GulazNW3XPVBgHoQyP0PPihHH310W1oThS/QpxklOaHA/dSnPtXWik9KgJ5wAicZJs5pp53W1hDAPSIf+WMf+5j87ne/66gIClS0u+68sxSCWMbDS4ewBHkSyXNSOg//3FhHDL0u93UY9x6eO+6LH6IepECym1aH3uRIeej+THFcr15VRG/vfEhP3YVxbqwh17gS5Lrqh57NQ+9UPb6lAP34E0+U2267rWV5UN+DQE+/+c1v5j+7FsXNmUNP1T10AHqWmsUxAehDiKF3+Owxh5FKBpX+P/3TPzGlrJ2BifOgdO4ee+wu5557HtdLJ8ZMt0AJZgLHXnjjfOajg5kE7f6np7pTuWcBHftBJy2Fu71WvN9T1xTQQ6bSop0odygCekbASP5L87s1FSymAUsv2GLKSUgySy+bUj0NVyp9rUp4gwKGXK0/QhMAKuyxgBedSGFBrnwIBb5BasZDbw/oqib3OehgjiApAskO5p61hD3aW6W6E+qsLGnztEyOGiAZ5HbA9qI0/nyyegLWYTPPHUbM9KlT5corLqe24dlnl8p555mHTkAfIpMb7NJTjHETTrnDQyegT5smnzj3PLnuWq3lXq9WWZaRhWOYS66FAAjGVJursE1LvVqZvWGxbKQn4QFD2cn4CoDZC9p7uVc2ALA0I3bx0cpyWWB075zfMzF0t6Wy/dBNiJ/kC7QTxY0E6MqoO6CbBYi0slANFU9HaFLKexqbA3XTirI4E/PtTBtAFsMmIRvYoMsOKKBYqtWa9Ndq7M5091e/Lu9///ulVCq1XKOgYOCdoIIXCgWhMEm72CbiZihMMnvWOZxJCxYt6hjQvVEF0mPe8Y53tN0/wCAsWrhQrrriMhmHdqoQwFkzFugH8OULul9iGWjEHeehtzo5+obvt99+HQu42t0ICowgfPCZ88+XQhiTadDeyaD7dDPDHK3kNFXmhRdWshpjuxfy9U8++WT58Ic/TOV4J5/BueAxH+ox7S7S1lJmRmUySIfppO0o6g+4EBLFaWBstmOPkhKmc+awcpoDOtKcUpWwrotuAR0GGDqbQQsClgHGRrvrwXlwH/vsvbfMmTuXCv92bFa75zfS35G6duutt8qFn/q0YPVijaOme/eAPjfx0B/9Zfsc9LFcKz6jqWs700NHmIA13emhwzNLsz10b7aSqiZ6AxbAWNFgZBoz9f7mGvt2QFa0IwiaSA7OohZd0aNrxVnFHNUe+V1pkW1Pb8sHkeQD7eHOT1spbxoMLSl3eOihapiGxcFxGBSMyQrvcC2NmG3GrAiauul+Hb53JXS/30kmvu4Ghgq/s6OU4t2mgH6F3Owe+uzZ9NQhAh1knRgAem9RK8WVmz30XaZNk/NnnSvXz51DlXujWmNZRq3VbrYH8gzZIEVV55pG1kxBcDF503uLLUIUlwA5DAKoJV0QZ2IjFTWkgJ6lIDoGdCtyw+dqk2MkQCcpkE6dpLAMf0ULRdOT3BOHlcraxOjpbKpIFcipfeWbEooq6DG0Jq+fw3R3KiixbnRJabxMqdxCsWTxE1SJq0p/vSFXz50r55xzTtuqbJhwSL+BZw4Pz4tKtFrcq1evpuji1lu+xPtFrKZTD/1HP/oRi1Wgo9rMmTNblsHENSTlJWfOkJ5QZHwBJW9RuAh/g+pdLWW8kK+L3tGLt4A3gkYaSK+DiA/X2c7IabcZeqORqy67TPISMcWHyt3EVtNNDfcAI7ZTQG933pH+7oVlIG7Fq5s8dAX0GdoNK4rl9088Ifvss0/by0D5W2RDoJwoYv2dGB4jAToqi2mOr9KYXsAKrFQ3HnrbCx7lDWQa9tlHvvHNb9JgbjcvXn31VQL/N77xDR4RvdHbrTEYzGjo8vFTPrp5gD53Hvdg1O/oVMD329/+Vt7+9rfzWmEk4pm1CytAvIoCOw8uvp+tgT11jeEri2Pr/kYBCQVx9M6hIrfeHJ6BjrfBEKByyOPc3vNCkTfRHmG9bAro1n7aymcrnmeJdw2BAczB+mkVT0OqTHMWMHSjUe7UcDigD6PaWVTN2QZzYlXLriLnRA1toK4xfssKsDCd6/lTT906Mw4Lt/o/cQysBWjTMB7Tp04zUdwCFuhyyh2APjA0SI1bsHNPQVXuZcTQZ8jUHSfL3XcY5T7rXLluzhxZt2a1QBSHPFEdQoUmeuoQBbEWu5ZjZW6f3WiS3O2AzoEAPoZUpmsDjrSBiyrcreNOBtATVYItxhTQdeJQkGCiOKXr7fpsstE4GAXQqSzsCNDVdNS0DSu8D2rHSvzRW8ex/GGbsEJjKlCvW2EC36t8MnrB/0TuCKEVrjcn+WIxqSc82GjIAMqHRpE8/de/yq677jrWvWvUz8FL+Zt99uEEwkRC6ddOAR3dpNCgwuP1nYh04C3vv99+rIU+vhRKCaIabAh1bdbgpuMAYtAA9A5p11YD4yKu7373u6x/3W7jbjfI3mhkzjVXSwGVBRNqLWuCat1uzNHXEtABGKCbzz7rLAJiNzS1e+hhPidxI5YHv/99OfLIIzd7fEYav+GAXmIxEIRCXJCUthZmDL0Lyr3d8xrp71ijKEl8xOGHyw8ffpiFctp59YiHI97+80d+zh3o8ccfl3333bfl6ROD67gZGpoBcI3FQ58HQAfjE7NiWCd1/pGNAK0D9u7TTj+N2ppWLVRxI5jbMNLmXn0tQwTovAYwZ9ewTGElTT1TtTfU2BTEMX7uKWGKd1oaVfdJLVJjIjYDv0REnFNAZ/jWUkPh/KiRr6VidVfNVJUzVAqlQUDXWh4ZQGfddL0KVblrDROrdZqKMlF6GtXtjFVQ3hTeO4p/ucGZZmEQYqw7XIp3Og0czZIqpJnW3O7AqZA2u1ekU8gdQ4wTUpunT9tJrrzySrl5wc3yzDPPyOzZSrmrhz7IrKpgWm8Yxw2krfUooFsMHdbA+bPPleuunSPrV2sMHe0NWRXOu6sRgNOuWJqoryVZCbCs+a6UC2PtpBUC1unWujwYjNTCocrd+6erY6tWUYZy56Amndp08hgjbvQHaJuM2eEKiwygZ1Xorooc7qHzUXOi2l84g6yQjnVBS1SVVPen5WOplKR3qVXclYLV+9ACQDZNSF54IqYZMt6dDhZhIsILpRaIDAxWZCiK5J7Fi5ke1k5N3s3mBooeIHfmqR+XAtpvRg258ebOAd0LjECMhBhPO+sf14biFVdcfrncedttMqFYlHIOYK50O+JTeRiQcSwb40gGoy1Duft1wlM64YQTNhuwHJyumzdXUL9GmwGlJrcbv0MWRoHYrRMvtptn5+9NjYtruq7lDkBH2hricFA1/cPJJ8uNN93UURy922sdDuhl080kQkLfTAHm8NCjzuqVd3sd/n7Q9GBsPnTyyfLoL34hByFts80rqRNg7/vdY79r2RPdD6c10g9WJmeslPu8efzstOmd56DTkGUoJpCPffxjcv3117ddo9DhoI/AJ849X4oQfpqHrWp3iNBg+HvZZgjhvJSq12X31E1lWlmnhN459ks4Ukrfe/61s7laHlzpVYJ2JmOEe78Vb8oqzJX0J4lNYwGATtaU+7ZVb2R5Wq/h7tihXeJcvR6z61sK2HrdaaMWpf1ToRwfhDHMys5m17+p8ZO5lPIK/q4Q2qEED9TTd+/eMz7YPbFep+F2xRWXM20NHvo5s1LKHR46K+hNRqeAKJbesgE6PHSkrU3dSc4/F4A+V9atWi0o/VrMF7RerXUxQ8cdRVyLb1DxbpaZeeBQOir9kgIvbTW6xWktPHrZHHsdTMdPHj6Tg+50Jmvxsu2q10hXZaVbO9peL/OyZEB4gNq5x7+sEpG92XvfspSrxTVo2fnxkrS3tHGAHkspHl45QwuWj2j8infp4S1TWKI0vnsCWudYjSUvroPGLThxsVggeG8cHJINtZpMf8Mb5HsPPSS77bZbW0+i3cbk4wtv+YC37s80r3wQSn+9LtfP7xzQ4eGguhZe8PQ76R7lFOTpH/uY9Iah9JgYkHZ1HCc6gXX1ugzU61vEQ3/NAH3uPHpdYZLVYBkRKMIU5KRqPQteS0BHWtQ+e+2lXk0UdTxeHv44ceYM9qqHUTLYiOShf/s3Oeywwzbb6Bk+B1NAn0calyl/NOZdQIU1qpkyaMwz1EWluE7m+/D3gD6HoBMpm51S2NhQsf5cuARD4MADD2x7ejyjvfb8/8S9B7xdZbUtPnc9PYEAkkroEEA6AoEERCGEhFDlL/eJ9yotDURqCsKlpJOQkOClC+jziQUSAipKL6IX9alXqpJKLzkh7Zyz6/83xpxzrXV2zjl77ST4tr+YcMreq3zrG3OOOeaYQ3jOeN5ziXLs5yUIHmcooF8VYw46fs5NbUacNIJZI2DmvferB5ZB69qYMZLF84jhOYkkxZ8uEFOK2pM6M8ey/TtKiAegbTt0MH7aJo4BjLhjW50cLXBEAtTOg2dKMUMDfgv8O32WAaJ5GqAvO2hfCzQ5KAuASdb6Nz+TlLjV3Gk240S65+embbJAM5q98y7y2CP6j4gteshnR3j1TqtEsUNtvvUPP5XtsEUCOefQ+zz0qVNk0cLbOT517PjxFMd5hs5jGdCUKIMOdkDvHwD6QA5nmTUdbWtrtG0NfW7s503SWAC6ZDsTazfRwSMUFSSUTkJbhoO6GsDoxeOJWvGaIGbArOKA0IRF4wW7hCYBRB1ERXhKm4Re7ggJwlzbR6fyt332KWnRCKCbUQypd4+u3PHNFxJCvkjwwgtnznOu5nfA195HDU84NQzW9O4sYA8xxF8+mzcK6O4qhwUMMNchJUJAxx/0MW/YtElAv3/93/5NZs2Zs02yPdCHk665Rn7xf34kvev02FrbCjLntkXyrW99q6oAD8cYGNKIyHPmZleNtsS1Qk172NChgiytnnS19l3qeWd5LGhZQyCz5LHHSIduDU3ulDtq/aNHj96q98IxBlnxzdMkUy6p4Yb7MZjZBZ6DjbkcVe7vf/C+7LzzzlU3/lp/AIIriPMum3iJMmDFgjz6+OOxrhc2bmggxowaJc3pJJXC8M4fuMee8tivfiW77757TYEjMgtQwbvuumuXp+HXbOZN03jPmaGbr7c//w7obRgRWi6wBLC1976rg0EWijY3zDXHZyPzjnN/oBnYd599CBjYdV783e8Cr/Se7h2nrvXvz1GxeMFx840335S99tqr6i3HdUNmPXPadP7s9++8g6N1qwlk/f6OPmWUbtcisdYhrgfNcNC6Vi5LPahntK+xrRTT1DRY4ARMa1/mvyMMlYvgmC17aZMTxFRU7Byoj5xWDwezAPcSbVBUVvdACtKcgjeGNnrxgCu05SagG0fmTCgSTU50pMt8kDypvawCp69B7vP2P3//ULqmX+H3bfZIIOiMnH93NzUQQBsi6ojYUNzneiycK0ugxYIMGNBfpk6dKosWLpIVK1fLuAkTCOjwyYA4l8czqClFUVxTQ4OMOXWMerkzQzenuGkqigOgq/OZ9pkDzDM+gcyiE++nVktXraVz1rln6Abc2tOt0ZYrGQ2rA5eoynhGB65p39vnBeiuZPI6ObN8TuTrXJNnjGsHSPBxEA9c8/Q2YtGgRJKmA5GXAezcjUriTQjcgVRJCaahoyNnjAOMZTAjWr/Xni9Q8Y5a+iWXXcaJT5hzXA08u1pYuJ4w0bh26hT5+U/+j7RkEtIrWyeSLMnHGwuy6N4f0KADwFrthXa1ow4/jEv5xw9pb2yckgCENwP79qV7Vr1NTXLAZvCYSjE7B6A/8fTTpEN7mjtd7Tj/+Mc/ypFHHiG//OWvWSPemvfCZ7ko7ropUyUDWtKOOaAPEZyhFx1mFlKWjz75uCrVWe0cKr+PY4CZyr9/4zw+k5w5XSrIb2JeLzz/qLGOOOEEaUmnOA62rVBkmWPYCV9ltwMAh1a3VV5YU6gnP/XUUxTtdAU2gZBw0hS1FeWcBBVUVQI6OmLaykX57TNbf++7um7Iyr9x7rm0pMbY2etvuEF69epV7TR5jocfcoixciJPPPkkHfOqrad169bJzBkzZMGcOYQD1Ir/sXy5DB48uOpn4rotWrRIrps8hc/ZL3/zBFmxagEufORRUsD60Hp3Wf65fFm3AVf0QNDOt8+eezJQVUBPaX2aLBDq2kVqflT1rWCOxI1MAOd8WM3dhrUQwosl8/DQFjhnLfm55pgZ1MetBBuUPjnoSltaOUPd2AEPVBw3HNDBKCiF7Qp62L52DeiAf7Vu7Uy5a8bsSvTOyMTnPNISHXWJ6+qGOpD7vo+fD5AhwvQC0MFi4HiwpgDo/fv3k6lTAOgLZcXq1TJu/ERZtmw5AR0lUx7K4OZ0GbQJMnSdh95XfuDWr+MnyIxp0wXqZ1DudKKBsAE+vmg3cZoC7wSgpTANrWwYlFJUqt0NBlBDNAobGX5AuVudWCl2r7NXxkGmc6Mrq87e3dYZejixR5cSIyajPjg3xCj6oEZifRO+cZtKIzCfQcYPYxjsr+xZx8QcWwts8WArp87JDWI9i9AYEBmtFCgjDfTx3+gSaMurB/7g3XeTe+69T4444oiqfebRBYaM7pVXXpFxF14oq1eukKZMSloySanLJqVQgD1qTu75yc9j1+pBJR5ygKqip82eQ3VsY2Nj1U0Km81vfvMb+V9nnil1Fo3SEx20WLGo0SnsX/N5eeEPf6CSOA6wdPfBr776qhx44AHy/PMvytFHH71V74XP8La1Ky+9VLIJBScXweD+gmWBZ3SOqmSRT9a2blWPM+q9uDZ4gFtbWwXXfd7cufL0k09TeQxAx/VB5vdizOuF90NANvzIIzkspwk0dzFPu2H4H+TLCXnymWfYjtiT2BHPL8Q6mD6G+4q+9K6EV37Nrhg/gWIrtER1otwjbo5o60Lw+tIft+7e49hw7fAHQSSYoamTJ8vKFSso8kKZa8GiRXLeN78Z6zlCj/ZBEJCa7gfX+tBDD626nnBdfvn4L+Wb53yNm1pHuSgr3303FtPm1+2y8RO4vH//5z+xbl/tecA5I3A554wzNasWkVXvvROrLRFr7At9+pCJgFscAF2FwAroyP4DQI+UVR3Q8Xv4eeyB6Axi8lNUoxedhQBAdyvlENC5cdrLk+toq5rrqLwrwtu+Alc3G86F41URs+7ndBntBtDTiXQI6MYUOwC7hfdm2bsJ4rrKzqNZOAE8IiYPAN06eZy7Jn9tMUImo+PKOaCrkGeGPmUKKPdFsmLVKhk7DpR7COh8z92bMwT0hrp6OXXMGOm7884EdBTgJ4wfL9OnzZA1nIfeoVkire8Ski4n2J/o0Yu3EFDhXlaVIpWONniFX2d4ptUKnlwPGXqgGPS7ymHxWAyfH6B7hq6TzpSywRNAo30TvQUAHIzT8zN3UZzfEAwayfGbiLQYQRLQ3XNYz0e/7rX/sB+RYwVpUoIWLu2N1GutGT8yl4INaICN4aDBg2X69BkcYbrjjjtyU4pG7nioQS+ivxjDHKbddKOsXrlSsqmkNGXS0lKH2liSoxJzuYS0FtD7XpQOmwLHkcf+gEX+pZQaInd1WsLDAwCjk6CNJ7S+lk4YqwpQvWbYULOJhNTZ4mW2VixKDoCOByad5qaO/2ZQaExPV+/bHZC7FzRsWxmgldA3a10WPYQdXVe+9NipmSVjlSDDkIWQz8AJb8laHQC9rP3GHBtslGfnkNWDOlsHnQXy3hdUcfWt/QfHwdHFmhXBc7uAIChhSl4Lon2tVdyEoAAGP3WcQ2NWmZJiMc+SGUC9vZSQfFnkmOOO44aCPn7YwjoDg7WFoB9Z/tfOPtu3LfeHCghIPy2OI0bwgdGcEStNGpMY5emsla5z1+CoDmez12bXK/IT3HMid9FLZXbvEEwg49S6aolmKO7fHf01r+SpTlrvO7JWnAfLflb6Uylsd4dYpj4BnweHPNy3Dgy5MrfMqG6Inxc9bP9c9WTji/ohA9HOnxhw1Pwy1eUo/dHQ0zVOaqHa6Rz9TVxP5IO1MPHL/NzhFoo1zlcU0D07Z9syVTA8fgI66XVr9WVPuWblbEjiv0NAB9hzfHrkOfLr4oJoTjU0qt3bWwOBnFVHvX6PxJOfb7VpPHfdAXomlWGwoUFCWEfnNbQAo/I5Us1T5/o5fj7IxJ1Zdno+SMwi+6l1RPnv6b4iUleXJTbg2AHomqEroC9fuVIBfYVS7pqhJySxV5O2rTXU13MGMOpH90YBfQYAfQ3BwOvFyK4x9zxdcj90vTtq3ao1bRUdaGuFm9CQXAiml3UB6BUZelhfjly0zxPQbUQehw/QRAE0N45fhQk4/yAadnoQNXkf9hLVFHiE52I8a3kAu6C1EhXFeWTnojmNAE1fgBuJLK+Q54aDGw1bQ/wMa051dfx6RwHgpw8CXl6+8H9Hn1O3K0X/fD0APJWQplSdZBuSkilhkhiGRiSkPQchWllyhZLkCM5hZSw4bqpetQUlm0xLA6IBgBYArIjfhZugKyBMdBLsU9gkVGDJh61YZJ0OIEGKCZtrLqc6C0ycgx6D2a5qTAOlRYCB4VADnnfFZkiLVm402NW0BQN/qTFSZO+s2I2j11Kvp4olcZ3IV9FaNikNKKvk8xqkGuui4h1lrHBNcV+9IaZT44s6qtiV0TnSvp+rHsMDPj04vco6SyCB2dMGLNrjq9mIej0ApLzDJITCAP+wyVvpjEFVCuAmZEqKxQLfF4EIesHzRQV1drBUrLGo+AlC2YBzQhsiA+LwDFjGoo5FtSzVAB1rHX3oeu0UwDYDzCigR5EtEif5JETP1nC+yN7AMoJKziXABOQ1EDUr5s0+h9fLKGRmgMVAFIfghyrvYC2FQbo/lTxnADrsbm02OECZJls2jjpYBhE815VjrpsWkBBPgz92TVzqE7yJKcvN0VDHeepxcUy1s6ad451gjfF5oca3yL55rPNMcnNAdxmzr20HdPwurjM1JQ7opujGekeyUpmhA1Chw0L7JNe6lSodzLn3pXTOQzjYyql3/oKuD9sAGFAkAOiaqeNCdgfo2XRWSpyfoXV07DQOzPj9zgmYHZvZvrpnRqVgjpDnWix7Pj1Y9aXKPT8ykMg1XtBNqW2t1tAB6FMmTw4AHSr3ZcuX06UT+MzrtW+TGsvAGYmA3rcvncWQoY+fMF6mTVfKHb+AQesqCsQGXJZUSRcZoykb1I5aFJaNtrCFYO4LnVkZfs9CtJ5q6F0Dui5JBg1Wp+9KFMcMKgC4HkRxJrTns2/K9s6Ajs8qmH97COhsabOaeRTQuRA4Ma0oGYi6DIBxjVlvQnbCxRFmI24VGnoei6QyWV5TfC+fz/F6+nFhQSIbxj1LYHBLvoNjR4vYGUygodPbwl2BugB7KOsyCaqZ6wFJmRJpYpYEStheFDIw2hGvYk6BwetjuEScilbOM0L3SBumQwBjrhF8bKEsHYWcdHTkeRxJKmO1WadQwrEW+ZnZbJ326HMGekmyGQgANTKFCh4vr0uiZS/I4EzxiJ5SHBO6rTBcAe566PhDwJPP6b1gCcW8AyRdlhRG1Ro7UCpam2PEu0A5GXNCtBwoCBBw3/IIqHBcGmgiOGtIpa13Xq+b980CUHXtK+zhlgQdHwZNOqVNQxQQg2BWCMoM5MwvO4BJ29wTKQqU0GbjgYazZQ7qQQtppHOkE/iSiYLzoWZQiMf4/QigqxJbf4tlg5IH6WG27ExFEu5eBmjIXjFAkmU6C3BYZ4U/f9C1rDyHCkQVtiozdN3IEYQlmZF2/QpkswEIhLoUF1Hh2VP1PDJkZObYu8xw2AJZrQWDRu5cC/Vg0YJPsM0A87IGPXgh8Im+ghzZ9zkP6AFWJZEMc3t91hAMEIg6ZXoWPFoQgx9x/ZJ/jq6lMBhl2WIzUReyZM3qO7VbYdyn14Uj0W90z+WzR4ZEA5dKQAf4oj8ax+FiOG45lqEH3VDm1YG9kImRrXewQOFgK72SYGDBQtPHxWrKnqH7ICusKW9no/0q2RXd72BQpDV2TUAI6Jale5bNZLMLURwAnQGFMaLR++mjknmMgepeH5hoqdh/J2SuVSSu9y/0gY+COn+/pOuTP2e0uwK6zpr3DJ2UO6atrVol4yaMV0B/TAGd77lfkw5ncUDv17+fAvqgQXLx2LEybfo0WdPaKh0G6AHlgPYvUjjGnVjbAVzfcFiIdIOeQaNj+IF8iKzOWEm5m1KSG6qBZXBR6cQGelPB0GvopOPYaqC/053K3SkURui48aaENH2tZjmM4nTb9YcnmcaGY8AVPL4WkNj74GJzKhqyemxgdDsrSIrTe1BnUgDDIqPnMG0EnQS2BcGNxBdTWdKZLI1lHNDx2Gpt2ewQkFHVqfEM3h+gz8AiU6ezkgkknsti5Keel9ezMOGMWb6psvE3okANUvRh0k1WnzmcC73l8RAj87Zaro5P1OvJOhn/TlPs2NbWQUDntc6kGeBguXbkcrqxI8tNZ/n7L78AACAASURBVHg9AN7IyAHmCAzwb93nVBiHr+Ez8XWWfDJYBziOAucvaykiwW4ADs+xa6/Bkp6Xbp+6wcGGmBuWR83UZ9gc7qAV0rJb33pNK4L7VChq9wLmteu31YEKI19xzPl8keyGXUoNpyK0XVfCGz/f6N8OaJXCnOiG4dkEPks3A61x+iZhW2XwKBGeDcx5LW38pCUwykDYJuP3l096MikF2EsmdHCO9uTqdcQGmTInyCjtzOuNDIm/p4BTSWn6uShTou9nPJXds5D1iG6ywebJLAkdNgjesKbSgSFTNKvyz+Z9x5oCfRxZC1zvBrzRQMoDpPCzMe8bCmlsgGYYtTmz30moGjxXeJbKqNWqw6aeO81Ug6CO59JJK477qu0ybGmNgEqUAsa/Q01O5/fTFaq/W1nLZTgUySKj60/tvdHbbYEfVpjvzca+OWvifxPQ0QuOvcCDVe5FKvCiAQrPQe1j8bcN7CTtwDXDoNy0FTYfgUfORRp2RWAd0mjGWoCZUPYA6Pqs6GAwBCrsi+J8DvCFSc3QjW6n6t3+hzXsr2BNOVcU6KC6Wp36tWgQ4O1p/vUooOu612tAK9eyiqIxNS6soS8k1T52wnhZuXKltq25l/sBNm2NgI4aej/L0AcNkrHjxnJi16cE9A5V3dkxI5JxAxc+1DAZMFMUXKRgvrdRmh5H8oGznu3NauhRyt3/7XVmZwaMqiIL4DX6OIBuxF+UulLhGzY3o1C5UFQUpxtRUhdWWmtCQV3EomVcCkZPnIhW0vGCabUvhdsZslK8GPGbGYJGaZ7phxuI3lTv5+cbm5e7gryvGVChoM7wuQA/AAgiXdLTkpB62MXiXuCaIOoDUclMWnsbeYwMPBBY6M3UB0cidJPRSd5fWQHooJKj5+RDVFyJDzDFe3bkULeHjkA32WxdPR8eeNPj90lbs3MixeMHYOPnHLx9I1XKDoELRsqCLUlJKo06u/43ABbHgMPNZvH7KQI6t3nWg5UxYVDEmn3SDGC8gVJbFjWDsyDGH3zLnH2TQyCQ5+fpU4cOCHO3tjZFre8B0BFoEmQZjIZmmVFKzzfYyk3WN+a4gO4bj+oSugd0D3nVtjjaA8stNqxVBMCrAZ7uo3hfpS+1o8VbfEzlbGUfp4K5tux4agX06NYYfe66BHTzgAfwBIF5F4r8rgA9iXUT8YNwQA81K2F23gnQAeYAdQ9APMsNUnP9ad7HiDEKv1jCAStYaICv2blmoPqeYajkn2q+HRHwiAYr/lPdAbqmUl3UJvy2B3yBgb6zKlUA3Y9TjzlS7jNA5+RNPlP6XU+UNHhSty0dWWpLzwE9Zc8Nmd8wWdNEiChsyZIBuomy4bCp2iN9QzILZgzDop9R5GA5OS3U7hHLq1bfD+595HpFn8cA2GMCejTo8jXhwQqXAwOSsF2uEtCVPS3KwIEDTBS3kDV0MOgrVq4UTLoMAP1AAnpJ6uvr5NRTx8jO/fpyQMfAQQNl3LjxBPQ1rWsk15EjneFmK3rBlF7nQjQnLL+p8PXVyM+iE1KaCpSBcKiLDN2fB0ZRpKi9BudCJF3YDBpckEIBmY1xDSt4tmlr9K6ZROdalAuaAHQEDbY4+AzdENBTaMy1ml+wsdtdZSZkdRe+n02Z0/GPVh6w89Df1Q0xWkPXGxrupaTSULO2SBfPVqD8LuR587HAAOgALgAbMnR8JgCdQ05I8WtmyvOzYQgA8mD0q3UYOG2O80C2ywVototc5BC3IOO1QE2Hp5hYz1pX7BlTkLY6OECtHe13KM+gHaq+jvWvfE7VxnhlUVqAHSNHxeatP1UzQNcs+MPk64GUtE3mAlAjQMgjZS5DSJIUqEM9U8a1CgHdxY4AdNN/mJ2vZwY4JqfQAhrRNgE88giC1JpWZxbw2LDpECnxNzJ1zc7V6AjrHQpfZWs2+1OxkQYgYOvLs6dqGXoloDMbhoVlpKYdbPrMUFUE6YZIxB2zMvQNyINQK7uaMtk7NsJz8U2JgR421sCS04WPZpgRyYCjoiM/N79eXYF2T1/TYw9p9yi1Gb2e0WtPJgnPIVgVp0Lt/oRsnk6MjNKjXB+2oyQgJAoAXb8TbPbGFjr+eoaul9jSCldfm9UySxIMwnXvcPZD04lIfbjzRwVBRZS18XVcmWF2yugjx8u3rwR8u1+APRUJY65ZmKGzxSvCJOgxh1eBNrEMAJUNxC7shl/6TDugazLDSxYBdLrJsWVY9yBPAPX66ToDWwhwZjKELyLpxHFzOJKK+Tgpzfd3YodiS85Ktvw170P3CXIWiDpr49dzMzAPHqougqUI6xJdv36ffF3xnnhpKSjM6V4V+HKUS5E+dKXcx2M4y8oVAaDjmU4c1FjfiXJHhg5AHzRwkIyDyn3GdLbH5No7DNC9ho2oSS+OtqrpVCn3VnfpjgeuNrdEBTH0Pe9aFOepKIV0XjO1JetRJiU1QQCBGk91QNdHz7y2LcNWMwGNBNW6tTOgUx2aBpjpI+U1GGaO9qRy48SCAmNh2S6/h1qz0ZK+GPT3lLL0SDM4R6NtCdxQv6Km7NEjNl6rpwOk/ZFhNpvNkFIGGKL+hDoQjhM/p0INHLdu4Kj5aoau/9ZzCOvgJbNddZpVlaYaEacy6LLWYTxaH44AOus/7sMNukwpcrA0uVxBcjmwFUmWCFBjB6Aje9cABMerAO5ZO86V2bJl5rhuzgjga1qrV5EdjimfyzFwwO9kMkq7O62lGXpB6VinDeklbV7PPCmikGYSwabudfRgNIA99Np5wGugv6ajA3BPkylV+INup+GGbiZqoqF+BTjP6KbvQNRTFur0s28uXf13CNZhRung4BG/btr6QmAHzUFg5czgWy2LddO3iYB2baidCeYW4FxcZKdKLHfuUkAPmTwPxliDtFd3lDv2kK6ug4NSj6Be+c3I/hoFeL+/uoknqRfwteCBnKsDGHhHhEx8RIPAQel2S/oMYAxpTUfAQwiIjzC50WqPrj8mAGD5LPDE3yGlG55UGDp0fxV6BHR07Fi8sRll3BWY+71yytlKlA7o3FtMOOario+S2X3je2HLGhg7y9IJXoYOLFfY+0QAncJdZui6NwdCNyYZKpj1MgWCawTz/ixCTOOAjs1Kh4lZ6c7Gc2t5BuJH7cTCcSvwaxIasFzeRhw8E4ohm4N612Ae/bno7zmORdkULpOgVU7XEYIMXEdlfaOAjra1lTJhogP6Utm0qU270A6OADqMZeAzTUAfNFDGA9DhFNfaKu0d7cwsPUNHtYpZecRXnYCOBWkrOXCEo0DN+rCQXSrPvXnbmnN7ZusaCjz0QuqF0NozFa9QoAftItqO0F0NXakWq0/Y5k0ADmqJXWfoSQB62usa4WbpQjhcerR2caPmOQIUtDGvACsREzXh57CpYWqRz/129sKjd68RIUBqz+UZJFG0ZHVZXSAKwKxBI2pmrVhVyQDIVEK9AnRj1vYQB3Ktl+L9zGbQoyy7HQgIfNIZBSkG6CDzU5Km0xlrewQmw0HrIwX9yKy6qAGbmtGgdQ/Bho5C1Mw9zf58UOwARSiN1QY3ZGR8obPehsUM0Iboz/rUvUYK+hc/y2g716HXBEGL9f3jb7wvggFcHwYD9FJQvUOwngsq5tJNJ8HWJfwP4KwApTuzBnVopdPJT2BRIBrSOhx0Aymd5ISsgdSpBnBkGhj4aZAVrcmyVhvuEXaHK75gn94VoEfFW5W0fVgLjDwVJnxDgIdxkbp5KeroJm31yADQw0Ep2jucMOERJG/6u5AuIqhFKYISxIg+RDHQNnfTZVQD9Gjm4ptcdEPsCtI8mA4CsnAKQyC880BRA13H43KgguYatAwZ14W1XhMWKFNluXOQTenz1eXxVLQnheyA7pl5K+IxMLVx1GzBskBJNWGeiSoIVoKCf240COqOcvcacFcZepT9iZ5LwHlYMMcSJH4g6PCJBHVeNnBmwXQYrKNT5GmAblS4PgNYHLpPVWboqFYGgO4Mhes4GJzbs0/tkTKLfA7TaSlZ1wjLwpEpl97hoIkJ2jpDQPf2W837VavlQWil0FB34Siwdx9kbQ7+nbUMIa75DuOhmyafeGGvkjIo94GhU9yqFTLhEni5o4b+KAEdzGTikKaGMEMffSqd4hTQB8n4ceNkxvTp0rqmVXIdyNAN0AHiWIRWr/DWNDrCGUVOesSM7bngrF2FWYC3DvVEudMLPXLRuBF1BnSqr6maVkq9R0CPWL867RNm6Cbq6qKGngSYmyjOsxnWzbGAC8IhJtzE8zaUJhKdazCKjc8CB6vf1rElA60rBtHRjMiMNNDyBfKNbV3Wx67isDQ33mQhz3ayJG4iAcaQR/11NRPzuifqWJb7QOAH8Rg3ZgI1PqMsiWxC0hB7mTAPkjRYiOYL8CHXVh4wIVS78zm2jCM4N7POTZQkkxRpQDkA7Wd5bbvDc8xjT2dVkGK6gnKBevNAMIXvMfix7AWqdZxLtH7ugYaqYDX/JEgUC5I2b2gV17mGQWv2CABQY0ewA2DH8ZE2xDFy6AMC0gItdnG+zJr0VPVa2nXlgAmCWUlQg8UrS88Cm+Rk2Tn+O5lUPQGVtUU8IfpmDhZeRuA5W/tZ5YYRjegJOiw1aXCJyVD+fd7yCMIoOGh7mH9ZEx4tHWDKHf8d5O0+VEiFWiylofRj2oKA9bCuB2RC0HnnIfCCQBHPYcQQxJagsh8o22D9my91OtLnG6Xc+YRb213IljhwbL5x0mqXQa5mux4YhnS13r4ShX8aOPoGbWSuZJLanYG14AGWn2uUWUDwRgwik6GslAOARgi2WTNJ0I6g4AXWzXrqAeZs/+P1ChkgHbGs6ynsnNE2P6xrW4ZdittYgjSPhgBELAAJsk4KkjsfVnDMkb0In+PlTCMOA8qaGW9Q68fe5o6f2mvJRAsWyND54LhhRENBpO6FFFyaOZnGkWH9mI++Ue5RQAfFrmevnwXm0/cADcLU110pdwC64ZQBureEBgyGMXHBuG+7Jr5HBhl6dL10mZk7sPecoWsq0DlI9yAMR+2+LGFghp9WxpeAbgY8SLID69dVK6yGHvahg7lMHNLUmXKHl/t991mGPm48neJAuUPlrmo7VQMVkHGA/rCbT4GazcFljMGN1fxpCeg+tAQbpY/Gsyzd9syQDgsd44IHwtqDsCmz5cva1qhyNwEdNs2wCza6cE3Vw51SbVs1O9eNjm1NEdU78zTrjwYASkJV4l5vLBSTkhPQqtqnTUU/MtZw7+dh+y10yhN/c1NDDyz+pNHrrsMpcHnQltVBsYYNucEXjark78KIw3oTwYQgTUaVyB34og+yb+wBsEcfZGvVwzllkU2nEtKQQSuPSLJQpE0ptGwdCczhxZx7EznacVZuq9HlzJYkgEU6ZUMcRIrtOaXq0xibqxaf3mbim1R47BaY0AgikqVEgrvgZ+2c8HPsd8X9hLlLWaSxoY4tcLi/yO4ppkumeP2KpQKzeKxnsCu5toLkSgVm5ujn13ZL/RSPl6PnGL2ftGjkQ2cuitZCw+0HFDw3dgxZwPuaCIeZRviO7MoyQHdBphY4vHClkI3ecpa3jGvSNidT50VA25Z5cPSeZeLdwuASrVMI5sAaGeBHOkto3mElLwKMHTOekzYEsXAsLKnnQDDxMODAOq8Qnqk9gt7KpENsynSK84wcAAewo5o+EfYWd3HrFfQiQRCezQZrqyUj44ObrK6L5yio77JkaVk62ZWwHBDccNde2XOH42a2CVBk33DR9kI91+haZXbP7g29x3S7Q1BcVk8Hri/fHzrt85H/sH5z7kO8fgBI0esVociRWBAH+VwpO+rvotdNr7P/jgaNely479EXe+KNcXLDGr4Fr0WUB/CLqu2ElSyF9++oc2FCGrwt0du3WOK03+sE6LZ7Wxsqn+cAVO1IEezl4cCJAE770XX6moVwxCSrueO92TMa6isCNsKul/fO6/PnomhtLWY51UxmotfJwTkE6Z4BPdqW2ulKWkDO5MDWvar+GYIGH0mDs3KJurbvTZ0qCxctkhUrlssEU7nDWAZtayi/Jr7YgO1PJ1uNHjVa+vftL/c/cL8MGBA6xbGGbl7uGu2gVg7KHbyIbjKgL1gzZpRoHK71pwcbih2sZ2F+xE4s6UZkkYm/j0O0avBYq2S/KgFds3MFdTXx4PK1Tjpbxbaotb0o2IyDf6s6mheVAYgJJFywgiws4W5GScnlQcnCQU3tWUHJ3nHXXZw13L9/f7b/RT3MsSDQkoVJSf/85z/lRz/6odx79z0K6skEe8CzmRRdszbkS9JOsYa3S4XLyI+bgkKeo9LqDuabkbSR8kV0MXYCX2YSQnOZxkxSmqAkL8LusySbzFpWz+9ueqijHAMHOkaCTgeapSacilavXk0XuosvupDXM5tOcOQuNkH0q9J1TuO6TuKZTrtKILro+SHxdcgs3SNsBmEl4Kc016VYn1eXJa0P4CGFfkA7yFCXT8jGQoe05TQ4wzo68+yzZcLEiZwW17t372BAjK5NtQ/FuWKIB871xhtukFUrVliwpzVZ73vHg9iRMM9pY5GC7b+L09NKFHwabMgLg07QnCq8wwhdMEK0Da7k6R1V/GIGm3nk6nqfudWP0YvdkE5IxhTrnuXiOKjJiCApvseAAsZDRdjBqm7mmOHD5JprJskXv/hFetRjH4lmte5QiIlm8NH//u23y/PPP6fMk9tzGj1LK1Sz89CSXqWT2eZZjhWwGBTDelfvky6InM+RsL0kDPYj78Of7X6tBYGWuRlmkyU66fEDCOy6nvlzZmdKnYxBoI5/RcAIQFcgv7OW/eKHP5S777lH1xQ+o6wJAD4Bu12HBVEEdmdHOz1Q4YLQsFB/F/uNB40OMngvd71j8NPTI9jNcxoGu2ADSlIHv4t0msGDB4gsXRk7hE3ZWSpqqxi7wO5Ui/HO0iq4g2VJUV/EDN0mVnJ+ue39qkkARpSkwGmVehLq+x7EJvw6YTNSynCuyoE6ynz5BLbKfTYMrjpfLBcLKqccZujKjhlTZCVMDyacFaI2wX3qjeHFOewyaBeOm1648DZZuXyZjL/4Ynnv3XdlyZJHqeuhBmn/erVfqaur5/Sp/v36c2pT//4DZPy48TJzxkzL0HOkKV0wo2YuECBoWwEdzWjNaZESrbmweYaihkCMEfjX+vZm2YgvEtIynhvZv/F51odZKoMOVNoKAKH0qIJ6J0Cn+YjfAt323WyGN8IUzjQJ8QlsJpDzOmeyDD9xPYZ2o587mJWX5aGf/ZwToJqbmztRnV0+T/ZF3CgMREFZY9oNNxDU66AEzSSkkCvJplJJPlqzplu/b/g533nHHXLV1Vdzwtnhhx/eaQPt6bO7+h6OBz7eJw47UuqTGZrobMqDKSjLQz//BQeY1HJ+uMfwicfmfdGFF8jq5ct5jmUYveQL8tIfXpFDYnhe13oe+Pm33npLvjhkHwJ8SzbBDJ21Q+obrC8WZYAkAlCMCM3LplxJ2gslGT/xEgI5JotVG7ARPTacK3zBL7zgAlkBYId7omUmOGcwVz99+OHYnvg4h/1sipdai2rAAmuPQkLkocXx36una4jPOXjIEGlIp6UhaSUbb2GERqWALoQQUBFMgE7voLe7yLDjjpNb5s6V/fffP9bwHj8WBLd///vf5aqrrpIXnlNgp80lnkXYzCKTrcHzHhPIdtquD22oMX6XgG5/tyfgoV+WT1q3zj8fb4fP+UKf7aQuiSElQhbIgwcjG0JAN5vR9nJC2svFAMx/+vOt2y9uvOE/1aETQktmlCVm/0iuVscYh4rjdT/4y8dP5HzzKAzRFVAk9nv1tL78c6669BLplc0wcaGK3zpvcJf8OQNjRp0FS4so86h2KAjOPNA1MbF6UaiwOBQVe9lFLWbpmYFAnjUFpemRnPj5agyncBwGDQq0uoZcs6W/4aY8XVPnm0c+USGn97PzEysAPQr8USdSLwu5twLeb/Aug+Xaa6+VRbfdJquXL5OJF18s77/3rixevISJMILnxH4NDugNmqH36yf33/8AJ3hB5T5j+gxpbV1Llbuq7TQ6LaKuYRcYNRNv8CekYgO3nvQgW4/Q0S5K0UvqQjWnGH2SmS+2kDJC8MDaNUwXDcjpk231k60FdKXZ9U8loMOXvK2oArivff3f6KAHkUK0ZlkLCOHiI8M74bjjlH5Poc6KyVwl+eDj7idyYeLS3Llz5cYbb+RQE8yrrgWAKo8R9w0e3KecdAIDC5QtBgzeXRYvfSz2hK2uzhsPBoZg3H777TLr5ptVyVsqyW+eeopsxtYcc3fX+S9/+YsccdghzNSaIGb0lhnW/VRcgjo+pndhah1GhALMlyx9nFOrwK5syQvn+tFHH8nChQtlxrQZYfYJur9ckh88+GDsqXU4h8MOOYQbNrIopUixaWPgish9P4r/Xj2dCz7nS4cdxjn0LeZmGG44qlnQFk7dwtohfkNLXqksd913n5x11lnS0tKyJZeLvwOAfOihh2T82LHmQJakoJL6BSnJhzGn0n366aey80470U4V9qSurwdPAnYEpYEPe3ie4p4APqfvTjtJNgm/fAtAdHx3EEX4noG/C4kkg3PMIDjn37bdfnH88OO4vjIIUJFkcJJlQt5eEX9iG57J6yZNCbJ0B6kOc62L+149XTufqHfDlKmyXTbDcghAB0wdunLwUgBD5q4mRYEGooB/K0iGRL+bC6kIVkdNwxJVZ6OTfSUNn6RvCEtTnIGugI59DTonT/GURDY+IegtVJDqTnxYSbV7Bu96jej1cECvFBw6oONnWSowap1ZugloNZDRIBvsAw1vpCSDBw1mDf32RQuZKE0c64C+OGAPE0MakwxK6uvq5ZRRoxTQHwCgax86a+hr10quQ3uEqVYnvaPAqv3U1sbk2bm5xZk+K+jX9eiHt8ooQb2kXtfuDOpey9ZsXek+ZCn4bAQUoLCwwXQF6KqfqC1D7w7Qi8mydOTKAZhvqznknh0fdcQR3NQYVZbL8l4PM5mxEd58880EdRgKnHzyyVXHJ/b04GHjRmBwxpjRNFwZvOce8tjjv5Lddttti4OV6OcB1DHDef7cuTy/JUuXyogRI7bqmLs7HwRIxw4dKnWpsjQBBSnE0tnIWAocilGXlbVteWkr5Qnoj/9ag6JqIyjjbPy4N3fccQcHKKDeirUNinzR7d+PPVce5zD06KMJ4uqrp1k6Hmts3gv/6/bY79XTMeu1OloaU2lpRpuhJRkeoJYwRcuoeGRtbdjsyyL3PfignHnmmbEmklW7ZihdPPLII/Lv52Hsq3YEYMMHCPf0DETf98MPP+SelTEqWnsiNGvNgYmp8jxVO0b/vn9OXaIsDdCImLhQdT8hPw3aVP3vk9TDAMy39X7xJewXyNKDEdUJefOt+DPVsXdgFj3WF4ICB6o2u25vxHyvnq6dz7yfdfM02T6TkUZ2VMBfoyBFjHNEhs5uFOx7Krx0PwG0z3pSFYCulVL8evPrtM8OBcGcgw7Bb1oHLzmgazJRZMeNt7c5oAdjvK13nYAeqbl7UIHPi2bv0a8zyzbGJlqKDLL8yO960BcVfPr1d2W9fxZ+BoGIU/ag3AHooNwB6JeMGyvvvf+eLFm8OLAsTuzDDD3B2teoUaOkX3/U0B+QAf0Hytix42SGUe6ooTOCsqgJwrRE2dyLIsPtkZ3jgBh9mEDDl4yfLK1XQ+lGIFILxBvW5uIZg198vJ8OQQDdrnU8zJqmkCnSMuc19G0D6DqYZFOxJIN2212WPv5L2WOPPbYJ2OH8kKk//fTTcuopp1hNpyzvvvdet+MUUYtHdj5//nx5+OGHWSbZGjACoP/qV7+SM884jdHwzx9+JDY9HGczxKL829/+xqwT8fLixYvllFNO2apj7u5zX3rpJTlu2DCpx8CZNAxgzLLSLG5p8FJfL5+1tRHM733wR3L66advE3DyY0Jt/YorrpBfPPQQmSo8BwtuWyjnn39+LAYA5zDs2GOVtTFTmAyz8wQBff6i22K/V0/3x68VdBPN8M83dy0Xi4HxhEaDQk1k6GWRG6ZPl7Fjx27V+NfKY8LGj7U8/cYbyaCog1dZ3uvhGYi+xwcffEDtigJ6mSpuBfQkAR0Bck/PU5w1jJ/B5wzo35/sTwscCSMsaxTQ8bO4XpskIYN3312W/vLz2S9G4xmimQpKFAl5/Y3Xqfuo9sL+MXv2bLllxiwOxnFAJwtjlHvc9+rps/xz5s6YJdulUtJkdtBkc2GOZa2j9F434Zlm6xAY67x0r/kz5XODMlcn2Fx0n7bGn4WGAa6eaU0B8T068XGaHgAd4tiIlI1iUJ1DQhC1KU1Bi2EgTA2th6O6EsenrgAd39MgxUsHiviqzo/6XYRug9TLmBjPfx8BkKvkA0C/7TZZtQKAPo7PyZIlEUDfuwHNBcjQ65ihA9AfeOBB6Q/Kfew4mT7daug5A3RvicK0KhPcs4buvZ0cZK9tOjriLvQJdvEJNiuvX/Oi2MYVtGz4BDNvl7GedQhlsBQ0O0f2A9VomQpSKjRd5WmiOFq62k1xS5meauhdZejQBGCaGajZn21jsPMHAlksWgQffuQRljT+1YCOaT1nnXEGb88/3l4mu+66a7V9oabvQ1R5zTXXyD333LNNgpCeAP344cOkIZ1ihp7r0OEZmbRGlmRBUllZX8hJv112laeeeZZlk235Ah347LPPysknnaTDdYpFWbCwRkAfNozDQzLWnItsDGeyrQH9+GHDSLk3Y25ARNGOdYDuC2yuAPQNGJRTKstf//53GTJkyDYLZn3T0lLJYWQ1KLDdEkCHCJOJgJUE0aEByn0bAzrEXb3SSQZbJsE1gZxu0hw5awHQzx/ZtsFxdL+45JJL5OGHfsbqLtZGXBDuCtDxvgi2FdDLsd8rLqD3tg4Er5GjZo6X+2uoKE7trPHCf4NNC4A1UKKZBM1BEm2mbKtUT3w6maKpKn6A9wAAIABJREFUxDx01A4aLo1aSqSXBfrVnVUh7a6Arxm/snpd9Z0H37f6OnFLe/6U44hk6NFs3q+Rg3s0Qw8/R0l7BfTQzAtvmod/hgUAMHub4hn6ihUy0QAdSRKCIpbJ9mzUsVVOuffrpxl6/wHI0MdaDb2Vzl7s1XQxGSem2RTmSM84Lw7qwT68IeiF1FPjxDAbkNIJ1I1297GKqvxzxbkqUQHoWHAFA3TUp7DRBICO49ArHbSjaZaOi15dFNcVoKMuvylXEAjh/vH226Sit/ULCw30+TnnnENAr0a533TTTTJv3jzSlWBVtkWGfvppp1Foh2k+vXr12qanCCEUwByb0OeZoYNGHnbMUGnOpgTDZzradMAL2tHxwAHQ8+mUrO8oyj0PPChnn302malt/cLM+V0GDQoGpNy2cFHsrBqZ8/Bhw3QimJr7M2x2QF+wKH5w0NN5eXkCGXpTKs16Kp9PyyASeJaKRVlfKsqGUlmuu+km3r+tqZt3dzyY5njDDTfIHYsWcX9h2anGDB2dFHXeIUMGPLVNAR2U+4B+/aQ+kZDemTRb12Ctqyor92tXUd8mlloQHH9++wValb525tkm19oCQJ85S+qsTEEQDQC9tE0A3Sn32TdNkxbMmLDhTcBNzlXgMCWdt+CullG/f3pY+DwB9ufbVE+TtRF72bmr7Y26d0OEjTqblYU5w0JnYiigaxlJvTSsvBvJ0Kk+j4zF7sq0qStRnObYnZ1EK9d6UG627qkgWDEjI3WV1HPwwMZL2bxm5TLdW0G533bbbbJyxXKZOG68vNdJFGeAzhp6fYOMPvVU6devn/zgB/dL/4EDKYqbNm2afPLJp9IByj2DcW52qGgtCBqGlF7g0jZVu09LY5YeGeKAbJxDIThGVOdhB3V0c/WhgtPNOwzYSaHgQUGrGt288G+AubZuIOZD65wCuvddRjN0ld8FXsIWmBDqEdiZ+tBFcd5CkMuXZGM+JzdMn0HnPCi+e3rhOiDjmDhxohxzzDEEyO22264qZrB2OnQor8Wrr70m++67b5e/49Qfrse2AHREw6D8UYu/99575dxzz60KchC8oFb8zDPPUAgGZXhPL0SOYAHOOOMM0vtQzn9eorihRxwuzXVpqYdgqB3uclDMaktRCQNjygnZVCjKK3/6sxx88MFV7wvO9c4772RAgnMePnx41Qx13bp11DhMv/lmrv2tA3RtV3LKfVsBOkVxhx4mDYmktLBMZn7X5lyGQAI05WfFomwqFuVXTz5JrUG0Ja2riwcF8k9/+lPuGygN4Z5XCzgR8P3oRz+SsRddZHYVCGq7LztFP9cpdwJ6hO2DRwbEddsqQ3dRHHqqm+j4SD22S4ECvThYlA3Fstww4/PdL9BZcfSRR5GBRH5aa4Y+Z8YslijUz1F72dvpdVCS116PR9/39PC4KO7GqVOlqQQTLQVdDRhDrNC6uZlJBcp2BeTKDN0NqEx+pXMnrP+cwI11TH8nZ4Y1AydTRjc6HbGKQEETTmVzfGYG+9BdFFchjqsUyuFcXPBGm3L3NYi0QEY79ysB3a8dJ1wGdlOugldfCBqYsWygbBnYROAJAH3F8uUyYfwEdkwtffRR6cjnVBi4Z2O6jB9Gf/EYTlvrL/f94AcygIA+QW6eNk0++vhj9lJjRrcWM5SjgeBos0gk8gVlMJRyD0wqMPMa1qO0tEtrREIKvsweXrfgwybGzjej+BmtmDAHmxsAHUCOepUDegcuTlDbgo9v6LYDQV23bWvWe44LR5/zoJ80IW35omwqFOThJY/GEnNhQ8P42XHjxvFKvPbaa6Qpq73+8Y9/yL777MNL+9RTT3Hz7EpB/+abbwbvty2yXdwXZIXHH3ccKf84Gf9f//rXAAyRKaAm3pPaH/fuhRde4DkhCIDKvRowVLteXX0frViHfXF/aUGGDlESxq0iKjd/nnwyIe1FzZ5Wv/sug9dqr7ffflv23HNP/hhAGkFdNTU8nhW0fqKMgs2qVkDH9QHlDgqZ/fNkprQ2u60AHdfqoH2HSL0kmXV6hsM6pHV7gAFbX8gT0F994w3Ze++9q10uqv0vvvhiMjEIaiHgRD9/tYAPwswxo0bzx7C91wzoCWToWr5DpgMXy20J6Mg4d+7Th5lmA+j9QHCr0ifvydmQENlYKMkjj37++8U+e6NFc0sBfSbBHHV0V2QD0HMJkde3AaCjbe3BBx6Qay69VOqKasbDHdiU6NpwDvMxH36jf6sgLcQNrIewmzkULrD/PzI2VT1EQLsroIc0uBVdnVGnq6HbQWtA5o0KmqB2/QL36wDtTnLc8+COZ2p0/83oz1XS7wwEgj/Q+eiQqqCqYMksvga/D5wjNWlFtX6dPHmyLCCgr5AJEybI6lWrZeljj8mmtjal6/dqyASAzvGpnIcOQB/EAeo3TZsmH3/8ibR1dOgH+AAF1Cd6uAAaLkSjLFMjcsyo9p7CxzsYYYqbzffUNh0HdGbUdrZQtwPIA0BPlKUNwrgEsna0lCmgW9xFQPdbRLsPq93jYnXVhx4FdI8mN+XRl12QJUsfk5NOOqlqtgHHHkRQkyZN4o1Cz+1+++1XdSOMZt4ICLrKlLHY0WIG8MW/Fy9ZEktgBkofAHPhhRcGwGsNG2YTgK6Bsjzz7HM0kOkJnHEiyOiRZeP1k5/8hKrnalkYjvu44cP5O7qFuLpB2R3U2K+77jppbGyseq1QnjjttNMi56KbeBY9/ekUldtNWTWgoBDGnD9QI0Qf9YDBu8rLL/9edt5556qfhYDsgAMO4M/NmDFDvvOd71QFdDASTzzxhIw59VT+Hh7ACy64oOrv4WcpiovU0B2g8NjXCuiV18nXvbrFJSRdUoMRZmnM0G1AkbVuwvIXgI46+utvxlNRgyp3XQKCH5SHtt9++6rXGZ4Kw445NlgdWwro2P3pmw+1ObQ1NdTQ4SPgJbWo14x71mcRNEiKFDL9+hI68EeHh2i3zzopyya0Qj72+e8X8AzxZ6n2DH1zQIfKHevs9TfeiCWwg/bnsssukx//+Meb7SvuiJlNJCVTRGKmME1At7IOmVTaUxvIRYDNGd4wS3c/+9AKj/3jEGcHJmB4bzM0CFwLuwZ07YlXdXp0ql3lQo1atEaBWp8lE4DbfItKQOfPRBTu/t+VgM7Yxn5ZBeD6e9hTESxwPZcwnGWATEaGvuA2eRsZ+oSJNPNauhSAvkkFdXt3AvTTpG+/fmGGPmECAf2jTz6RNli/YuJWhHKPUgqbt9aHlyaQ6CPa4MARH4qilDsjK7NkBXWGzFyNE8xykmtBI9E86+foidUezDZzSwKgw8EtHBegGXqtgB6l3HFRkZ0jS3/+xZfk6KOPrroxrV+/PugTxzWJS1+hjghQA5gjGMC/K2vZrkhHvRtLYPGSR6lIrwam+D30/J533nkaMJnqG2sf4idqE8olefa551kmqPZ67rnn2LeNV1yW4OWXX5ZjjxkazCNXwaTWhnB7UUO98sorYynOkc2hRKC9m9ryCC/1esxCx8x3ZFGumM7ng1IMlNoA9KunXMvPqpY54vxeeeUVOerII3mM0C1AV1ItQ8d6f/755+UrX/4yA8wFC2oHdAhHkaGrBzrASdmoWlTu0etk/JQOoTEPf2x1Pk/Asw515FIvBmzuG4rqcvZOzJr2smXLAkbju9/9rnzve9+LVXJC4HvQFw/kmsK13iJAxy8jKdhCQAd9iRkWlnjxQPR50X0qK0nWncH+cEwRLKHxLHFmtwJ6KztiivLCS7XvFzj8uNkx9gvQr3ffeSeD460BdF4220trAXSUIXgMd9/N/Vpp6FD7xJbREgJHV3LrvSHtThAPZnR1TiKsZhzFDa1tG0FMDHLEMYdPZ3oRZEW1DUzkDFi5uMwql/V5fU83ltlMwR6x3emuN92vXSWYdyWM6wrQS5EM3c/ILcmjgB5k6FOmyIIFC2TZcsxDnyirCOhLZSMAHeWFvevDDH3MmNNkZ2TopNwtQ7/ZAL0DgJ4NnOJQuwiHOujpdAXqjGBNaKCGMojSEHXoxoLNV038NIqDYA4UI4cuBGp4GwjAdjX4i1trSLlEUIcjFHvSgzZ9zQJrAnRkKOZaFe2BRL21vVCU5154kTXuai+oSEEz3jpvHn80LqDj92bOmCG33HILV+37H34oO+20U6ePA5X74//9v5lp42cWx+xDB6CDGj8b/cOppDRQ+YkBPqo27ZCktBVL8szzL8Q6R6/343fj1sTdyKQ+lZKGrAaGqGO1YfJaqSRzY4IlPhNgecLxx9OBDkYfCACbs40cCCNoWzHbUqw3qEQx3Q2e9O10IhO5etIUufKqq2IBjTMLWNtzb72VdHI1QMcxMuM89ljuWHgAa83QPXPGswEmC10dm8pFmb8wftsarhPKHHBRU4NnpT0Vfjq/3CSD2Y5R7pjXsAmAXkOWqyWhffk5l19xJUU8cTQkKAEMoW5Ec86aRXHInrHXFC2jgUUtrF9rENih5XDAgP62N4mk3GPfhio1IAAuY/4CeOKSlJM6RdABHUnGhoJqDp5/sYb94qab5dZb5zGQiQvo2C9mzZwps2fN2iJAv2XmLJZblJ1RTw8I+mpRuaN7Zfr06fSYwHOd5owNGymLtstoG1inFjAFcgV21bdEGRHS4Ca0Dsu1KoKLUtOWI4cZOtc2+rY151amMVBIa06NYCxgjn3EiJaFfbTxZpl4Fz3o0adHpdhhTT0K5l21uUUzdAf0ICDgddHrAZ1RJeWOAAoJwtvLV8o4A3QwcaDciZf7VAK619AHaQ0dGTpcm0LKXT+aH2RXtysg98EEUUDXk8NTot7oOu1MAZzezth4TAFP20v7PkkT1kvgEJdkht5eLssmKEoB6nSEAl1k5AknYxmgK/+uhv09Ue4RQPeJVDj2jbRBBaC/ECt7xYMGQdCtc+dyUdUE6DNnytw5c7jZvvn225u1j0FoMmf2bJk5fTqpmFoA/de//rWcMWaMNKWT0hvWiD7QABaoybRsxDnGzCpATYKtgPIX1PIJJ5xQVeSGDfuQA/aXpkxKmrP1fGBB8yOQWNfeIbcuWFCTEhwtV1kEJ1LkBtvYUC/10HjYOEUOEsKGXixKRw5+7QXZZLalV02eLFdffXUsoGGJw0oF8+bPl4suuigWoLtaHWtv/vwFDMLiBALahz5McPQAKJj9ZFJpgurGUkHm3xYf0HkMxw4jrQ7BWOh0tXlYGmTwFpYjqAWg61CR+L3cDuj4hCtqAHT83n7QmqhKKnbveCCKM0Cn8RWZ2NoBXd+rHwNEXC/kH3gWcf1QX1X3PgxoUSACoKuBFUAChjIAdM3Qa90v5tl+UQugz5w5U+ZsIaDPnTVLmlJZGwxl4mLY1Jbji+KCFrhZs6Q+mWKbpY7s1WRMhw6pbC/6cl8RAhvZWsvWLcrk8Bpr2Yxm5S7f2iwbNuobX4fZDnuxfJ6HpsU2DCkEdE9BPUMnoNMqNqTSvfRYCdAO0v48BYBuwupACxAZdhQCducaOgDdIIo/4iNjqWkxQHe8BeXeHaBvRA0d5zmkTjP0+oYGOfU0UO795d5oht6JcodW0UQLPq7TjrQS1J1+4d/uvsMTZEGFwI7fUTBXSgsPUpihg4Y3K3i/k8jQS0m2rUEItxFDRAzQWUdHVGcHgmzf/+BLtIytAujMXkA3GkWDY9+QK9K+8fl/AaDPmjVL5s2ZzSCH1oWRYQu8VuhNNre+9mJBHlkSzymuU4YOhS5mhmPwhU4zpOBqY7Eki2O6uHmN+FSrEXMJWGReCRXqVqDUPga1oEUqm0nzxuL6tpXK0rpho8ydP79mQK9DD3W6xBGNWQyBQQ3JRn7C4pUezmhtNEDfCFvRssiV12hJI07mGACzlOXW+Qv+HwB6ivd8SwCdGfpxxzMjd11KZWYezXgc1J2potcDTVrKgla8OCLC/xeADsMX7B/M0E18xbn2W5mhw7iFmRK928Ea6uQzADoF2Ukb2cGyLkoUCdnIsk7pXwLo0HTcMnv2FmXoBPR0VrK2N2u3kPrOx01CPEO/9Za5HJnMEoWNmI0GiGG/vsOo/W1A7hmpA6FP0gzFcPrzQbk3sslErWFxAAiE3VzI69EEd7iXGlXP6XqB4YsNteGgHVPf01bWRzM7XW9+KhEsU6o+6HUwYamObO5U+48ebzeiOD9WPTQbb82Jh2pz65T7lMmTZX4XGToAnY3ZnqED0EG5o4Z+7/33y0BQ7uPHq8odNfQOeLmDKtXoxzP0IOo3IPX/5kFx4ImJ2njB1OIPVqqMRmzqE0cSAswtUw+zc20p9NwCGTrA3FvW4JWMGjpod2boDAlVYqC1QvwdRuyVo1XV0EYn/zBKNJqGkQ7/lHVQCR7Q55+nYKzaa2sydAD6/FvmMNrFdKBCuci2K7Zk0OwjxcUKohxUNZS0caxfozV0bQlUkFWtAhTB6lF//4M/jO05jgX2hz/8gZ7eyNRd4hZWtvQB54aYxP1NSR0Ckro0R0CCbktl0rIhX5TWjZsE2W8tbmrImhuzKWnKpqWRYJ7k9aEnPsZnwu8ZSmc4j4HWLxZJh7YVRC6/6irqFD5vQIdrHZbv/AW1ZejoQ8d9znprZxJrXinRWjJ01tBHjAieNc0+wj/OhrkoSJ8B1IJNWWstocivYHb0eQO6m9Zgj6iFcgeg41xolWumIczQ6aUf/70qa+h+rbAHeVkQbv/I1gnoCIojzt/YTaByhzdGrfvFlmToWwPot8yaJQ3JtHZSUGiMcck63jUuoAc19Lvu0np4hLFVWFOmo7uXg5hT0P5zWG/Y/yqDzSigBwmk/8N+WAcadQ4c1P9Ff5DwZWUSEr+WRZM0t66tkBK38YT6BgFI83ci/ersQXdjGDOpiQ6NCRFMzWM88+d7WtnTk0mM62Y5Ans+bHGtbQ2MxUCI4iaDcl8oy1aslIvHT2ANfQko9/Y2bcneqzFbxubXUF8vpwLQ+2sf+qBBu8jYceM5hOSTNZ9Ke3sHN2Ft8dcRdxxObwuaow59Ko1luMEEM5wRbhCmsaGxX8NbHTIAShHUotXN8fCAMkFG50ILbDC4Eciyc9a6poYy2OQwUcl609Gkb8Dskbqb12jbWueXPpN+AR3QTYhnlA0sQrHIofyM07YTAPq8uXxQ4qqD3Yhh7ozp0isLJqQguVzBJg/BHMHsj0AhJ5PspY4L6JUq92BT93Y9C4Ym1yAW8ygUSlf0HX/n0kttUYeiRrUhQmSbEMy/znIGuboygU5KpTPyWa5d1rXn5dYFtVHJxx83XBrSSWlOJaR3SzMz9JamZtl+u95SKOiIU7hIQemeSEHxnpcP1n4m6zsKMnf+Avqhx6XAAbB4YQ4xgo44ZjQQAQ475pgtBvRsQilMPlVJ3XDhvwDFfNzAJ1C5O5Lb8lcPCDx7WlvH5snsJqX2MgiCPDAHEzZ56lROR4sjIvS2Sqyxq6+5hoFTnN9D2yasS0nR0lwpfh86AB3ObQB0tSoRlgtyENAm4gN6typ3F8fZ+2NfqwQhTSPgeV9m8FXzfmGU+xsxuwmwX8DCFbqbWmvvtH6FsUxCa+h4gWzGva6Fcu+kco9srWrhFXYqYZBMlFb2H/WvBWCrkKujldWqPSiaRxOFQLQYBW4DdLUV33yvr/ws/xGNZ4xD4DRP9wqKgDk+h/NJoi3Y6jiHEyNrY7atbo4DTPWxsGHYZ8YxPiXORNv4PrsC6AGhKEqmmKyCGtag5x7rfPKkKbJw4SJZvnq1nH/RWHnn3XfkF4sXS76jQ5PsvZoU0LG5aR+6AvrAQYM5nAWA/mnrGg5Qh41eQIOQngh7BrH10LsdMxB947AMUKeYogFQXX1g+oCYhlk5AJ2ewiqEw8bv1Lv5DOhNRu8ganoAdE4lUzDndCYMbeHXsRGFN9OHvnCZ8MuVN1ozefadG+DTLpaZpWboDuhv1ADoM2ZMl3lzblEr1WW1TUG66dqp0rsuzTGNGP8HP3I3QFBjhLJ0pEBVS2xA3yySiXxBx0L2kSJZl7K8+uqrsfrmo++JhYTrM2H8eHnphRdoHARFMFpIsNEiEKRLkzk6OaBnsxlZny/I+lxBbq0BqECDf/WEE2TH3i2yXX1Wmhrq6AO+8047ym6Dd5Hmlmbez3XrN9AHMplOy8effCqvL18pb61cJdNmzKoJ0KHox1q6+5575etf/3qscaEuAsTTgAy9FlEcMvtMIsXsiYYVGANqTom1AHp3991HW15x6aVKuVr5LJ1J03iD6w7Pts0UnzR5MgE9DqPhtXA8af95441sa6pmxoTjXLlypey+K1wYTRRXE6BjOItwaArYH9SzOYfc6v9xs/3urpcPUTr68MO5R2Hf0palSAHD/DLaOP61zEA+bgIwY/p0mQsxrJTl7eUrZPDgwT09svwe9DQQW15//fXcyGupvQPQaSzD66W7Igqgav0a/716OkhoZg4csi+H2CBMVAo6TKdV+KZ7ctgapqhMuLAEMcjiI+CNSWydmED7LX6VEq2u+8nDLN0hNlSVaBDhLW72kxY5KNLZH3c+5bOp1w4lGCSm7rKIw1FPejxFekYaUJibHfUFqjdgeVUwcyIpmbSKLYGV6oWiWicwj2ixw0jzKZOmym0LF8rK1e/I+RddTD+Nhxc/IvmOHI2gAkCHsQxqogGgD9xFxk2YINOmhYCeSmEeul5ZvUF6qMwjrNUAmbqHVd5Trr3kJmwjD6u5G6MSA3MHdNbQKQZSalipDg0ESAuRctcxo5qlW/YC7+YtBHQ1k7EikNH1Cj5laS/qZ9XywCBqnnfLHLbnLVsVr/YYNWJozCSYfeIiITLjaNpCqNxsS6KdTs0r4lDuPT14oM36fWEn8FCcZf/DH/6INHqcLLTyfeGQhoExF55/PqlvTPCqT2UkW5eWckcHqXBtFdHZx9lsliMm13XUDuinjDxZ9ttzLxmy20CaM6xfu1b6bN9bDvziAbLbbrtKY2OT5HLag75h4yZZv2Gj/PF/XpVfPfOsTJpybewsF8HDyJNHkMG64667OQwHfgzVXgC2A/fbj9kGBH+1AnqW1q/Y9JA7OQslsqAGG9nujtFdvP5z6lSpT6YliXnxeB7TKW5SuUKB/dsEdHgETJ4UW0TogI6n6ZZ58+TCiy6K5S0AQdqgfv1UvFpr21q/fgSmRtTRU3QWITi1mUJ/awHdRwx/FVP5TCRXmRw464XyHxjDuL3c3t2iYtiyrHg3XmkD+wXcCy+//PItBPQZBFp2Exk81nrsPT0DCGiPPOwwdtU0o/kALKup1KlctxY0v9+dBJtGb+v2D2CzMhHZ1zJZvs7pmblaYAIoZoxQSLV5lu64pc6lpn+wk9C8uIJJ8Dq7tfVZ9VcxKRJgoAslzTxd9zYXzQXucXYspNstSyXgdwHoCXRPBICuSVYnQJ88VRbetkhWrF4tF1x0sbzz7rvyCwN01tv3bq4LMnQA+s59PUPfRcaPn7BZhu4XSjsSVMHoQ1j0gvhl8T5yc3uzPnMtrGq9BeeGelSYnYtgI0M9lMI0r3ug5xMtSBZFUqwDOtUod3wdGbrOQ689Qwf4qBUpbkao3sdBYihLzYA+c6bMv2U2M1UkPwAVzG+P1oQ8Eg3oKQYxao6STZUZPevknSRvKiI01p1TaVnbkZMNcK/bBoDuHtUw+8EmXiqW5c233mIvcVDrqYZeke8DtPEwn/v1/09Wr1hBoxfUuZmVcwiDBiiI7/Bgbixoq0+tGfqY0aPliIMPkuOPPlIyybJ81rqG66lf3y/QMAYBajZbx2xtTetayRWK8ve33pafPbpUvnvFVfLtGqafnTbmVM7cxsby8cefyoYNG1mXdzvJKJ2oxSQNVnVIUanmc0OGjucAzmcaQWs7EYLXbQHogc/2tGkczJLi3GgIQjGVCsOIdITplgL6/kOGmLhVqVwGByF72mk1ucca21gRwBr9+95773c7cTD6BlSmY3yqiDQlE1KfghgyScMpeEjo+NR49H13yxxr+re//S0nIuqEsjBj89/ZKkCfOVPmzZ7NJAb7F5/DIK+LHJVtIHyW7I8Ppaol4dAMfSYnreFcrIgambYWz1imp22BcxWGDpVmtKlC38LZ3yBpDfR8DLa1qAXrw0ujADvvcjIlvKvhKaJzQOXD57+tyvqIXWjFISqH72OB6TQXuZedtfiWuEaz88i7cW80Vh76ILWNNUfUzVT9atjkGXxQX9cB5Jahw0gGlLsBupmvYe9H9o6/maFPniqLFi6SlatAuV9EQH+YlHtOygD0fVrqA0BH9rFz376k3AcM3EXGV2ToTrnjZBBZaXSltKB6tmu+jguME2S/K/FbK+/Bv/l9N4+x+jnqelhgAHRrIfMSCkGgXFQ3ONTGSLlHMnSj3LcU0KMZelTcAdqnPV+kUjquUIT9oRS3zZYmSD/BIACQDdQrdrOw9x0bGkwYEiVJY9HjWrDmnFU/Ytad0/TT/2TDBvmso0N+sXjJVmfo2BAHQlSEeg06BYol+cZ53xS0xPTt23eLQB33Cw5GMGK58/ZFUpdKUhBXR0GcTlOiR3ESXQRlWV+oPUM/7dTRcuQhB8uXjzlatu/dLPXZjAri8jlSVciik8m0NCBTLxRl7Wfr5M9/f10ef+rpmgH9jNNPk3333kN6NTTKp5+ukc/Wb5ANmzaxDNXW1s7zAeNAIR7XNcyToJ5NSnuhIPNqLCegZl8HoxzLSAB2yJQ3lco1ieK623C93WjerFnSK1MnKQzLYCYEaq8oHYU8s0xsdqir1pqhA9DhqgabVJbKaNu8OQji/anKSagKn94EDAAgwqsN0LGuAOh1YBElQUBvKxRttvrWAzraPk8fM4YiL7a0BZSxXuWtAXR2t8yeHcxYx/VSUDfCNmBF9XMY2NswEuxNtSYcBHTU0Cm81OP3aWsI5F6LOYq1J0CnnfSwYdKC4T+JpA6zMUB3mxngB21YrdVNGXgDa8tenXp2QxpuGBA1AAAgAElEQVQl0/Wgw9QtAuhB8b3ro6OSHr9PQRxYA8ctZQ30XSPUfyfRo35f2+0c0LWLi2+J96oAcwbKVl93u2t1qdMnAmcbUO7AC1LuRe4fvC/M0B3QB8rUKQboK1fJBQD0d96Vh5cslkIupwK6rgD9vvtQQ1dRHIwDNq+hq7tYmUIBMwFg5GV9UKgJwDQgAHNTVltWjuPWVhrrQaewQIVTPiTFa9o8KetLLLCWqK5ZUUDH5lNMQAG/ZRk6wEyjJ3Musho6ygcdOTU+qQXQ0SsOQO/TkJKGstUlGZSgHq5UD844k4H3sNXi0CNdKkgyr2wEgBURWyadIahTRIbNKpmUNRs2SGs7AH3xtgN0MxOBGhwP2pdP+DLFFxAqbanvOkQzcJG68frrpB4CtmxaetXXB7QU3veDtevZMjevRlEcAP2Igw8UDGPp3ZiVHfr0kYa6rGxY/5nATx9/IOTM1tVLU0svaf1snfzhz3+V3/3przLp2too9zNPP12+dNjBsu/ug2Xjug18cLA5dXS0C1p3ULbYuHGjtLau4X1Czbgum5UP13wmH6/9TG6ZX1uPPQAdXu4NYG3QIZBMSjtKBzUGPtUA/VYDdIrvqP7VoKStmGd5C9vNlgJ6YzIpLdkMmSZu2vYcK2lqMiSydqFkCIEgBpugi6UWQNc55QlpRhkH2UxZFNB9tvo2yNDdx6EeLICBOQKPIEO3fyttraK4WuaT4160pFWkpsM+aC5LZg9/zKNFEmXrEGFpIUG7a3Th1LI/URQ3a5Y0ot0T95ntnGqhDd+BuO8VB9B7pVLSkoDpjAZ1HI5iPK6q2QHoqtnQlNc6o2hc5nM1zC6WbnA4XrjBhYFUGCoGfE9Ph9ap1u2MIZipYFiLAX60gyFwvvHM3MEC5wTG0caHe+kgegAAdOzjFJUbQ0mWkk8YkFA9WTKZzhm6ZvwhoA8YMDDI0FetWiUXXqiUO2roxVxeRXHVAB0mKZsBumfodoCsiYC2s6lqGL0IkZLGGNoP7n19yF7qMylmMbgp2tup2TtV7XajtH6uKr8Q0BOSgyUlolITxIGG3FpAV7vXENBBg+B4iwD0jvyWA3p9ShokTYDEQ8qNjYCpzkKpZFoyWYB6SlJFjHssSIoiuJK0YxgO6tARQEcGhdeatrZtBugB5c62OKvZm8MSjve3Tz5J97g4ivCuniIA3l133SU3fu9aaanLSp/6LOvzQdtasSTvt34mN0+fWVNd+/Qxo+WYI74ko74yXFqaGwmg+Y52WfPpxxzHCGEXriE6BXbaua/UNzbJcy//tzz5wu9k0tQaAf3M0+XYo46UIw8+UD5bs4azDTCOcYcddpTtt9te1q5tlVWrVstHH30ovVp6yYD+/aSxqVH+7/+8Kn/826sybdasms5t+LHHKqCzFS8h9em0bCwUa2YyutvVnHKfM22a9M7UmSGIzo4GvdxWyrOEhXW7NYDeC6yJ6pQ04wwAMKyYauuoluqw3jYW1M0PbXJgiKq9fAYCetBbMhgDC2ZEAR0ud7W0rXX3WU65jxk1ShqSCWkkLa4tcV0Buma5tQN6b7RfcndQYxUHdAVBq74YoKvLWnKLAV370NPs3S8XUdLR0a9IXl7dBsNZQLkfN3SoENCTOm4WojMGJzTO1e6KrgE9IclSUdsDLdkCi8pzZgCiTFiYpUcy9MignO7upyZH2m2j+iTV9lDfo1uzJqoBSIvOWucH6icz0zfKHW6Uzs5FK/e+OgjW3MfTmqxZW61m+zoJDviTBqBr2BMo3KGhAvOIY4sC+uqVAPSL6A/hGToCs8SejZkyQBMb9skjR7JdDRvwLoN3lUsuvYwjED/6xKatpXz6S1LQBkYpDY/aKtccf2qGLm4aYLUe94imHWupQAMApd3dLc4sYEm5mBjOxHdO5yNrQBSJ9rX2YlHaiyXJ06FJ+6g95vELHvTAB2WV7lXuOofWxtZZ6wweLVDutVJaTrk3pPXcsIgRhDDmCcbyWSQKehg3E+CNbAyjBpMA9HZT3qshAjZb+ABASNba0bHNKHcXxbHMAdtEBA2pNF2TsFCxqcMtEKKuHXfccYsoeCiYR550ory/epXs0Nwk/XfcXnbaaUdpbukl63J5+dOrb8qkqVPl298+P1bgADoPWfOwI4+Q00eeKH226yUbN6yTz1pbZcP6dZLLdfA64VxAt6ezddKr13byl9f/IY8+8Vu5atLkmgAWNfQhe+0l/fruJK1r1sq7779PkR02hSznqZd4vRCsNdbXy0477CgD+n1BPl2zVv766uty3Y031vR5qKFD3EVKNJ0iKG4qlmRDsVgTk9HdhuaiuJumTpUW6DQKmh9hfWFzaSvkqFeBiWYuUZKrJ9UmigPlDqBAmaU7yt2fRNcbQD9SSpYlV9BsMa53vAM6Muft6uu1Da9YovOhUu4lee/9ePR9d9fLRXEjTjhBMD++DnoeA3QtM7qlblLa0fsOQI8Jil6iA+UORgZAgfOnSZYdkFPE7t2kFK4mIdhXai0JIkMHoCMAgiYAGww6heBt0baNAB06mqGHHcb11QR/CO7BuhdqoFImoEPIDP8QJ9G1DKNiPeCKqr/TAqMoispYA1cRp/6Iqeuof9IJZfgcBWn1U4jOF2cbmM0c94zZp7YVC3on3WuFArcgYgt70b133b8F4SoCsAhhE7Tw4jMA5FG6PQrouBaZZJp7CXrQ6aKKXZeRiwYZKEOjRNmv3wBS7t+//fuyetUqueD8C+jX8MjixVIsWBcR2ta6A/SJl1wqN954k3z40UeSy+dI+fp8Vpy4DpTzxWw93ZZpBwIGU6urwg/Cl5KkykX925zbcNPUuMFbGCy3d+W8Zel5ttFse0BnzzsvqLYKuLMdcul2o9xrEZ2g/kxRHOqoRisRzIMHNIwuWRNjdgxQT1AVWo/FCzBFNJfXqUCI5rCoM5msbCyX5bP2Dvn5NqDcka313bEPWy/SbOLUewEgBEiVER2KyNBhw+kzf9BBB1UdBlO5MaIPHp7v5559luzQ0ij77T5YDth/f+nTp4/889335Lnf/1GuuGayfPvb344N6Gedcbocf8zRcuqIE6R3U6O0bdogufZ2skR4iAHoeJDaQb3n8pJIpOXPr74hS594ik5xtYjioHL/wk47SmN9nbSil33DRr4vZxREThYPLVrxmhsbZccd+kg2k5X3P/hQJn/vezUBOnzqm+vqJFUArGIqYUI25nKysZyoSWDXHUB16qhAPZbtpOodjdYXuBBSZApAl7JcPfmamlTuAHT0uGNj9uycGU/FAXndma0/1joKrUktVrMO6HhuKgEdUxIBrlsrivO2teOOPFKaEHhbgA4tj2bONhoUjAZNgOLT1lS5mygO1yxgMzqJCL2IrjkpzZosUaKIcAsodwI6MnS7J9sa0DnKeMgQfkYLaWXTHbCtUEsJAHOU+LyGrmor/X8wLWR3Cegpgjo7kWjqsjmg+9Q5DBDD8++AHm0lc7rbAd1FvypSw1srmkWf6uie7X3otKW1+4OfpoLf2Brdz63f3KbKRY1qvD9da+h4xjC/BMlaWke/OqCbXE8BXXG3EtBhJ01Af+SRoOedKnecEGhQzLVG7fyuu+6WwYN3pfk7MvQPP/5IsCkD0PEBKizQCCIYrBJk22Gjvfq1e0+31UeYwRd0cAp9223amoM576he2EA9b/UXDmD5HDJ0F8U5oDMOZJRc3DJAnzFDbp07h8HBspXvxHLY8k322isvl+0zdZJMKRWU6yiwhxtrCBQ8Nt18JlMToHdnLMMo3yx38cjBnAWmNcB1eAwX87DpVUEehTqlMluwvvGNb8QaiRndv9HffsShh8qAnbaXLx95hBx79FHS0NQov/vz32Tpb5+Wy6++piZAP/usM+Qrw4+RMSNPlN4N9QR0tK8hQ8YIVhXFJWX9pk3SunadrN+wSV756//IE8+8JFdPniLfqiF4OPGrX5HGhga5+977ampbGz1ypGzYtFGu/d51NQH6iBNPlB236yW5jg5J5vIE9NaNG2VTjYC++ZjZUIEP8KBzH9ZA0bYwoyA7SqhpJun7AEC8alLtgA4wn1Nj29quAwaocKpGL3eIOutTSdm+voE6HM/Qa1W5dzaWMaMpzxjtejWlU/yMjiI8MLTWTZhlaon+d9X31JKho83VZzisiGmx621rV15++RYDejOEqmZxinu9scYMvXJ8qgdo9L83UWRjJiP1Ljwz+23s77jH+YIDuvdrK654hs73M8MVADpKkyjRwDgqGgyqGYsGOzp5MqE6FwvuCahgnEpFFY4F41ojZjFk7XVwS4BvkQRMO1oi4m+nS4yhwY+qW5x2J6EF1EukKAFqhq4UP7JpnzIJWE/BRAo/Tz2VSs0xRZKFqFJJMqmMAXp/mTr5Wvn+9zVDR0voe+++y4mXbmITUO4A9JGnnNKJcp8w4RK5IQLopOQM0Fn7MkBXpxxtu3KhG/5NkxZTZer1Vk0fyTy72B4QQOzhukVvPXN6hm1bbu/6OQC601dKuWtmoXRLiaNT8YDWaixz6y1qLPPW2/GNZf7r9ttl+n9eL9s31tFYhrQ3sgwTymkUmJBCJi3r8oXYKvdK61cVASZI5VBMWYBJT16SiYwKVozqUarPxCoRlfJJI0bQpWr//fePLZj75JNPZOLEifL6X/4sZ408SY467BCyPr//69/kp0t/JZddcXVNgH7WmQD0ofK100+VnbfvLevXrZVNGzdIXSYjvXv3YttaLl+gGn3Dxjb2okMQ98snn1NAr8Ep7qQTv8oA4baFi2oylhk1cgTv3/U31Ea5n3HaabLPHrsxSy/lOmTj+vXyxtvL5bN8XubftjB2cODjU4OOEj6fNi8BbEJSmG3q1qEBNMoGLA8R0JOST5TkmkmTYk+nQx86MnQsq+trNJbZa7fduKHiOGqpoTug9warQUFpmZQ7S3I1ZOhu/coMyzMta0HkONtUSstjJrjD+zugu+4Gg6IA9LU4xbmxDK7ZP5fH3y/cWAaCrFoCCHWKmyHN6Aqg8DIlhWRSNuRro9zd+vUeG5+qw7SUPeD1whpDZm2Oh8x+HVwjgI4OJleP4/sERuvnJntDLZHS0thT8znYi4XOnqFzHGrVUGUpoEeNrLibm/DN+9tD1l5N0dCV4sI8DRHCXJ3ap8Am1kSkQRihZmiqxPdxrsr40uG0WDATIgQjRs/bc9c9oGPrhUC6mwx99WoOfAoydHiwAJt3r1e3dAL6yJFBho4aulLuYYauXu4Kuxz2YK0FBHNzegN1S49wuzGMudT42K4VPs4A3UfO8dp1irlMPY8sWVWfjOgwVY1itW1cQ/dRfrwh2pepiv2StBXLpIZee+112ZfjHXt+dbJ+pcHEm7LXXntV+zVxodK8mTNk+/oMe7fVbQgLUVu9AMxYEB3pDHts4/ah+3CWc846k9POoEBGDzgyfimnZEOhXdpyeckVVehBgUhwxAroXYk9kAGedNJJsZzTkFFA8f6DO++Qc08/Vb500AHUZvz+L3+Xpb99Si6/elJNgH7GaWPk+GOPknPPPkN2HdCPgP7JRx+RWWhqamSWjpYylA7gFIeqxR/+8j/y8NJfyyXfvYKfBdCv9kK9/uSTR5DumzFzJuv8cUx3YP06YsRJ3Jxunj5dLrgg/rS1c84+W7502CGyz267seXv3XdWybO/e1lWf/RpTTV0HzOLTRt6DogeEXBruaysvcF8PFN8RkHrccNh+xg8/lOSl6JcdvnlMiXmGNSoU9xVNVq/DtlnH274tU5bA6DXJRO0TE5BNW01dPhUFBIS2xce41Phlw0wQv90FjOECC5u9Qq6XWu/AHMCerCpa3uSA/qrr71W234xdy7fqRaraFq/zpzJ67UlgN6IfR9Obii1JLEPFGuqoftwltvmzrXrhb3fWhCthzxM0sy3xDRXWGt5rDdkzSxZaNukG6/QKtwsiTmUKmPDl8Aa5dqD9rZgDoeN4ybom/uhao/C9i+nxTd/5rHfwViLpquWzFm/vCV3yO5ZNvC6ursFmnMgTd4i9Xqn8ynqtlq+Uv7QUnm4oGWIVCLN/TiZ0hZOTXrNUM1q6DAW698/zNBXrYYo7gIGvosf8Qy9JIk9GtI6ba2+noA+aJdd5M4776YozgEdGy9o2wDQzc4PxgTqva7ZOUHdW9DMPIZ0iJsFELPx32x6M48Z1KxNOYgIyRT0XnNRUxYTUCTKUsDG87kBui4Apdy1wR8PLWpl2Bw/7+EseEDnz5kl20PE1QiaBRSRJsn4N7P1QkHaIWApx7d+BaCj7ebs00+T7bIp6ZVKSAoUViZD326ML13XUZSfPPwI10A1J7Tly5fLHnvswefioYcekjPOOKNqXR2z3H/2s5/JTddfJ2ePPlmGH3aItK5dKy//5W/y2FPP1lxDh8p96OGHytdOP0WQ2SFq//ijD5jN4h6ihg7/djyAKYxVTabktX+skEefeFJGn3Zm7JowneJGnszo+6abp9U0BhVUPR7smbNm1/R7XzvrLDn+mKPkK8OPlZbmZnnrjTdk6a9/I6/+c5nMumVu7Azde4EbUwlpSpX5bPL5solReLbU4Ad0ZpJryx0JCxhVnEwL9O4ot9QybQ1jUPFEf/eKK2LPQw/Hpyo7VouxDDP0ZEJaAOgGFJvYBVOqCdDdkwHv1adORYmIcJnEGBWrKmUAX5mthMpuAMTUbdIB/dl/wX7B4SywjN0SQJ8xg+13sMvVUbnJYFJcXJW7+xnMnzVLtqtL0qkvyHohYEZOFPRsqyeHqslVF4SsF3s76WoOI4mIxwp4djXL5nAndACYzinI0A1AaUpkGgwkktS2OJPsnVJW9yadbp8ZBXgYUGHwFyVpTq0H42DN2S7Sn+61eewLgR1wZJIaa/0Rm1icI5lmnLslxfyadTtxxgU90rHh63hxFgTwfEatXyerKA6Afv6F55Nyf2TxErIAnF+yZ0M2BPRTHNDvop/wxEsuUZX7xx9LIV8gncGoB+pbzAw2dyc9KfSRm1kM6+I25CRyEVTqXzK/99DTDYDOHJB9AFrHwKZDwUfZWxtKajpBQE9GVO4Y2NKVyt3m7AbUSaXC3cwgaH5vvZ2cwtMFoBf/NeNT58yZI7fOnik71NdJS0NWM3LS7ap21AwdE+aEoB7X+jUE9DGC1phGiBJhWpPJMELGcJR1xbLcF3Pa2rJly2TvPffkBfzKV0+UBx98kO5sPb185OqEiy+U0SccLyOPP5bg8ux//1Eefvw3ckWNQjUA+pcOPlBGfWWY7LXnHlKXScva1lZZ27qGwQ/EacjU2L4GYVxJ5IMPP5GnXviDjBxzWmxvcgX0Ecxib7r55pqA+atfPYHB4czZc2r6PRjZfPmYY+Wcs0+XgX2/IB9+8L787JFH5akXXpap11+/BYAO0xU1ebIEST3bresik9U2nlw+LwVQYnz+ElKwDJ2AHrONLJqhbxGgW0YUV5kegnBSemXrJEnK3QEXXTDxh7NEAX0HM0EKXceUpWJgjTWFYD/i/qiDqJIUxUGDUOs89FttOEstmTbnoc+Zs8WAjoAFoI7zgjYJRHaHSM3ZPgC9dzZBQPfMFECNUmWJQA2wShFkmaGasRR7v+3zUUfWwFJbc2EQBStTqtLZ9mVZLDL0PEZ06dQ0jt6O+Iiwucya9r0Gz+TQfNU5uz4KtrZp0aGPLWQK6Ky3E3xDNzlHEP1sbaNDEEemmoFHOHaVgZ5NGPWyDINBt70NCsxqGKZDqxDAKKBT4W8iQCRfKL+6UxwAfeXqlXL+BVC5o4augM4Sw94NTVS5Z+uycsopI6X/gH5yP+ehD5BxYy+SW+bMkeUr3pEGmKDghtGKDmrsFOtvrIH7+FG2FYROfLwA9HG3vy2aLSULVDr6KwB0MxYAqKt4X2ecs6bHoQeYopSk+hYOXKyRwV6TBguullRqQNWGIeED+Z5PisPn6nHqgQU1dBOI+FAYRN5teWTpRXnhxRfZj13ttaXjU0G5O6D3qctKfdKUlD4sgzUh6DYS8hlmtAsy9KWxjGWigI42kkaIEqEezWa4MFtzOVmbK8rC/7pD/uM//qMqpQwF63777kviBc9OHHrRAf2ib39LTho+VE4ePlS22347efql/5afP/5EzYA+ZvQoOWz/fWXokQdLn+YmKRUKUldfL81NTbJ+/XrLAnR0KtinuvoWeXvVSnn8mRfltLPOkSuvvDLWsJEXX3xRTjrxRD68yIggRInTk/+73/1OTvzKCbxns2+5pSYv91NHnSJHHHSAnDF6hOy9114CduOZF16Whx/7tVx+1dU1KfRPOP449k73qk+LdOQkn3c6Tw1L8ARw/aNHFhazeaXc2cTIOexFej7UAuhDhuzLfaEWQMea2pfT1vSYagb0VEq2y9YDcRmYoP0Kgf4WAXoiITs0ZHUSGZMN3TF84AYACYOh8McVJtxvAIgcIFWW52vcL2odn4r9goCOeehbmKGjlcynreE82jnTXWI7xUUz9F7ZstTb9Gp6iLClToNGXDsqy1OY7w0xHAJHzc4dBSAky6TRaqpK9kKuQx1Ig0lkaRWOoRRUwFEq0HgLn3ZVWdeVdR3ozTEYdqtyrejYRDez5DYXO1V3af85evM5QCVSRw+LwvAOAZhbZxSF3vpc8TisRKPwp59BMCega5mLuastdhiIZdNQ56uCH5+NH0KZASwxkgnsn/0HatvaottvlxUrV8hFF10oH3z4gTz88GIGOdSA7VPfwlMloI8aSV/kBx74gQwY0E/GXXyhzJ83V5a9vUqa6pMqFClDZg9bx7SkeQO1OZ4D5K3X0JJiA3NtA4OjHY4fl6iYxJhTBSwFfb9UOpMW9Ad7FjFEFBk6s3Rk6JD5p0iNtCNKRg9jJaDb/eOasiYEBm2cjGQ2fQGga4sEpvegD1trIOrdo5FmWTbmVFzzwksvydFHH10Nz2VLAR2K0bFjx8oTS5fIjuinlXwnZyFk5ox34BTXUZD2Um0Z+mOPPSasoadT0shzVSOdZKIk6/N52ZAvy602HrQaYLnwifamIvK7l38vRxxxRNUMHbT/+f/xTTnuyEPlpGOHSp8+28vzf/ijLH3y+doBfdRIOeyAIXLUoQdIYyZNpzbQ7JjZDUtWdgjkcvxaS0sLR2q8uewf8tgzL8nZ554nV1xxRayxngD0r37lhIA6v/jii6sCOjb8p59+Ws464zQ+EzNmzo4N6CjtYPDMroMGyKEH7i8DB/Tj8/b6W8vl5T/9X5l8bfwWOLwXjr0ulZDmTFLKBXhd5/k8QpuBTSPIdDCYBRs6WCAE7QCwVFo6BBbLpc8d0P/0pz/Jlw4/PNg64gJ6tO7dSNtoMA0FJgBoucPWH7dtDe81YMAAus7BspTmWO6jYbVQzCOA4ArvXQnogBM4WbZLjfvFzTfTJhlrJW57LPYLiKIeW7q0JkD3ujdEu6oHt84H2vwqoL8e0/rV32vB3LnSlEIt3ueCoy6MmnSSAkUwZQD4NJwuwf4wS9f6uRr1wnU0JckMAF3XJa1Mzf4W7G8W9XWj3BG8M/t1C3H6pFvQkChLnZVzA3wxTTyPzp0LiStqduP27zTw4bOhdX11QtKQI8zOlcENe9nBEni6qOfiJWTLZ+nZoiY6Rf6NgjPnx5gXSzadoHiQYmwEE9jrS2WyjBzgAnFqoSD9BvSXqVOvlUW3L5KVK1fIhRddKB8S0JdIPt+hTqdDGpqZobNtbfRI6d+/nzz4wP3cSC6+8AJZNH++LH97ubQ0ZgM3N7/AaHch8NEH3NrMLOTi15mdw/UHini9JDidQqIgsFX1DN7yZb1wXQC60u4K6PnNAD3FOlmQoW8poGNBme1gOLZVZFNeDSqWLF0qI0aMqForRnY4d+5cuenGG3k+cbJX/JzTfQ2ZpHyhoQFnGdBXrs6ksW0iKZ+252VToVwT5Y5a93nnnccBEDTRMfhFgMYOgnJZ5s2/LRY1DMU/+sjVr7wsTz39jAwfPjwWoH/rm9+QLx24nxx71OHSp7lZ/vLGP+U3z7+8BYB+ihx92IFy4tCjpHevRsGkNwD5oEGDeN2Q1eJrmIsOsAedt2b9Rvnti69IMZWRZ597vmqZACf0yiuvyDFDj+aDOmvOHAZd1QIeZyP+/Rv/i9vBDTfdHBvQoUwfdcop0tBQL72am6WluUmaGht5bu99+DG7TuKyBHivkSej/q9ZOGvBVjLjnAUCt1BQhjYbBNKk3Q3QKYrDPAN0ecSc041yzJ577sHr9Z3LLpPrrrsuFhMCRgPz430TjAvoUWW6tg1ZRo3s0CxG4wJ6Vyr3APC8iwfUKuqxpKjdvc0ZwaTR1iVZXON+gdImXq/FFNN5/73XhONS9a5Mv/uuuzq3flk9F+AWF9CD9zKVu197ri2WV/GvopRp2AJ2UfvR/aUkJBTmOvubNXbLanWtah2ZQk5mw3rB3RbXrQc5nROKek7bQ/cGQN1eFH1qMueA7oY2pL8N0F0USkCnFbJ3+Oj7uO+pdzMoVqknAPxDsK+y9l0J6ERZNQAqlAr8m+UuIw8gpsswGIJxDhXJHDOuGTpE6IqxAPT+AwbIlKlTmKF3C+j7NzTyGsPxatSoUf8/dW8CZvld1Xmfqntv3bq1de29d0LYAzhAHHEZliSgjiivQiBggChBkoCArwMhhAQHWXTeR4UEhCSAgqgskmAI6qPjDPKOMoso70AQJUt3et+7q2u/dW/d9/l8zzn/++9Od6pDOj7PFE/Tnapb9/6X3//3Ped7vud7lJkD6Fu3bLI3XHWVffSWW2zn9gdsqL/fvdaplastgX5lJ5xSwAaFUogcSn3lmZ1zkAB5qzcAPcG/iKDCUs/Sic4zdGotytL/FQDdZ6P7cfC10Gy5ovxP75JgzPscz/zFxnvLLbfY9ddfrxd9+9vfVnvXWl/33nuvofId6qvYhoFB6+kJWil64t1hzlfBkfmm2tbOtqHEttEAACAASURBVIZ+uj50vVWUJVhIlE7f8ta3ntUGfN9999mTn/wkNw7pmP3d179uP/zDP7wmoP/lX/6lAej/9ulPsWdd+CTr7+uz+3fvs6/+r2/addff8Iio5Je8+N/bv/vBZ9nPXPpcBaGo6Gnh2LJli4JTHgSCK9rlABn+u1ofsP/89b+3+3butvvu335W/gBssM94xjO0zXzgA79hb33rW9cEdIKJT3/60/buG98lyu3dv/aes6570znwsz/7s0V9DtqNHniCsLmFRdXxzyao4GaU+9CTyub72VrE9lpj45C9rAO6MnQm+4mKr9p8tGHdc5ZAk/eAz7n22mvtfe9735qeBQRABB9Yq/JF9nK2orjT9Y7rHCVwciDZs/fsRhif+l75jCSoo37HtW/AVXJGJdenh/lca228ZOidtt1x12O/X6hEAUg+gra1k3rHy+AarYtcr3/67tkp9E/tQy9fL+2eMQa1SJjTv6RgZjPzFZ3qpjFFTpxlWvc6CTQvXuOxQGTPmtrZ44DODIFaj0oJAkgJ0PwOpjaL3FIl3JwREkwArEFR+y4J1xzQ/StHzSaDyzEA6Dkd1CfEebrkmjEX2nmG7oDOXpvdEQ7m3mmgwIPkF1V8GD0RXMAGoAtJQNc8dCj3q8nQD9gdd5ChLznl/oxGQ1DRX++3nwbQt2yyz/zBp23r5s121S/8gt36kY/Y3p07bQArzTbubqFqT/FYMXkoJorp7nkmqfpTIJEydEVEHVspAbrDpisg4ypoY3FrWXfhydrDYw3oEjicAuhLzbbNrazYB2+5WS1La7U6Aeg0/kPp8sUmgcBwra9vfvOb9kMXXWTr+is2NTQgNz0FS9o8vBzgQWPHDi8u2fGllt1516Ofh85xAYYM4SFDgV2YmJh42MNF8fzsZz/bDh48qNfdf//9dsEFF6wJ6Gzav/S6K+2H/83T7VlP8fGs37lvh/3dN79t73jXjY/I+hVR3HN+4Gl28Y/8kG2YHhfFDnNAhj4yMiLQ5bwQ5HCcZDRLy237n/f8s/3T/Tvsf33jH86qrQgK9MILL9S5/d7v/Z5MddbqAiCQ+N3f/V275ebf1nzmG9999kK2M11E7s0Tn/AEjTN+4xvfuGZQsdZ6K9z7fu5nNeWrv/JQQKd2t1Tp0ZATVNs/9mM/tqb1L7T1y1/+ckNMeMMNN0jlTgvhw30RAH3xi1+0X3jNq7XDI0w625r9md6Xe4/m4f3ve/9ZA/pa14w6/7Of+hRNdcPJrNlxgxS1Jan9qFf93POdtgyYcCN8LPeLH7zo2c5oPoIa+pnOkfXwmc98xl5/1VUSxZ1Ni+5a14sBIrffdpu984YbbHBw8LQvP3r0qE1NTNihI0fkHHm6Lxg27LRf+tKX2jOf+czTvibd/C5+znNsuK/X+LQEdM/QnR1Q3Z4giMmS6CzQXBDExrD2iBFO0kZ06fY0j/HvpEreBeBeExeGyIPe9+w0SkrKXZM3S66JtEYyrEwK/gT0NGzj988A6OCKA/oplPsz+zV12fr76/YzP/3T6sP8zGc+bds2b7HXXflau/2jH7V9u3Zbg6I9vtgq+jul4hGIY7HGg6p5Pwe8B8WnM++K45ShV1atE5JbF6d5DT2rFYpqsoYegjiJ4zpEwKfW0M8N5Z4RkgvkumrN5go15mV7/RuusV9/73vPuOhylXGTAecrrrjC3vCGN+jPmRZz/k4Of3jpS37axvortm6gX/2ursYEz6GbfEGyMI4uNO3YUvOsjWXWevAAIDIpRHn4rgOKa23APPxs2JhbvOxlL1uzF51A51Of+pT9p/e/1y75kYvs2Rd6T/8/fOef7b9+/e/tukcI6Jf93M+Kun/m059oE8PDAtl77rnHHve4x4ni5UEAxNetW6drxwNw6MiM7Tp0xL79ve1255fvtuc+97lrAhS+5x/+8IcNDQIgfaYNpXy9+NwXXnKJ/OUXl5bspkeQoZ/pusMysMkSeGHQsxbtv9Y9R19AG+FVr32tDdGxIkDvUSaAYMnZm4o1K722uNq2z37hC/aSl7xkzWCG9/3c5z4nMOV6veAFL1jTfCg9GH7z/e+VAfQjUdWf6TxZ09DYv/1bv33OAB1/8h+56Nk2XPFJeOhYfEqX51uaW12p2MJqy6665rHfL17yUz8Vbb5nr0w/0/XivuET8eZf/uVzBuiwjrCVDPgiyD7dF8H2hvXrbf+BAzY9PX3a11A6o3Tzile84ozC5PTb//eXXGIj1YqNVDMvj2mWJUDnbpGLywcfQMfqODReZSYrmZlu17Wz06d6wzOMzDVbYS5DHl9ynEuXTSWnKcCLKEHZOf4QAHpovDSoLD6U84IVzgz9nTe808jQd+zYfvoM/QfrfRp7xgYBoG/dstn+8A/+wLYGoH/i1ltt/+491o+ggV50ZdNBGASvoiikpOYTBd/liEPl7pyxVH81aLUQ5DiPXMgO0k3IVe7Udl3hXtTQeyoC9q4o7tEDOk5EHiH1yJXI+xqdNiGiml9esqWVVbv3/vsFGOf6SxndRz5i7/+P77aJRsWGa4hxiLyp5cQ0NhSi4SF9DEBfxMv90c9D51zYUN/znvfYhz70IfvGN76h7Ptcf/EZH/rgB+1zn/mUveA5F9nTn/xUW20v2Te/+z37L1//e3vHDTc+Isr95S/7OQH6hY/fatPj4xocg70s94fxpdT3yBb5IqBiU2Dz2Htszr5z7w77Tx+82S677LI1Ff2P9DoQhLHxv+Snf8o2bpi2ffsOSMh2toNnzvR5EiI+7ULR/m95y1seNaCTFf/+7/++veVNb7KhXrMGbUUB6PKZDsMZlO7zqy37tfe+19785jeHwPCRXpWHfz2+Bk98/AWi/lnvj8TL/UzvzHq78cYbFVScbQ/9WmfFBLHnaYJYr2q14Dh6A0RUAnSuYaVqi6uIVtuP6X7xkY98xH7thhv0uYRfj3aGOQE3ges7rnuHfeefvmNPfepT17oca/6c5/GDH/ygEoWxsbHTvl4lms1bbPee3TJOOd0XQuO3v/3t9qpXvcouueSS074mk6Kfe/GLbaRatdFaOsl5OyGBYjF/PUCctjr5nDxEROcfkVl3uoeyJzs+uF+K95q7XwmgLmb6dKI4TedzttmnoHu3ElioGnoZ0GXY5oGDG9E8FNBvvuUWqdyvvvqXlLTceeeXu5T7c2qVDj1w1OqooZ9//nn2R5/5jG3bvNmufM1r7JO33WYHdu+V5WGn2bIaDvI5GJ5DSlpBAhSn3U8WCIaBTIlSb1c6mqzk9Y2TAV2Zeo5nBVA73o5GXQ8HX2pUADrT1egF1fcwMVCN3WsgaQWYg2MURkigEYr7ksqdn6kGolm7OcUoFZNOqc0vNyWM++JZGq+sudJLL+Cmfetb37LnEPnXazZWr1mjuqoWD++qc8rdexyg+cyOLyzb0YVzB+g8MGQzZNts8pdffvk5Bzo27Wf/mx+w8zavt+f94LPs/AvOt56VFfvWv9xrf/31b9g7b3z3Iwb0Zz/1SXbhBZtt04YNUieThTNyk2yAc+IPGxXXEl90AqcH9x2yb/7zfVbpH7S/+s9/rd87l19k9FDzf/CpTxiGJ9+657v2tkfgU3+mY4H6f/rTn26/8RsfsLe8Ze06/lrnxHX55Cc/af/3W95SALro42SG5H5Bb663YQGy3/7Oudnoy8dGZnjXXXfZz7/ycoEk4yIfSZvcmc6Tew/d/7GPfeycATplhIuf+1yNBG1UmYDVkdsZNWw2fYRNxkCg9orNtVv2xS+dnVHTWveq/PPcL579zGf6LHP2SLWand241jN9FuuB5/+d73ynAuNzAejoh1Dv8+dMgE4padvWbTJKQf9yui/U9JQwAfQXvehFZwR0umhe+pKXKENfJ5e/HIvtXT0KFumMarVsmS6YoL+FQJGaF9gRVq4C8xBays0uOqG8RS6pd1gadwDLFm2vPLsmwP1UPOl1RX1X5e71cwZjRdlZc+CZwMn+XwL0VXeKu/6d19vNt3Rr6Pv377M777zbWq2oof9o1Tr9de//YzjL4x9/gf3RH/6hauivveIK+8Rtt9v+3XtlHGOYy9DKIRFejiv1Ar8ydDTsMuJ3kM56BC/wC+Adaq3ecnefixag3QXGqm+URHExYg/JvwN6RQ5E3Izlzqr5PPSO3OM0tef7ULkrI48b54NauoDOUS0ut22xvWI/9/LL7bd+53fOak7z2T6kLFYoqVtv+ZCNN/psdKBqtMa4DWLUfcKDWBtsb8Vm5pt2ZGHpnGXoXbva37HzzzvP/stXv3pWdf+zPUfqc9TPr3396+xJ522xH3zGU2xyfNwGBhr2jXu+a3/99b+362+46REBOtPWnn3hE+3ZT3uiTY6OqhTCpkSmPjU1pfWGwj0tcwHzg8eOq+b0P//hHtXRP/VHn7VLL710TaHj2Z4n1CuWr6+6/DL7gac/1TZsmLb/9vVv2Ft/5VfP2tZ2TUD/wAckXny0lHsZ0IeZ8ofwJpzPCGwxknKSrSNAb/b02Cc//WmxGmvVhc/2erFhoXt4xtOepoShXuu1FTwWHsH41DUB/aMfO2eU+8mAXpVRCiYzciOUb3lNJYm5labKdD93+eX224/RfkGrGIBOaZIA6P9sQN9qO3ftOmeAPlztsWG1ksG4+pAUAF2WxnISbHntvGRxLSAPl3KwtWhLK4F5ur8llvGc8Do52qWlJxi22nWj03wE2vASzAPQBe4ds3rNRyQD6KynTps58D4/Xf34rVZBuW8E0G94p9188y22c+eDdvU17uV+551fsXZ7SVbePRfXrFOv98lYAs/qxz3ufPvsH3/WNm/aZK999avt4wL0PVZFANJcsT6i0IjkE5a7gO7Wdj5SMCeypVrRJf7qL+9xX9xCbFDqQ0fNmIDus5RjZq7m5vbYCjOuH0NAzxq6bmjcTGotyytuZPOe939AKmNqs4/2C1rwE5/4hN10/XVSt4/V+2yo5m5UsAnVWlWho0CJKUEsykrVZpdadmh+0b705a8oYl1Leb/WcXIc2M7+P7/5m7on7/uN39A5nqnutdb7lX8OyP3v//2/7dIXPM+edMF59tQLzrOpkSEd8/T0lH3n3u32tW980952/Q125ZW/eFbMANQnoriLLnySPeeiZ9hwva5rRL859yWnrbmvgJdOENagCN25a7fd++Aeu+feB2zvwcP2X7/23+xZz3rWmnXetc6Z84Rqv+qqX7TV5UX7Nz9woWr5X/u7/2VvevOv2JVXXnlW53amz5ED24UXShx0LmroSbn/ypveZMO1msxnCucu1NrLKwWgM+DEJ6+Z/cVf/ZXq4o92zQHm6AKuvfpq+9pXvypRXrXaY8tN6OqOZs6v5T74cPeENX3TTTcZ1DSbHszNo/1i3T3/R39UvuUcL4ABoLMRu994TdcF17UTiwtq93vPB95/zveL6972Ns0XR8/UJs/qnL0H/MNl6Fyr66677qx74de6nmdNuW/ZbLt37zknlPv/9eIX21DVbDgUWdim4sSmDF1dCQjhyNBLgB4mLySqUOBK6hQIhKZdnvBueCPsc+/k4vRFoPJfWWYW++4/9xa7KM0EqKc+jJcA6MrQlShjLIPrnA/O4gtA51iyhg6go0t4EEC/+g22b99eu+POu221veyA/lP9PR0cw2r1usBh27Zt9vkvfME2bthor4kMfd+ePUbPIICuDwrhG+0lRcuaMnR3dgvnvaCMk1QP+Jb4/WSHJXdjigBAdEQYy0TdoUlDPhFVZuhk5Y9Rhp4q91QpagiNrGXNFlpNjU38zd/6LXvta1+7phr8TAteSvXDhyVCwdu8v9ojmmi4UbW+jg9gIahh9jl0cQvRRqstcMdP//hyyw4vNO3P/uqv5S/PDX80X9DEPMy//u6bYhpwj73t+nfam970JglVsoXvkX4Gi/Ef//Ef7fW/+Iu2ODdjT3vCBbZ5csJ6e9o65uHhITsyO2f/81vftf/wzncr+8MIZq0vgPOlP/Ni+4EnX2DP+7fPVI0clgEwh8Ll+gLqCeZssmy2gPre/ftt58699i/bd9oDe/bZ6PQG+/Sn/0C6ge/3OsJAoD1gutqG6UnbummDPf78LRoM8//d8y/2q9fdcNbndqZzp2Tx1Kc82T508y3K9s/mOj3cdUxR3NVXXikP9P5Kjw/LIJhk02qFM2GYM5GhMxiJWuCf/+VfynfgbIbUnO4YCH4IUNDs7NyxQ1O5MAeq9nRsnolf7VXbd/DQ9/188ZkwMggICYDQTsDcPNov1t2PXnSRYWAzWGR8AegKSHIiWI8trK5oUuPSauuc7hc3vetd2o9oocNqdbHH98J7z3JK25muAeuBUhEdFHStnAut0FmL4jZsUC34nIjiLr1EJjeNECo644pHfMUBHY//1oqezWKevVupyGelVkmb2egLD+pcffUB6MqkC9FyR2NPXVEfvcUB6Em5qx00TGUkyAvBNy+Xyp3PBNDV4gGgu8CSLxIVjcwu9aGrba0E6NTQ2+2mA/pLh2sdTCXYAC++5BL1ut1x5502Pb3ernjVq5ShYwAPHdHSbGZq6F4nV1DCMRDBR0uA96LH90vqdgeFzNJL0U28SRnQlaHLhs+FBP8qgB59gw8FdB88QxQsD2fomtWOPffii7VZ0GP+SOhPMiPU2O+47jr726/9jTVqFRussqGZDagXM1TGvXiteylEhv4xbKBSrdnMYtOOLbfsr//2v5+T7DJnsd/wtl9VtMhnUMKY3rDRbvnI79oP/dAPranUL28UbNgI0qjR3vw7v21jI0O2eXpCfxgQgqsR2f/Y2KjKKP/4ne/Zf3jXf7Sf+MmfXFNFzefQPnTZz/x7e+oF2+ypT3mCVO5QyLwnNHsaQ/AwcL3ZaKHkuZZHjx4Tzbv34BF7YNdeOzwzq433Y7d/XCUn6PoMBNYCAB5YwOLP//zP7fq3v82mJkdtw+SkPX7bJpsYHbF9h47YPd97wH7tff/prM/tTJ+JsOvJT3yi3f6JT6gtbK3WubWOPdvWXvOyl9lwvU/1a21yK2TmUH/+jBN6E2qTodPuQy0dUL/pPe8R64AG4WwDId6XzPmrX/2qXfbSl/pMiErV+ms1Y4AM3N5SjPDcd/joo2LBWNPUhG9814125OiRszK3WeuaedvahXJbxPqJTE9jOmWkwgTDqspk3o9OvXZF4l30PY92vyBz/n+/+jfSLwHoqOwRES739lqzvWrb9+x5VCwE64Guh9e+5jX24M6d50RbctZta5OTdujw4XPTtvbDz7FB+tDb3qnhYmen3GXoAuPLvsBoavmiOFUMoOMwomxZvvFk9ekT662J3o4dWWwpQ0+q2bN070krAD9tcPV5bnd7KqC7uYwHEKL9w/wpAf3UPvQPf+QjpwA6Xu4AesV6XjVa7/CPwZFhe97zn2fTGzbYXXfdbZNTU3b5K15ht99+u+3dvUcL1jN0/GXdFk8PvM7PawQnUwveg1e0rIWIQLWK5NrVssaLShl6DI9zB58S5f4YZuh46EoHWXKK62boGBa4TxDOUERKXn/xFoSt552n3mCMVcgCyFrYbDOrZSEAKqiuEYlAbf/t175mzCQXmNcqVq/2WMNWjWmmhDJ8hjHSMlsfwviXKBP6aGYB0Q1ucTmCsLjMa+1J+vlJfZUaddurzYHjGBxaZxNjI1ap121+edmOz8za6Pikvf2663SObOCnO0cifDZrNj1a2j77R39ow0MDtmFi3NZPjGuQz0DdrTTpPaXXfevWLdZTq9i3vnu/7di73w4ePmZLjHFdaRWDGTIQ5KCpMw0NNmx6fMw2rJ+y8zZM2kh/X3E8ADrHRnDKGgXkYR/4QvnOex0/PqNg4+CBQ7bnwBE7NDNjMwt0MbSs2Vq1N7/1rWqPwTuA9yMTLrepsPERNNDe9xd/8Rf2vvf+uo2ODNmm6SnbvH7KsHHcsn5Kx0Gb3Lf+5Xt29MSszS0u2+Lisi1r6EQIQkvDLBw4T+5vdUam1wbqDeurVa2FBzZTlYLqZZocQyROql/FHc72G+1X8cCp9idVrRQx8HlW7awKUMmSNaK4xbVftfYKmXoX0GU+RDmsF6BykRyvf+lll6kEwIhgSgxJO+dC5HrJ5W7vXsNG95de/3pv72GzjRrnIFQ1wlRr28IK2hjPnrKm3w3/H355ZxnPW+7Cijp+JbOlh7xD8ealTylvUGnAFBR3vZcAvGbV1Y6CH9VP5UGWQ0g8s2LNoAUgIZFFdYyA3vZ97Bf/7W++JtMQ7UKrbWXnmm5Jptfb49cqAq1kTCPdKp1uadM95bv8BFV1rhXRxMWksPKOUdo8znArsl9JguSYt+UCsZPvR7clzPd5oa2wJNuXQzGe/eQJrlF7jlyxsCTjqnNdaL8kOcIwKYdugV18vtY3w3X0xw1eNOAzvEf6NOzFJ7tlyVVObQQCK270lWK4LMcWHV1ls5wQcrmHCBtsRSXblba7MArbwnQnVe4I0wv78fCg5bNISvhblDte7u96lwHoiAhRuXsNHUBf8Qz9tZMDHQ5+ZN2I/dhzn2sTU1N291f+zCYmJ+1ll11mH7/941KJMg1ndaXlXL/mzXbnxUrdHlm6T5PxyMeDGKcqdCHCtD6tVbvzWR4K6GUvd9EVAejNx6CGfjpAzz5CdyDyljZ3PkKEx5yLpkCdjY3zjxG3pTniueK7I5lkwUkkL/DstaFKn/U1KtbfQQixKupFGbpq5qmg7WhxJZ3HjowQEKZgoUk9CFCPAQDh3OcLz4Op3KbUWhHDc/IR5RwBSegeFlYDlf34mG2ZnrLRySm1wxydOWGHjx61I8eO24m5eVteboox8A0ygck3MNp2YDj6ar02NjIi4J0YHbbxoQFrt1atVqtoc6fcQPBDDX2x3bR9+w/ZoaMnbGZ+zpaWWxp7yudIOazgiKyHboSKTU6M2oapSds0PW2T48PyeKZtCLod8AWE+R0oV8Ccvwk2tMHKDnbWmksEWEftxNyczS8t2Ym5JZtvNl2jgcpabmltnae2uWjPzOvKe9EV0ujvs3WDg7Zp/bRt2bTBxgYHbHFhVsEvx8L57Nqz32bmFrxmp+lvft3UUVGtFNQ5wxW4VwRsWX9DQ6HstdHQ5n1i9oTa73g2enurtrTSFPDmNCc2fZ5LAQprSesg5t6rccf9FVzYumqt5WXrECSsNGU3qdbQM1DuuTmuxsQj1iCskbfjuHrX4b/8dXIPix4hNtoA9D4ButeeNSJTttAdW17BGtNZKQZ8dN+zNF7pdPhU+nCO173AI6kQk1ige1ED7c58LLOGXhTt9h874Mkpjnvf22dVTQzz4Ke4n5S+SsGTSherqxoU48OlvG2JDT0BqbhaRRfQKQG3cK4jIxveO3udBTyqoUfGF2Omc+BJd7Crf4IbfZ0c++UlVGbK9Qp2AdoXoZ0mjuUUkVPjnWLwVbx/yeGNFi61fEVtWb8ao0lLpymTMj87Wv/87qyWPcasV1mzZprr+H1eON0F3ijoN5d3kKV1D4xP7K/Q1nk+ZOf8Tg5IYc+M7NwBPX4HQIxgrKxsl9qcJCt+lvp2Xlt0hWTgx16Vymz/BT2vAHqTZ00T6E4GdI67VmUfjixdvLybFfE8ciywwwA6rZh4ucN+YCxDcsJwlgLQXzfdEKAPjzigjwvQv2ITE1OKvm+Hct+7zyrEzzFCVQFVbuoxcetkQE9PXs/AlX0EnVD09J0U7Hlcl3ikIfNRZyCyPRXQ1bZGDZ3sFwUuF/wUlXtv9rnrhnMM3WlriqGjZc5b2zya9A3PH143zokHGZVk7OaZ+QDq2shaPnNZxjrpMxz1m67wz6M81iUm/PxhchD95oC4PwBt6wNVaRFaaQpUMLWhvdFB0utAPginV+LAFoDeWhEIQSWR2fIzgNVHzBBotGLT96ylWqtYpcfta/lvqYsZi9vHtKMeq/fVbHJq0rZt22pDQ2NWrfXa4nLT9h06bEePzdjxEydsbsGBfRWFb9jHovBtDPQr0xseqMvWdePEmDJt7jnZG9katW5q2QA6wweGhhp2dG7WVuaXbX550XOdSlUub4x3hSrvx8rVVm1xfkHzwUdHh210cEhKbM117+kRo8TfA4ODymKby007MTtrdBEsL/uwlsXFJVtaXrK5mTk7cviIAB4wwQltBWq+3rBOb82WVlYUvCwsNcVAKVCpuLsU95/jWTcyZOuGB22gXreRkUEb7ndmZqXZVBDB72Aqw0awstqrcbWUZtaNj9kQ1r6Aea1P14UN48ChA1r/Y+MTWndYMWP2tAzLcOy4LS0vq8649+Ah611dsYmJ9aLYlpvLGnrBV3+j4RPwVjvSWiCwUXC40rJGf39MiOq1VrNli/NzdvT4CTuyf78dn+Ge0BHQCv8Ip/66GbpnJgnqWqMR4JK35DREgolsy0nDzczY9Dyttt1SNhIX/VuCIGZdOzvFs9iWGClGKEeHBwGpNu8QKuUsAn9/z/e8PunP4QqSk3YcT4xi9nd3KMUci3/FfMgCjpz2LNVEtb7JvlE0+4x0p1PdUIYMXXtJjNLUMx+gnoCuwIJMPdpq8SVPcxMnO4uwW893dt144sQAkzQa8UBAI0O1Lh3E2Ct1fYR5AEY3qErmx6d2J+MSnCj7VGSyapuKQVfEhApq0fKEF7ofo+9oXCOBZY4LjZsBKOfgFJ/A6cchNTjPD+CWQUWYk+nWNZu2oD2T93XmV4xExcf66rh5vd6T/n+uu58z40Z9Mppv6Fi/ch7eskanULefG2tXZx8IXotp3dZb9bYxDYAp8CD5sggbFCiH4VhqvmK/d1+WMJcpJa5aB6EHA9BplcvhLM6kENjDPLoaX1R/uMVp3wRjWli/9uhebN4KoLvQkxq6AH3/Prvjjju1z3CNe67ZPCDKva/eb8+/+GIbHZuwL911l63fsNEue/kr7FYAfddeAUS7SYbuGYT+J+tZzw6hL9pphVi0wqTmjwAAIABJREFUrIV5TGyEvs6dXilHQAnmet8QxRVOcTltTdOTejTir9VTEaBDZVGjYlOBesrZtYG9grRiHAAUdvHod+klPdgdv3iy7YtBARl4KCKmqFHuO4zB874GfQgBM9oVYUa9m+vSJPOhpYWFqXnxft7cPDoLyPCY1MMELKae1VFIEKC0lq3VcnGXNhf558MSOKgrKuR+xIO3CFsAuOLLzaAAgoR4yNstIlO/7Aoo+ipW76/rOJLOgaIeGBqyan+/otiJyXG1kIwM4cDmwQcjZAE9sueVZkvZ7/z8nHt/I0Rrd1QTH58c1wN6/PisrhvXg/cHuKg3A+hcD/pSaVsbaNRtaXHB5ubnlb1DjZNlz5KJdjoSygDWHCsgTzauiBrlKudP9k3JaHDQBgcHrKKBBquaH7y4vCQQnJ2d0+sWlhYVBc8cnbGZYzMKMOqN/qJetlqr2VBfn1VrdVskAFha0kVjrOO60XXekjQ/Z41G3Rr1QRtsIMY7GCpaWpB5NsyWlxZtdm5OQQVUGuBcqVVtYnLCtm3dKvaLDF4Av26dAgsoNM4Dkw3uz/jYmN73vvvute333q/X0LOLf/bg4JAo7jwvPrde79f70VKGmJIVDpBT6jly9Kgc7gj+FhYXdV7cv0OHDtuB/fvlC33s8HHNY5aWpeXrjj1MphzKdp2VScdCd3J2UORnlNywZk6mys0gPCiW2Eh/OxB6FuQBpW/agBg7bEuvdaBAq8M5uKYkn2kmI2pjj2Q4g26Om+eBzKsploXsnr0pLJNLNLoP/fDc0EMBn6udNGtSAuov72JjlAeDMYgfJBgno1d6ebeOWuYu9MGE76jTnd1LRqYAzGAwujloZD9kncFqyAwrAF3nIXq3o+vFsVRq7mNBcKMxn2ERqyw3zhv6XlP3xOgQUXENOTbPCOmsUcASKVH33JLtMY0s1p4nxsJ7sf1ecXxVQ2XOMyCwYc0Q9FFLjnnjMhprs4MThPq4UCZL+j7mmgT2NV7P3gdrlfGPsIdjjM/nde6q6UDuBjC+B/GZOV9dQVSEJ6xDuitIssjydXuCnfEg0tc5x6L4hyBxNZ1EQ4zcYZAWqz/XVQQDseZyFLjYPyb1ZaCZxxCYkG5x+ZlcK+4ruMQzgIPnTTfdaB+6+Wbb/uB2u+baazQ+9YtfvMOaTQrCZj1v3NTocDP7+hsB6OP2pbu+bNPrN9rLA9D37N6rGhEbOfU3YTLD2Cu+YNpYIAagayRdqQfds9+IiiOb40BPB+hhCyPqJ0VxxfhUes6hLsL+lawckBGgkyFnhh7LzzPuswN0t8/3yDcjS2UjisiIkGIplzYF1YTUt+sbBovJbW+7daA2oyp5XwQWMSTANzMy7po1aBckXTFolVXVS/ntVrsZizym1SmcYtOjVcYfVAURgAfXYMXrzgQ0uA718WzGQWtMITRvRL39/VVt/NmWQa0XcB0ZHbMRssPengDahhZys7kkEJ2anBK4q+TC6MjlZVtaXNTxzs/N2/zcgg0NDat1DLAAuAFRNhdahvgc1LNQxoA7/811GF03bHOzDt65kPkZgKcsvVoVyPvrHVwUgFZrev/jx44pwAHQ9RoAouqRvTL0YAR4rWqeGBLNL6kti69aX18BVvw+94osv1bv0zEB4lwvmIKhkREFHrATZPwcC+UDjhPA5XUEL3yfLJ1rwCbHuQyNDArIGe/K9eZ4HXy9PEAAw/fGJyb0PTEHMXBmz67dotj4DM4D4d6WLVtt167dup4eBK3TpsP9JhBgLjzHwc+5H0+98EJbaq3Y4tKiB2GtlgIoAoQ9u3bZwb37dQwEOb1E6m0CvtzMYaAQ9PgoRz3NYuY8sPe/PfvzLDjy5tCkeDIfoFPMjU5Ad/ctL3uxKWpbEqDjg8/mrkwx9g7P3JgO1914NZRC88rJzDve1vpwgJ6lItXFee59VGpStApU0gGuUP+WCwo+qwKwORXAFdTH1K0uUEftNa2ydQ0jGAqmM69lN1fvUpj5PRdLRZlC6m2OPbhHATqyCOC4x3oBRwVYcayh1paoLrNn9U97N4NHWOy77CvUbLPH3nflcuEjM9UMyDyJcce0ZCXZsfp6KaUEoOvZTWbXwd9f72DLz7wVkt7rtpI+ubLFDHUFk2SxtZrvswJaZ0a7gI7hiQeD2itEESSbEp8XIJ2BJ6cNMwmgK+UTmMcVJ9nKAMV3ct/rFbd4KCgGoSOeyqv/yTyUmBrYBI0mXjXV7gF0L4248Ltc688AUp8bfwiKYB23bdmmVswP3fwhe2DHdrv6mqtt3/79dseXvmRNkg8+85c3DnSYM1sA+vi4JouhcH75yy+322673XbvclEcgC56TxGOUzxSop8G0CX8yYgnQL2IDBX5R5acJEdQ84VL3Knz0AGXUoZ+LgFd9DxAoTm3ThUB7k6zQ6X4xtZVP0d8L+U5KnSPFDWtxzm3WLxkk+6J3R1Y6gtGWXoffat8Hhsl2Y//DJp8dbUVw230yRFcuIWhB81IiEwCPQG6MvS2VXs7XkequgCNxc4D4ib/FWWXKWoDaMgQAZmJqWmbXL9B1DDRHiCwMDdnc3OzNjc7q4ljgwNQugQybW38LDpo88WFJTty+KitNP17x44fU3Y6NOzZ9sT4hN5v165degBGx0ZtcWFRGfXc7IwyWo6jMdCw2ROz2hDXjaxzmnxpUWsPjcfw0LD11ftEVVNXhvIHUHkNAEgmrA2gs+pANj/v5jxRy+TvhfkFO3r4mK4o10F9w22frwxlDTgC6CwCfgb4ArwcNz9nWR89dkwCQK4BYAwwArZcY4AfYAbkE+y5FxNTEwJiSg3JQvC+/B6gyvvzM4ICzoXv0zd/7OhRO3jgoMQvBELSu4yMiFI/ePCQrisdKQRSXFOOixUzNDikQEKDQ3p67IlPepJKV7AU0PB8Hue3MD9vszMn7ND+A7Zr504dc7vZttbyqq0QJEbmhZivLSYr1n5k6L4lJ6CLeCyQSDAbCuKkMjO98lqwe1jDAGn9q1cmIYF17oDuVKlnT+yflaqDuj8vXWpXKua2t3GdCugJSd2M22v5yiCz5SzofM/oYHlaTuV6EbhQCPAv14vAmMX1gBWKbDEVBQ72Wb6L/UNmUVFDD/o3y5dlUC+VrIuYIdkE6Q5OC+i+D6kNWPX8LsUtWjqy8zTPUgEiAJ19V4COVkodPT7HnCAujysPxO9rlwX0JCaB33lQBR7oNwL0FHRpzfhxKGMOD3Tfm2AP+1wARq252faZGkGZ612jP9wBPRKp6AvP8ofCm2BbfP9OYPSAIwOTjNMIilS/BtCDQVbepn/HGFX+1WZ/9n52iAiocAIHkhzBcgdAdyW89FalL46JVmxofmXorOlYVlxfvtye1r+00kI7wX9jt05xEzv2d9/4bvvQLZGhX32N4RR3x5/+qS0vLvqT9+aNg52e3qr1NZxyXzdGhg6gb7DLAPRbb1fT/8mAHosbQNei9PGb/rdf7IyiAKgiZi/5t+dJq86QCshiPm1MqQn1fGbpAPoyjz1ucecwQ8950YqUwtpPog7tLV7t8PXeNd1XzkF9GyomNAWpXi5KEpqY5vSTC9IiqydKluCLBRGbk6JBaCWPEiX7iHny2kR1g+MBVTHXa4ZQY9RmUG6yYEnyqcWnUrNMhwmUAjD4OQ8QgAWVMzW9XoBOZgqtfOTwYdW6F+fnbWbmuDGqkb5x3mO13bIVieM43h4tbjJ0AIAaMlEjgAZdvnHDBgERbSkzx4/byLp1AjyAY2R4yPbs3mknZo5LwzE5MaGNFMEhrABXHrBkoQKGgCUZtc6jr09uSgAfIAbwDAwNKsPmdw4edrDTJoGCO9Sic7NzduTQ0QLQ1c8dzoAA6eT0tI6Pcgmfhd0iWTfvycZGfZ+sH6U+70/GTODBcfMazpU/fB50N4EFm9f6Dettev10ESAA6pwHAQHAzX9zvVg7fJ9zIivn9w8fPKR7wbHwh9fu2PGgzcyc0JpEkd/XV7cD+w/omGSkEdtDMjCPu+AC61R6FOTAVPDFWpCRhfUoeNv+wHbb/sADNnPshM3PwESsKGhRZ0cr7nfOllaG3t3sc6sMwrUob/Hspx5FiziKqEm7C9BFu5MfEMRGUKyCMCwBGZt/T/Q6gK7MzZNKBxZP1wToqyFsbLuZhzbOh6Bj9yjdRMRLOLmpJqATMCbtmm+Sb0U2T1CVWX06EmZpIl+X4JfOY+7+6EGmgC3q6ymuOjVTPwkZojzwcIBe7EFiEOi9dvYQ/ZPXwzsKoMSKCD3yHpYB3TP0BHQ3HOpexALQefbDxz7lkF3BmAv4lCRJF5CAnmJqDwMdxFjzLiRVixYMkkSxDqzKiotEKX8jg6KuMM2Dy2SHnO0MqYcL6spSxDgdqcyjrKjfjOTOgd85J+4Te5wb1GD5u2ot0m1YCI5ZCd+K+7l3iZXi1rntuJcyCDQRyGYHh0o2SnwDzlNsnExzMMcA/7bNW+2mG2+yWz58i23fsV2GRZQUT8rQ37xhWJR7rR9Af4GNjk/YnQD6+g122StecZoMPfrQoyjrbm448KBM9fnAqn/zDV3NBPSg3mOSTHHjpfgMQVwJ0OV/Wx7OQm2ZC/IYALraxUJI4YKUYBB00zmPEM3xGoG64N5BNmrnWpa+BkL5GLIXvcYn/ogWhG5pOz3jHvosCqimVVttr2iTkgCroAVdoCSVaKEo8QdVKmDU0y3odj9Gak8AerbOaTG2PUPne4CV+hXDRY3MmFa0yalpqw8MWmNgwFZaTdHoiKRo1zhxYsYGBwYkSHNQ75VS3FXkJxRokLGk2cnOBx8UmAFQmzZtVkYOPT9z4oQ2Tt6D+u/CwrzNzs7Y/NxsQVcrWg0qM61bAVQAPTNUnU+7LUBPah5g5dxgGKgRowgHdJNezqxUAcMCgj7PXKHwZKyE0rpaFVOwbmxUmT7HQcAD8LHJcJ39/do6d96f7xNUZH2ZYyWD5ncR5PEaRHnT66dsw8aNOo8seXAeADWvA6TLxjiAPN70J2Zm7Pix4wXgM6YWkP6nf/quAigyc+4fGw5ZPNehVkOXsKhj4lhgYPjsWn/d5hYJvOgiWHYL107H6rU+bfj79+5VWWT/ngO268Hd1lymTc7rnWqPI+tSnbMLRP5v35y7+U+XcveSWxd0k0pMCr3o+z0NoKsurpql/3FAzxq6v2ehy4lN3wHdwZyMSAlGCdCzKSqzoWxZgr1K1jDBlmCnUHGVKNRco2R1uVYFQqGE1q5R+lAHs8jQMyBScJ+uml2jEr+SXcajDOhxVb0z4AwZuj4bxjrr4uyXIYzkkFJR7UNGlGI4Xc5+JkU2gj1+h+vnVLqShTKgx/lwTgnonrh0M1NnrTtOY0cgUs5AE/kSnqU1iWCdDL2NLie1SkqYEmK7FX3fbl3oGFvvSWvQATpYHOVm+Ru+T4vxCcEx9zK/WVDuJe4JbQJrBBBPQJdOgMxe+NEuAP3kCDKFcQB6r0pCyyv0pHsg1Y04gjworZskCmCReP6ScscpDkCHcgfQv3jnnZpVoaDllzeMRA09MvTxzNDXF6K4PSdR7m4a79GPgwyZOcYrRCDZZyf6ufTAZabOjXQNtt9KFlUCugQSqs97zSGnrWWGvmK91oS6OMcZum6IsvNUmIY4IgC9p9fFQEWUHRl3LopiA4j57wUdpcKEU4hSr6o25XR11rIA83q/C7larWW1G1Ffd5Vj/C+yDB98QzTrrICy8xU2XZ/9B1Djh62HPQCpe2zQ433KNos+SxTpw8NOuU9OwWUK4PRAtVpOzVd7lXkinoLmHqP+3V/XzwF66GKOst5Xt4HGgICRNkfqx7wvf3IzA7wAQo4BUDt48IAtLsxL1a9skUE48/P6XPrUAR2uOa/PMkEGKu2ohxf/zQMC0EedTkB5/LjNzkHh53Wr2NDgsERu1NA5L00z6qsV9DsBzcTUpD6T30tGQyY1zaZEgWRZ/C5BC+eWZjZc1xS68W/AnOvDa8fG1tnmLZtt69Ztem/ODdBlPQD4und9dR8csbyk8sSO7TuUofOVmTn3iy/q+GSIvBeBzNLSsh09ctRr4L1VMSUADD/DQnXd6KgNj406zcnM7vn5opSgOd7Ly3b08BEBOmD+ve/ea80m7XuufM+AhTX0EEAPijpB3QWk3bqxngetYRdZZc1dlDeZWfShe4buyupktbI9lv2kYMm0gaYwyR8OV9h7YsFe5IB0MqAXJb9SFlWe/ZBZUm6kTlH7l2jkkm+A9rGou/NvrnuyQHyf+6rjKn4/SnEBQsHpluIFf2WWMBwOH/rFzvlwgO6UsJcoYJO4aAR+qViXy1yV1kUHdHGBUZOGpu/0srdEgqZebXq2vSSVX7m/nQ7QuzXnGCcaAr8svyToZ8Cj/R9msYpQ2HUyCeiFNiP2PzGhce/K1ybBnL8p2uRrXEcVwRT7e6zjrijShdCUDUkOvLU3MmYxpuyrWSLwjiMEcbq+Il9dF0BShku3XpC177hYTiwQrVIidRMgupcIkgoD9ChfZZKbwVEcisoBPMvnbTtPY2QxTHpgxwN2zdUJ6HcowdJz98aNo6Fyr9vzL4FyH1OGvl6Ue2Tou3eLoqTdxUUAfgmllC5R7mTq6kOPDF0XvbfbFubxlF9kbw/JqC7qIdHPnYCuVriSyv2xAnQfl+o19G7NL01voFlLZv0C9qwSedQNuKllA/pSUZsLs9qrTsUWVSWuCxk1lLLqRj3WV0ehrDEL1mwuSg1KWxTgJJVmKevP2cvQq0TPTfq1ZS7i9XHvW/aapEwGwq5QG1NkCBKUoeQOyp2sELCAch+bnJIKmqybcyIjhxZn0aOwZuGTqXO8/D5AdezYUTt25Khq5mTQ0OKAOZRx1oyh39nsuFZk5jwofCZAePjQQduFwjtqw1nv5hjJIBPos2at+jPzzxHFLXk7GiDMF2rupaa3onGNAU1a7DKr5LVjo+M2PjZhy0tNgaWU8+bATQ0e6n98YlyBDceShjS8FiEg7n1s1vwegA2g8r4ZjACgBCMcA4APoBOwoBegtPGEJzxBQVSK1Ti2NB/KjRKwxbiGP/yb65oCugwYzjvvfPXUc188O2xrbUkU1eP6ANZQBkfU/6c3bbDG4KDOCVYgBYf0hkO5H9x/wLDr3PHAg7Z75x5bWmo6UAVgc3ycl5TumaUTRAlQY+MrJh5266y5QbmIyWunHuYmoPepM0OiuJKaPtkvwDrBUpqUYHASHLqfHUCksabempRg5aCccr0SUKpTp/A18f0pWLpgQ4vEIwHdn6vYM+Ja8CxyHTQLogItGxa6ZS+I09CxDql+dA7iZabj9IDOs326DJ3fhClTmWJ1VYwTpTmVwqAtwsYa8Mlx0eUMXRS9koW8jrwP5bxTAb0brGnGxCmHmWArv/lSlpz3y7U9HiRmUq+ANoaEqYaOJqV07RTsdCs23U8sGbcloDuX5Mmvj0CNZC2CSsSFiUXsbQTSqbB3mt/Z5C6gO5Xuzxh2rP7xid34bvQxrjXWblSA4n4GixuA3s3QAfR4n5OXo6dxiY/hdsd6KgM641OvReVOhv7FL2q/0yq6etOY+tD7BwbteS94vg0ODdlX/vzPbGp62jP0j91q+/buVTZAFKAxo2rzcMGVZ9Jk5hEZx3QZV0w6GVKo3OWERluMN8sL7/VwRGtJ1EC88T6sX9O0BuonvNzbPRX1Di9Q3yMql1uS9192I+KO9YaiVicquqQUSJRrFKdQ7sWDn1mFHhQH6qyjS0hT8UwoswincLr1a2ri2fZRqHBVZ2bcRUcAXKlGgCDxHcGDy+do+SAT55iV1bd8w0gLQ24wm0gagXBcinLJ+FGji0JyVSn/BhBSPZ62htnjCahvO+9827hpi+4Z7Wjzc3MKKOi3BrQQxgHeLDTa07hvvI7/XlpYtP379uuzaHfjc6CM+TuBG0CGvubvpLIBlrkTJ2zPHm/H4rjSIAYgSao7ZwJnbTOzUsoBKLN1jgHA8wsLCjScIl/xaUV9NW2wAPxAY9Cmp9ar9MGxH5+Z0X3gPVPhDgPB++U143cJUmbFHvTrdd72dUgBDMFHWdWOuA3gA7R54PianBy3iy66SGMpAWkxGz09OkeOl+9xPzjvBHOn65clloNWB9gJGAgIyBKwsQWAAecByiX9DV2L/v4B3R+19PX26neY1LRp21aVP7wVyAGY4FGtfEyi27dPzMDOHbts394Ddvz4CTfmwd1OXgmloRUlelXUsehZmr9JRjyYTDpWPfGiz2mFyiHHvuny2QowAXTEoFrnHuzmOs37fjJLFqCg4qrvMwBRGjKJckfUFRmb6rkpoAv3L+9bD6A4qWaZ9foYyBGbqvqa47zEBum8Azii6doZMS+b5Zdf65M/pwvhCeW0v3qLVEHDRkCukkMp84SClZBLve/RyRPX38HAFevlej1oqCBDXgCuIPf6f7f1WApx6sSVmpgOkgU9Qx2vv+uYI/nJ86T+nEF4js5OhoMdly4CiR6D4cwSoAsII5QJfZK3MLrnx9LiUlFDz88lSWJNsO8VFHuK4rLOXvHrqIAB3bYyaJ9cRmttZtFcJ5nzwEqGBz/aoDw/mFLE0PLxCH2SApE2bAzX0q+HKPs+jsvbMvO+FsyoSojVULm7WJMauroFlRB7sOC/12W2PBpwB1MYLFpQSQjI0Jlbv2PHdrv2jdcqoGf8MPsR+1XPL24c7SgrbAyoho5o6ct33y3l7Csuf4Xd9rHb5OVOmxBChWznEhAHVSPKHWWp+tHDslGgnFFOrFEBukbPFICuqK0siiNAOAXQydK9nu7jU881oGeG7syBLwLVIzKSU90uKaoQTlBPjOg8h9VkTUbRLw+0KDfP0MVTZM276Zm7FnANIAbU4xrJAtPTBhaCbrrqWJnte4uJQF7iMX9/WQeSdcusxssDqWSWYUH8Abi48TmZLLP4gcEhWzc6bkPDwzpaAGxxccEGGv2qwyKSO3LksNbZxPiYHgT6x7XuVlftwIGDAmvABxBnQQNObNb8SeEY4APQj4+P6XtccyhmwC/r4AB9ivkkzFtcLDZ33hcKSrR9X12vYzGLnq96OYh/A+wqBzk3pro6x0Nr3cYNm7zvyswOHzmszSHb3rJlDUFcMgR8hgRus7MaYsT1ThU7IJt1fGrYCcAcX2bxjUa/XfC48zXPHGDmeDmnzHb5b84/jXfw+mcYCz8nYNiydavAnHvGfeQzULjzh2uYgD6IYY2CBG+dY33wHtw/AvSpDetthH76qFUWZZlW244fPWbHjx4V63Bg/yHbuXOP7d9/QOJF3adC2OSBfDnbUoasjIt+dJ7tLqBlnVGucmg9gmqMQpQAXXaxYf3aadMpQVmATDdZJu/U4DPzmDVsI8ZUevuT+y04kDuYk6Xmxp+C17ApKehwAboWcW6qpR75bEvreEabYKNzKPU+O4A/lJHIjToBT8ActdvuJl7s58WxFrVolSOdEu/qE1yZ7xO6AKVu25pEqioLpGLQFfX6ivYuQIvvcm1l9xqArjybQABA7S0Dunc3JKBrf0TjE/R1dlJk0FV+HWCOm10CdWBUBEIeBBYUvZTpDvzSE62syP26uE7JMIrR8uvItVHQxp8QQAYF7PpLAF3T06InXy193SvvniOUGd3QxfUeIbYUUHF8raJn3vc6z9DLgA7lrm6l0wG6fBXQJWTb2ukB3XEwg7ti5Tigg72tlm3dQh/6TQ7oD+6wN5YBfX5OJc+eV04Pq20Nkw+Gs4xNTNiX/vRLUie/6pWvtNs+equ83OsM7KBtLQUeIT9k09TgEvV/usez1KXh2uS0hYOgondujOwf/dKKWii3IGT9vJSha4KbHOHcVOb7A3Q3nCwLNETFBO3jjpYPD+h+rFFukBORR7jJBVGbKRyOhNBhTBCfyqbHxkTdOylEAW3NjRAUWMvfodc6K66oloc+/u6xibhQhIXsDmAKPHo8imNjJDuXcCjo0awBJ8CTJVPXzhYpABMgZuMdGkGhvU6AS9YowFYvdlUbOz3fnN/U5KScx6CSs1bKewAGnM/Gja5sp84LcKkVbKBhhw8fsePHjwkAR0fHBGzcEag20eMApn7mferqMz9+XGDHOfJgcsG1qVuPlO5iD+h7n5lxs5ZGQw+6yhq09a04bcx5ck6YsqwbGZP5Cq8HqFlbgCXBjL7oxY9MOOvdWCxSk4dyJ/Ph/bkm/DwDFrJuMlpKDYCozmluzsbHRu0JT3i8ImyuBdkHmwgATDBz8NAhXVtpFQ4e1PAeriev5w+BBUY1KW50LcK81hL3lXMgQ6etD1anv9/Fbhwj958SAD3wY5MTEvxxbimOhOWgln8Co53ocz908Kjde+/9UtKn0M7BzCXH2YNftOfokfDngrVa3kS1Uam1E5bJaWhe6TKs2FDxRq/gMU+aRTYIoPvG6l9dUVy6JeJqleBR0P9RMxeYq+XKPyuDEdHhQcN6+xReGh4EdgWn3df78+57VhrPaJsPC1HOqahNA64J+jmZK46+aEsLAENLU5Sk4x95TVQHDWm2WL1sbSuZoWj2QlicYt4EcDpVED3nMlTxPwnobL8C3QB0tefGtVWyEfcJFzt+T+1/1N7bPi8gSyTqYY8bw3VLQM+yTJ4Yb4c4txAcBzq7wDGso4vuoKLq7Y+fhpWcim58ridKXiJxJsQDK/7EPQwGQe1uSorcaEbsEEr/kjZBLXW0H0rYhmumt0+6kM4Nzf1YvZbul8uZIWdm4pikwYIRPk2GLsal0m1ba7lddzlDL4LjeL7KAkTuUV+lJh/4raFyzwz9TW98Y5Ghzyv5aljPz0xgLNOrOuSll14qAQ1TdzZv3GivvuIKu+2jH7O9u/ZYP7RZq+2RTKmPXGYObB4B6Dm0hIzdx6R6lhrrxQVxYZCQgK4MNowPnAbDo9j9brOGzsOJir7VU/2+AF0LPAewpGNc8cB2a/v+LHWb+hVBShTn0aNtG7XjAAAgAElEQVQ2hLA+VPmBhykdkhLQlR2TobswUFtXbEBSpcuo372BRffUnHZXeUKag16rrLrNKxfO7Sx9EAt0JP+WTaemC4SynUwYE5S+WiiBnfrngQMc2dj5m/uLUhoAS2MRQBNatN4YtLoczNzGlJvCZDSAYeb4jNrLuAYbN3jfs5yXIgNm4QPeABp94oAIDxV936r7jq4TzcxrAFh+n0u3LGqN3lNXi/MFGJKZ8jrAnD8JIl5rq7voq0nGPaRjor7N+7GOJdqD1Wi1pAkA1PlcMmaAvNEPoA0J1ABDeqwBZt6LwInnYWx8vGgx45ygwQFenOgAT76g09X/HkKxbGVD3U/pgOvL505PTdl50N2jowoCuVacI5/JexMsZNbOv2lX4z0R0eHERXeA1+JX9HkeDPZaozGg9+ccOB8HdK6PU+/YxvIZ3Avc9gB0BH+cW9b+6UNfwKN/YVEBEwB18OBhu/+BHbb9gR2i4AkgMnD0Tg3PdDIYz3+7UJbsz9WwPujFfeu1ZrU5utjVAT3MkipsqB2rh/1rvk8PM5vjK/u9xSitsqmmmVMCvwtylUzI8ja6wdOFS1apTrPKGifEeSCOi9lTK90F9ASnDAg8hwvVPdmhghQX+XHOEveF8r2s/nabWGcwBDKEo8H+JXVdfDp7krILT3j0vAc9nYKvnAchYxkyUDUTsXfkPfHA19ultMtGyyyfz71zhjT3Ob1GFqX+J41lFBRJB+QsV9HeG7R4AejRSZNahvhIie88AAgSPtXqAj7/XvocdE25/HP6++L3Qq+gjS5o+zQaKsTUwRbIWY37qwlrnmylARB7LlS9t+DllwOyaHeYLdlI+3rycmlecU+0hOd+sbzXP7qXfA9k7OnpAd2nh3oferrFJaBn25r0UvEBJ61FylKIXFdb6kO/6V3etkYHzJuuvVYCZCj3haUFOVf2XDJW7RClkAW88IUvtC2bN9sf/9Ef6Zd/4TWvcUDfucsaZCZtosFeH7AQmbW3rfmBLsn0nlo3Fowe1QnUiW6yHSwAPdzRg7or1dCJuk6l3HlAJZBj4lNV5gePtIbuD4jT5oUoLxWYhflFLrOurNKP3ylEmc3w76yVazGQKQBsq27TF2BPDSZNFAToOF+FMh2RCkYwXJMEdGUh4ZyEU1fV3GqQq5gboM+ad3pJUVzUiDCSKWfoEuUFXckGD3ABMIAoYINzG98HQAE5/nAwbE7qC1aWj/gxjBJ6e9VDjqqd67d+vQNWu+VKca4BwhIB/8yMNkeBV6UiwGHhAyD8XHXrsH8FaNQWh0mLaF3XC5D9Q03z7xywgmsaDz9Ah86DQUH8DHBP2ptj4Qb1N/rVa81/03edyuo8lr5aw9atG9U50B8/H8I5eaGjJ2n0i8FAGc45ANQ8QPsPHhSDMD4+oSAC8E1XN46NhwvQJWjKzJ5zJgBaPz2teyQ2Bec4rHajFk/Aktk8GTEUeg6ZkYnNrP882w5dH+G1Us6J6wmgYybD9xFNejC2ousDK0OGPrl+2tZv3KB/8/1kZ+ZnZ211pW1DAwO6xgeYRLfvgG3f/qA9uGOHgjneiycIurfIzEt1P6d6nYljQ1RAFeZDjONV6SjEWq5Wjk1dVD7PFoZI4XwWBktkRSebsYVwTC6NaZriWXTBWgWouzuXd6eoJTHmMvA5DmS+tvEXTx+JLoD7Zk05K3UxPtyk1F7WG8kGgM5zWLEwinLRYBfQ00EyasbYiDK9MSj+pJzFEghXT54K46OTnZ6WyC+uOf7f7ufuQjzABD2Ow00lMm4y/GBCS05x7g3QTVyEQ2IUw/ZVJYtoZ5OoN81PYh+MtlcBujpyusfYpR7UNBProeu8r8RNb+eArvNSKabbesY6atSik0HGMgHACnZC/1Fidb2k4TXz9EX3FjM/L+6l6wGgz6OTyrkb0eHyIejptQFNPHPDolUAfZWaegao3XvviWE25HnJ8eEA3d0Te4VfCegqGUSXmFonQ5umIC4YjNQiUJZCQ7V50+aiD50a+huvuVYM2pe//GUjQ9eMiB8d6ZHKvb/eby960QvtvK1b7Q8+/Wk7b8tWu+rKKx3QH9xlA7U+q6z6MA+KVdkOwKkQFUO7Y7nogO6TwlRDD9tXp91DQRoZuh/wyW1r2ZrgWXo8NIqGAfVea3+fgJ761gR0z6790/U9KO9iYIvC/27ULvrPrSELhytEO9Da9OW6ya+3okWtRxl31Pa85uALoMjQBeiuGiZDdyodwG7LerPaqUmdysxlyYiwty2NDuRAVKNC8ZpRplqf3Hs9RSi8P+AB6AESABUAz2bLfSeQyweCUakyEmE4zDJ+8i3r7++z0XWjEp9h0cr7rp+eKjzI6SPn+pHZu5qWtimyR+xlfeQnoMNnZP3eM9l527xpkwPmkSMC+xSFKTvdvFnvA+hIkDY7q02SbN+ByzSsBaEMgQHnyHuQkXMtNbYzKG8eXW8l4gH10ssoavfxcYEnnu+AJNkwQEeWPzg8VDi2cbxJuTPzgAyXh46smaCAa0wgA6Dzb4ImNhECCs5708YNNhK6ANZQOs9lj7xEQEtLKhvgDEe9n/Pkuh06fMi7GIIa5jidLqeW7swD1wbrV2poHBfCvYz4OW9l6Qjrtm3VnxTtEcjxeceOHpM+Znx0VNfh8JFjtmv3PvvevffZfYjujh5T8OYUuRvBeLSeoqbuMCNJZOV26KNYVSqB7ZEhB+yUD/SRoUqW3bRBAnRuXYymxLPNaFWreCbnrL53mHjLkPcFi5aW4A7DDsAlvbp9o6xLme+iOGfYVjVtzkE0prJJtRbGIEF7YywjsamiCgcfPevUnTFVYZ2F6Y1o4hCjngzoHmx0aWYmp7kVdFKrYh2SCs4ib2To6XnuJQQHdEG2ApQc7uHaJAA9igQ+sKVwpCv1OJesXzNDF30dFL3Ph0g20N8hXDd8kEjYKvtzFC20hVd6ySqVwAm2UZLysrNcnGBcbgf0YDC6uO3BHUQD2oSsfJfsdn04i68zL0V566Km4UWGLr1CTDtTO2gMkxKoh85dcwM0Qa/XBpiSKP0R95p2zVaIMwki+O9uzT8B3YV9fh9Ol6G7cZDfiwR0TXqLe8PPYQRVrinNA+HcEh85H/Y25jwwPlUZ+vbtdu011xSAvgCgDw5Zz78dsg4RHhvIi174Qjv//PPsU5/8PQH6L73udXb7737U9u7YaQNI+zs+ShSKOfsKpV5VRm4SxUG/J6DnrPTM0B3QmbqE4UAebkbdvkfkKEZXudNX6HU50Wk8VL1Va/dWbKHVVbnzcEH1x/PuS14XpNtS4SxPN0MvAD2nqxWAHlYF8YA7xe0iEjlaERlr0Xg/qKsn3eEqh850aabsOvNsSjeVGopqU209dLSCUU/1ITter5GaeNU3bEZkQu1prGAqckO/wjH0ISqKxcCGhbWrq/ERynmfMpk5bVPeUjUZdDsgawIkfoYZyYGDhySEOnTooOrn3GN+Rl2dh4Wecd57w/r1yvqazeVimpmuifQA2cfeVt2crJfsHve58bFx0cKANHR11vEX5xcLxzUiUYLLqekp/Q3wA5xMBONLYjiU5tm/GgELwQoPBbVmPsvBw61Zlf2HgJHstVrtk/iTczh27Lgod+kP+vtlMVvX1LJeRb0cO0BLFg3Qwh7AEEBn49SGqp9z37N3rz4LD/XRsTH5sBNc8DM0C43+ujWj3xxAT2U7x0Mwwu8iOuTBpaecaysGZXFJLo7Q/EtLi1oTHkT0FZPrmCI3NjqmQEST1Ri3WqW31jsdFGSsn7YLnvgEO//xF9jk5JSAm/tAsLJ/7z5bODFnkxPjoW2Yt+/dt92+9a1v23e/+0+q74vxDHbLg1jfQH2FO5WdGXoMyPJ2Pk3acjtRGXLIUCNaxUr1TH86Vq1ecQfFrGNKk1J1QyZls/GQdzpdgye9d0yW87JUmq96AILFst4nRmxqUkSMPYVdVLaUAq1s8QwRqwA9Ahgf8OFRP3uOWMOwVPXnjf3Bn71UcDuL6oGA6FXYzRi45NP7yhNBHKx1noXC3bPfBKHc0SRsK01cU6CS7m+Fm58Py9HeF5S/WMRQuLtyLL34nWtmn12mTzoYVnd783yaz0jxbdZ9uT4uYA1NQhHkEWu5uFFnFXMyupk57mt4uicTkP3jnmShqYDY8a4fDyn0mXxe+G445d513JP/O/qCyMq5Zk6p9irw0gS5GPcrv5NgubCUxV61oXnqUf6k44Kx1iqlEIy6OE5AG6ySavihjpMmIcooOoNoy3NAjzJyZOhk6TlCNzs6aMNN0WW3NOMRDqwY+8JmAP3Gd5mMZR54oAvod9+t/UYttj8y1NNh8UEz/sRP/Liyps985jO2ZdMme91rr7Tfu/3jdmD3HuunjapNnavmQjI14XvbmgxlOj0O6FFTlxNO9ggG5a76BlGy5PgeTaYgLrcG2RQC4iUvd/23TGeYalbR6MZ52taIyBUpO1VbxHJ5YSVscCB0M/34/MJEJnzbpRZ1wZwEOZmdx0PIA4WiVIDF6NMAc4BbrQ7JI4W9oM4xMqqiPhVCGBaWMgn0CLRGDfR7pN5LpAn1xACcPutZdYMIaroSxDEnXRuKWa0O7UntnGyJcaxQRU6F9jf6rNrnNBJgASADdqi7AVgfoMKwk353VutFZU57U8WOHZ+xPbv3yNMbwIJehlLj91Qnllf5mIAwAZKe9YX5RW8Pw/t8fFSP37HjRzXylWAgs0gW7cjwiLLgY8fcIY6Jbk4zodr3GpdodcoEI+vUt04LHKAlliQUtmxEXDsWMcfJ6/n82flZfR5CFx4+slCAmH97y2HFhofXCbypBdP6JUAPX/ehkWENYUGQiKqd+rTbpbpRSwONgZTuJhaDB5rrSx8+2T5ZP9l41v6VUYcoEOYDfQEAR6AAi8Dv4k+PGxy/nzVFggG161HzHxxSDZpr4G1pru4noACUoQ1hURC78X1tApWqOhRUaOrttS3btthTnvY0OcYNxT2Qj8DRo7bzwZ22f88+O2/rNjv/vPMl/vvOd//Z/sd//x8KvOTrjyofqlVe1aV6X5GhpHDMBUICvWJ4SwBLtKX6QKccN5whgQNGgkaaPUl4HfuGq+kQdnUbkj0M6M5kl5o+VOFcBwC2n/7mBHNofAGru59hpKJNngBbYziDqS10Nt7eJSFY0NYcBmCO7NItrp3l07TGYP6yCyj7ndlXlEnGdDN3vHONTIJSkZOVvucA6AELSQtNZ753esOw9oGYp134pUeyVGTpypTSy9xZ0hx9GsS7z7aPVj9nLYJBgDEMMJcLZZTjkmbnecyeconHyvQ414Ugg+cumBCPVZxGZw90J0Lxz05khk4hSzfq1Ik/KaRW8BWS8Pw4ldUYTCQP+ZjslraxGm/tSaEPEfMSMfc9mR6CgAbli6g+aFZNEKv8zf7kZSVnXnGazEpFBk3JWmdFJ7N3p9t9+l9hRyyNg69jHxBTUbkg2RB9n9dQ9qlWNEUP180blKF/RKWwa+QU5/PQmytekut5/nClo7rlQMN+4id/UvW/P/7sH9umjZvstVe82n7/9k/Yob37rJ8ezJVVieNcgBj5s4C311vKcnyhDj5sDbn0Xr4OWhtA784hTrl+Bt+iUML2FUlCtqypjkwNXW5xPTa/2taflhr2fXEUgjutD6/dK6sNmkqAHg9qPnjaLEqAnvW1U2ky9SzKA9nr5tnelsSWSPMAdn9PNwzRQ6ohCR61a3qUJqC1BEQDgwz88CEuWMIK0Ct9mnUuL2seYs3vdVAn8qvXPeOAandQrygqVb2wvyZATzFcir0APjI3/gB+OSCES+OiMw8WDh08JEBnE/faEMDZEBDz8OZwEbUy9fYKMAFdskru5RQuaw0ya2rpbRsabOh9AB9EKTi18V5kzbRKuRI2JzF5yqagqdYn0EVUN3NiVtF81pe4rjwEADoCOMA7DWCoN7t4DM/3XmXpSflDU3PMfXXPYFF3E8RwLAA6bW+DqN1H1onSPjE3p0EzgBkucW2An9+PzDc3eonpNPntuG3euElZPBQ8WTdrgrKA1LmrlAy431wP78dfNzKi41XgMEdff68YG7QFrBcFGvWGzS8sKoBwZa2r7MneYSMoA8DCyMrV0yF1DvTzgAcVSx/6E578ZJucRoHvLXALCxj7HLLdO3cL0NHPYF7Bsdx73/3K0DmH7GCQmJogg/OP8pTAKAyVnL0SOZ2JmGNwbKIJMCmQy3pmYJyLu6inp3gtwTH6feX0lel9DNrg80WfSqeEmr67cTugY7JTKwBdNXTpXRA9mbUxgZFXt69/CZoju9BzXnKIk8AqWmxXbNWWw3deYlYNbHGdjTSBSR9rr5NCRtdOYr30pIciL5ms+EDzdMDz7M8zW3eeY7IiaQsTF71I5z3lDujet5+I6sr16IXljmBLW/jk+xrx+rJzI2TKGpmqkkKIcTU+lh3Xy3syUOnDz9zd0tir0ssig5I4bc+opWPzOrU0FBIQulMhX7kPsg7SGVCMhl8tHSLlDhKpZCEJKPncrLin5sDFigRrJnzhoHVtY0RtMr/sw7AylBVcOMk99iStZiuoD4QHvtdHHwAzOdRm3KuyBqUYdRjFs5Wqe60WUa1d0xnFjnGuKRjXrqrgIKh6lU69/u9dGN4yDaDLLwM2qN2xTZu22PU33GAfZh76gw/a1Ve/QQE3gI54Wdf6hev6Olzk/oEBe9GP/7iGSHz2s5+1TRs32mt+/gr7PQB9915R7b2tAHTXJ5r1OG3MsiJDZ0a596MHoEeU7u0UXkDXA6I5r/7wFl/xoOSFl0vcWQD6StB5pwK6HqHeLqBr4ZbU9f7guQDC6bhoaQuxSFmsouxO9TffTDW+MR2lIpIjK/HJTK4glT1r0IunAroenMjQB8jQJf5h8bmitNaLiY8rhIvNz7dGLXc34vDN41RAr1JDrwOGddHTCeiAOP/O0Z08/Pw355OOaWzw/IHiPnF8Rn3oOMaR5af7mcxNBgYi43Xb04UF1NxLArXBoQEbGaYf2j3reQgYEzs/v2BLi8tuctOPs1uPALW9EmZF0UVAbcqHb1S0AQB23hpEXdxd9riROOzV+hgR6SNOodB5eDkXvqd2mk5Hx0dPOr/v9rGo/h3QeS9AlIfFAR2DJZzwGqLE5JpHz/jykpvVaO57SwjFdeH60XPPvxGO8X6PO/98/RwQTHtXZ2BcpyGFfgQZlLn4g0ZAavvlZR136hq0L6Es6q2o9OBOZDh/MdecvnpX8RNwNQYGffKTwNxpfNV+QywFkG/Zts3GJydtamq9aHeuzf59++zAvgN2+OBhWzc8bJMTkzqeB7bvUPlFr9m/XywJgESgXo8WNgF8CngIeJVJ86y424pah6JW6SsXFbWX1RSgioI/2XBF1fFSN4nT/A6QRY0yJlGlLzsA6T7kDuje4uk7i5iqoobuPdvOMDqgtxCwxVxtJZgB6BIAaqRmpHmRFGgH66G82BGgu4VpbszBUkRrnDoDohVW1DYJSAA6GJe96wIxAXk4Q2ZWfiqgMypaFLgDuidVnlX6kBH+lcY0kf3reH1Con+OU8D5pUlgMTfdVe2AeKrj/TNkF6v3R2CYgO4jULlG5b3yJEBPzjSBNYRvOUFNk/SCBXXNj5eIgFnWh9hy9jh83jUNjYCKpMi9CsR+iAHI7gPP0CtgSWBOGdBdnE5w1An7VRgPmem6mK7Tki4B0HZvBL+eXDs+z0sVJGacOwGSB4wetPq91mo9CdA9KZOzp3Rg3VnsClhYB+hG+HxN+gzNQpjKqEukgh3uqoy/rr+BDB1jmR0C9AMH9tsdd9xlKytuxNPzk6P9HS4I9bdLLr3UptZP2+c//3nbuCEB/eN2cPdeq3ExV9o2UO0LYRijxoBdB3QSyocAetiqFJLObBOLPvRTAd3rDWEd+xgAekaNLJoCoAPU1WcaTlK5UcTqcvBK4ZzaYDwYUABXEpnooYm+dqi+UwHdZ5PTThXDUtQ3TYtVy41oDKBfsb5qn62uhFK4teKmMtFTKwVoo66FBbXEolMJQJkNGXrdav20nvlsbjIxp9w9Q89/K3OMsgB1VGrJ/mD2COTmZ33wCm1NLG4yb4ICbFcJQjIyB+iaSz6Vi2ydrJwxqyPrUHH7AAqVKuSC1hKoe3TrP0sxYfZ0aoJVFGH9elGGULVLv095wKlorG6JpzvFeUGLQ49ryAMK8nnOYVbZdYoDafXq6+uXoYQD44IoP9rR8GOQIltTpOgXpS3J2+kANrLmlRiVyrVChEKJKifTcY3PP/98mzsx64FFp6PeenlV46gVjlgEPjx9XE/ODzDnOJ1Od5Dni/OUWrcH73in1Mj2KQVg+5qGIwA6IO6MtF8PMn9qx56hVySKm960UeuBQTzT0xt8dOvBg3bsyDE7cuiIsjjc5rjGCPwoVRCYYHJDf7yEolyr6KBQG1fUMAWe0RLmYrZS+5XaoZzLcjrXN3IJ2BLUC91zgHdhwRqAHiKhbpeKb/3KhNlUNdAoTZiCxo26KzSxi+K87iwHSYGxZ+jacyTs8t5msjzWW7VS09alMkb0PavVDs3OKYBeztBF1ab/vYSETiRLABaADnbzfGQtWh04nEehAH9ohr6E+yHPLTl6kcl1B9bKTzy/spFf4jo36fF71Z1OlqyoAqwwZ8l2wqRYqta2WnQuuIHKQwG99KnFeiiXU3NfV7DEuhBb5VqiDC7cMMjfm+el2SZ04X45oGsPYY8OckEtsyE6Tq0WawmckrgsZpl7GhTyQyWVDujLzXb0gwOgBAskaTiCxvQ1tSC6zXl+lu6j12W9lU+OhlxX70KAvXGMSWV+sLKhHeHeOfvcLTPV+7zDIzHF+9m9Y8oDMZ8DD4MCoF93/TsLQH/DG35JgH7nnXdZsxmA/rOTQx02v/6Bhr3gkoul0BWgb9xoP//KV9knb7vd9u/aY4LxlbY1MIEQXUCvhtNHUu9Fhi7zeUXgTrmrthH8nPetSivhVR7VOrzQXqbc0/b1XGfoUdiL/tmuFWRm6AnooePwdZqikqitcOF9frLXPNjkpf7k/6LtzKkmvxlasEG5i24nyg76GMEYk75a7WbM/UUl3pTtKxfWNwCo9u6gG9HqfUg4YpZzqHBlikBgNjho9Ua/AMTr5IjaXOHO35RU2NRT3EGkefDgQTty5GhkW664xvxkdmZGQi2CDOxeR2l9G3STGECERc3rABuPVr1/kyh+ZGhAx9BuYY27KvAi4545fkLZPANSEIrxO2TyXBeBgoweGEvpUhwYA8RgzozURI0inFMWXsdMx/vm0QsA4MwEr+vYwkGu2ZTwkPoy19sFTv7A0cqytLwUokcyYVebSjCjvl7Pclyc5v3zvD+AjDBP/u+1mrJcata0AzICNvvReS9scbk46lluQ6P7w69gCzFcTG1T14Hurfvku9DI/fwBcsAG44jealXmPEeOHlMnSTXMdHyOvVsBc9+HhwbFpLCmuQ/0oU9MT+n9R9aNqdbPNSeQIAA5fOCQSiB8HgERgQzXhraY733ve3bw0BFtMlrnenY9Gy0DumfSoYwO57Q0oJBxSQC66NEAkcwKueZJU+v9o6U0u0pEcmQvdAxRCiG4t1wloCOGjLqswFmULc+G08aqzQegK8BQya6rQk/m0HvkvV885zQ4A+dMI6TvcuFE51mVlwq8HOe6GtcbOKC7PkclNN8STsrQnVp3F7SsQz+Ecg9AT+ttiW+53gKXonVdl9y1O6FRj7KiuISi7dX3Nu3REch4e6x/+QTFXoF5rYfunW7LGj+HreFcJOSKG+FgnNcyts8QLHqq4Nm0vDXU1ugdD1pLeBHI6tqPcZl9IxT2sJBk6FKv+5UsQNYXir+nkhTeLzRUWpslQPfn2YV/KysEFO2iju6lFWdavHXXAV1rMseihqhbWbtsxV2DhQK+swpzFyu31JYnrcDDAHq/9FD+XGn9iG4/GdDBZwB9w8bNAvSbEcVt324AOgOuvvSlL4tyV4Z++fp1HYZSsAni5S5A/8IX5BT3yldcbh+/9TYBepUFI0DvC9EBLksuikN9jsqdPnTc4qAWXJrfnZdcTDUi8o06djlDxyxCC4WblYK4c0y5J6ArqC/60bP2lVN5fH10wdyXYjwfvshls0qNpUc0rLLlNJIJ/3gX+zm35WpMV7gnoGc7EdkTggYFR6uYHyyrx7FDoafY2XpU35XiU+1w2e+eWbpn6GwetFv1NRpalEnfZg961s4BE7UTyRe5KUCXaxsgSn0p5pFDiQMeTi/3y/GMUZsAKMI6vr/cXJZHMm1rQ4NQ+DyQXq9zoKaeXbVGvaHMnHo7wJ5+7GxIGs8ZtqBsmBLCAOrq02bE6myh2Ode5PEB6KzdbPtBIEbGze96BtDUNaMW3wXJVWWwiEwWcUZbdkc56nxcY37XqTkXFWqy2vKSaHsGuhC8sHZQswMWZOAcH3VzyhkEItDvmqAmhypvleNZ4HgykKKtD7YAP3xq7+qf74c5QJHb0vVgBRCA+Oz3is6D52jmhDvjLTWbVqXGTmeBjH0YaIHAFZ3EgA3QvqYgwee8j2jaGq54GPfQS+/e8YtzC3bssE+Gay4tuwlRo1+MCyY3DzzwgB0+dESBTPabOy3uJbPMYJUAhbmMgneXqodpScxsiEfLNTE+PIUgRD3fGSBERiV2IQRZUbXwtSGRlQcPLo7qUT+5ukhCREoWloFHAejZusaupeC7J4aRZMto0KbKBEPbnQAV5i6Z5aqT5yQAjIChBOgpSNSzqefCAzt9cjHLPQe9eK3c1fx+kU4H6L4qvPyHnsMtc73U50rzYuuK0Co84gXy3jNfihkKDZvvU93fFUMB1U2ZiJJg9PRLyBfHxvEloCeoZ4DnbmphW6v2MQIeunkksnBBHKU0PXsE0rAo4ZW/ipvmsovORPdTNunW0dkjXfzZUZmMgNXNZFxE5i3H0ZaoqGb+2dAAACAASURBVM5XSjfcjNkjTYJsxzA//27bYgrx2Nv58np6uuv5dfJefi49JQAo1cCKAPTUJ6i0Q6Apz5aujS+PRr2vBOjCJF+bSpAiSFGXyKo5oL/jevvgzQ7oV1/9eu3df/qnd1ur5fPje145NdJhAyBD/3fPe548n7/wJ19Qhv6qyy+322+9zfbt3G01ajwrbeuvAegKQc16XaRBHSwp98zQaXvwvumuA5OEjIiegt4WPXFKhq6I6l8B0H2zcApFNfH0qo562Ekij6xtBQ1Cn6xPO/IJOwWgR+SWtbNuXHAGQAcUKpgeIGjgQXN6F2BeXfG6ukCcSFF+72E1WyoZcC+0+OL4+/ob1qfJYV6LFU0+MqKsPGvqTml7DzzZL5Qv2V1m2vnAtFaatiwf9YoNMjp1jPY1ryWtWzdiHan1V7TBSg0P40AdrwNAA+Zk565+5zPZtGVX2uPAmcE114/77qDuohmOjUEqEt3NzSkDlqUpwSMCNbQGcsWr6Pppk1lt29z8gqJ3aHa+pNRHoR/bFTXperUuMJe/u8RCtEYFM0B2HKMnuV4cl6xWsY4NURrZOWp1mAJ66Dk2vhr1fr2WDoFUm6sqE73YqguKyQnVLP2lKiEQMKFxSGbBbWol4KtWrEFLHUptDCbaLVvAMAfmAoDFwbG3V+dDXZ3XZFmFdhd5TDS8d572N0SCY+MTotxF0xMIoJ04Ma9zIRjhxmRPPxsGFreo4fmZtB85K6Cs/FbNz3NwNQSVAN1zdv8TKOuBQGSH7o3ujEhagyad7qWxyNjTFzwcGgvjJqF71IIjQ2dP6gK6P6vUmZOqJkt34RhEq2eV8Rvh4eCbqAuRaU2N1rHwooc9zMEv2tyL4CM6ZyJrdVe3LqCrZlzq+hGQZCvUGoAO88DnspZ5gusArnzInR302rKznS7UiimWZJF4A2h/KuwD4ny7QO6pvT8pXHcCcZlWRd9+CjLLgJ7fOxXQVUpBSxaEA1sOrJwEdaH419jnwACCdxgKz/DbnqEHayN1vTJ0HAV71aKVyVIvYkCV36Dr3fRM5xBtehqOFTy9vzdUts98V8dRZOm+arv0vAKmGI8r/4VoUQ5S3cWpuscA8Io0Gd4a6G/k1yPalWWl2/YaegJ6iOJoicsMXUJrtVT6RWOt8n5iDVcjQy8AnRr6VQrCAXSSJ3U5/PzkSKfC2M2Bhj3/4otFzX3u85+3TZs22hU///PK0PcC6BzcSlue7h5xuopcCnMNZ6GGTu0jrGBDnZ0T1zL64zS9rSBEIBkVljN0+tql4XQzlXRLw5JQ9fqSyn1FU918LKlok6iBKd46RRR3KuXuivcYeRgbbToodQE91KIR3yXtl32tLHoH92iq4MYGjZR1NFF7+ExrdKq3agByBFIsFPySuZLZtuaRpgsuiM4k/IDCjBqOBCQ5LUjsQAJ6ryhYMvTMgKnrZoaevuNJ57KRAkBkmH7QiC+YBtdUlAvA0juNwI1WrOFBxHBE5b2ii2XpGDQXG6S3yjEgBnMbt79lsaq/PhapG/R4PX1ZVD1tag74WTPnUIjYySQJAnzeOKI2r90DNgCT6w58FnVm6QtL9LRT814SSJO9yo4zGAuy7pUmLnPzxQAXZbG1vmLwiqhETahz8Z80BVDtas1zz3yVG5iSxnz3mHLGsc3Nzvm8+/TtjoyGGj0bJtckDW88K/Vef1zpANj0tOf8pJrW8+LGPaQEsrBst7yFiXqsRF1mc4uLtri0rGAOgSBZNmCkPvfhIan3+X02rakp3AI3KkDifpOhLy0s2QnEeYePaIY8GwXPbPbL04t++NBhlVi8pSfZIm6hb6IFbDtvXVCxyVA55RubXVgin+TtjXGUdDTR71uakOb1S+8rV2Cro4uEIUAoa+gyoQrrV34HUCKT9WzWgw7WK/9ynXhmxclbZymw256nOnAOAgmvjayFFoAuF8mwOw2FvWj7wuIl1fjdJCf3ikCdACJ/HD3IiFIFe6tGSTvgSnUusZi7m/EZPFOeH0VXTZq3qA1YI088HMgsPoRc2aKmcKtoi/c2XQG6xlLEvhbrWaUjRHu572X9I3VQMSQnMNuTpqiRJ6AXPfJBuSezxn5Iz3iRoZcBvceFuCnuU7VFtX3mYfRGj3/qBOJ8o42yAHQxkey7ruyXYl9Y42ZB+bnZxZLtaGUwdyreywOVHsR07mbUjR9cQJ2DchBqKiCLkoun0zjtsR96ucYFm0G3F10kbhgEw7t+wyZ723XvsA/d8mGp3N/wS69Thv7lL39FwZwA/dWTwx02sPrggL3wRS+yyelJ++M//qx8pOXlzvjUB3dbnSxkhR7pioQHsjbthVL3NgBq6E63uzrdWyyi6T8evly8nhlnBPPQGjoPdQK6piFB0ShA4N8VAfocYLTashaZn9ouvGVhLUDPGexeo0unuKDZT1HPZsuBK1DDFCdoRX8qqGvW/aEq/I2J/fy18osOFSdGGM2m+wlzzeQqhfq2gkiIurCLvaR8VF2cVhuX0KPYVD6hReD1eY7dM2NmoDOUpc9bdBoD1hga1IYO8PB31tAT0FNlDZAD6G6O0GNLy00fuYmXcr0/SgrLttJcijGbWLzWfESrMl9XgkLLeRYFqAM+PuOddqHsWxWFLKtaEYQSXjHPfHl5URk0m4fqqpot7rVPMnQecpnENH2cKiBEvzpzzlnE5YxPfvCAfcuH32iamaZHuVuZWALWaAA6rxWFGzO+qdGLvWCDISOo9inIAvw5XlHx9J/L/MVV/XzRX8/x85ly2gvhXuyPhRCI7JkNAMW/2gLppW+gc0Cw2O91/WWfCse9FtjBgKDkh9GI+j7Ph6ZiVWs+DKljfu/ajIqti5XgJernHxiy4ZFh77unvUmT7iakcidgQQNCa+D8DNT/MTsQE9bm5mf1e7yG8yJDp55+6MABXY8CFQIgsm4pCAxf025t1elwH5OcXElXNyMqNDKX7OzwGmXUzaNDILMiPVul1rB08FLgXFZsBwOKKh/miEwve9CVBqiemtmULyUlWJHFuhNdF1y5pvJVZ66CZkt0s1tXmvNMukeE9AZSZpNstAR+bpKDLSv7mc8Yd21ION6FfamOIw1TIusTXa+Jk47GfBYtn6q9+i9E9unUvavXfQ2p7bUYZu3vnZl4iv289S5KkeGMKbMcSkFKFZ3CTuYlj8+fqa6DWh672o9RsWflUMG9D8LheLylN+h7jXhmJoL7K1CaYi3zq1LYq1Ohan3h1qnum1DMc9DVmmfpKhnS5hX33WMMb4LzoC0CpHDtZNtLlzqeKar2OaNclZy492qlTCYheuq7WoFVq/auhp9+MEnRXZGDYUiUCFAQNdIlos8IMTaJjwLNAHREwurCiMeIY6wRUVmvTa/fZP/h7W+XKI6xqVdd9Tr1oX/lK38m7ZXe9vKRuh6xfgD9xwH0afvs5z5nWwD0V79agL5/527rrzCcpWU16FIBel4qKBQH9OUY0MJCb0atKNsGUrXhiyZqYKW2tXINXSNYtQjdkYnb8VgCuvoBnSA5KZpWlJxzdoOez2qLRC+rHRsaAvjoA+8qIGO/8Rpftq7R2oega8U7AxJssCMFzN0xyCf9IIrr76N/m/XphjISxkUQoTIBfejQ0PSy1/utoZasmg2vW2eNwQEHr/BaZrIZFDkUPIuMBwZamGxQtqIx0GB2biF6ncOXGqGRzG5WFD3Wa27SIeGGel9r1l+v2VCjbgMCd8/a3CjBgxbRdtBhPopDOEAmQQZNXzXnLu946MZUj8YULsAbapv1ybXj83joAe7Z+TnVtuPZ1WIGeHKSHRunjBZC2Ja1PyLlpUUmsLX0M7LiosUQpyk2YZUIgNEe0XuArwJGsuHVVgj1lqL8EJbA4f0tNzEZlEQAFhszGxSba1rrsnGxiWXgxe8p2FOPvStnVd9vt6xfjAeagppMJpiIpT90DmjCWMz1lhc3cTelkJatGxkVlT9IgEePejAWQ0MukORngM383LydODojyh0fAtrW2BXHxsf0Os1sX1y0++67z75zzz0Cfal6Y8PTRh8bd9mKPAP4IvuM56kkUSn6rlVyCTGiCwfJl+Iaav/rgokDu/ueq4ap5yJU9OEElqptXtD3MIAu07GwXi0APdqOXNJcVOrdDFJCV8+UM1vulo6i2ySCDY1R1rpgTTigqx6qOdtdgHTf8Qh2gqnsAkYEPiVAV7mw16eZic5XDcevgQuNTwV0d9t0I5N0pEzuPbnTsMZVB4NfE5U7BKjdtrdTAT21KVmy0LUM3YG6MIJyV2Ct5z9acbkm+mjvFU9A5+fanyR8PT2gE/TKpCcefgDdKXtvGQuCyMMtLcyoqRfhmYsFfciPe8Dz3CwGZhVlicIK3K+F60fSEC1KG6ttq/byJ7ojCufRVO17W9vpAJ01TYZ+RkCX+JCA5WRApw8dQH/966+yffv22le+8hVv5+VqvqzR09FAisEBu/THX2TTG9ZL5b5p82Z7DYB+6612YPdeOcRlhu7OTb78JYqToUw3Q/fhLD7D3Os2WdBy0PTaQ1flHjgV0bG7Pq1QZ4mJa+pJfwwzdAF6aUPqqtxzk/CKnh7tbFaN9H1wwHvCfQZ53HQPwLw1JhYeD1kCOhEbQOIK6iWpn131mr/HxlAPpzj3EKYGlqwW0SmLADqMTLnRV7cBhEwI00ZGVD5hgfNweYbOYBa3Rk0WIGszHAeZtmb2Rt82AK5ygcRqXgfn/KjZ8bly2YKWRjCDoh3Htgaf79OKfDOmrOBGDG4O4cp1GVhAGy+7iY5vcvFgR+uQlMExNYwsM0U0Mt2gpSwycdnnlgZmKEPWAAb8zBGL5Tx5f51G1zZZnWRm3m/ralavv/FBACFfZBNsUojhaN0TgGmzaisQcnYgR+h66UGWlAFuJ21slA2WlwTY1N1Z/xwfJQSCGY4rx7u6qY73yPM5rCEflVmVAK6GcA4hYMUtkJc1EKmjbL1a75dl5yKBgFTx9Ka7pS1udQhfMaFB8Y9joJcfmjY7M2szR49L4Ae4o6ugxJOz7OXGV6vJneof/v4bEsmlEK7YI+O8062s+L4/6ZFrd4WihX4m+6TT9llCKto6ndAuB2yFxi5bSIOG9xKpMwDsNGku4zXajns1nC5DJ4t1mXXBvoh3C0BPMEpBr1gGicqi5S4CCZHcCrK5T56hu+o9bKx0PuFLX6WLIoldv0q59rSjFj3MOQwkVOhptlW0xXrmqiA6kovCnKXjrKWuRzAW+Zl+flEtjmw/j13HHy2J5cTF9b4hGNMe1+1uKGfonuV3Pda9CJMdIz4BTZ076sd3TUJ+adpjHZYKBm3Zlh4G0MlGNW0yrwXZuY77ZED3eCym3EUpNK64r0eJupx2wxRtkeRF1ydr8PFq6eq8DOOT9+K+JuXe65R7rkMftRsBBmUklaLbAvXM0NNY5uEAXY3MAehOuW+2t113nYxlaCtNQL/77ruLSZUCdDZ/HvaLX3ipbdi4wT7/J39iOEtdccUVdvutt9r+PXulbkfloD4/9UGGMjREcadS7m5TGIuSv9NcJkevnqaGnpWlBHRl6BhRhHWfDyfwGvq5pNwT0DPy9ywjWiG8yu53NhQPaTTAboCCFmDjxmS/dVFPFyBiZ8p18D5qhBgsPDZ0olYWr/rQAT48q/mdFUQ4vdZukQVk7SqMOuh/BdDNrL/Wo8x8sL8h1TWitL5GXSIotcRhLRv1dP6d4Mf3HMi9X10jOQMIPNKDQoqaTsw1Zk41hX3VeQojDRZ6x/5/4t68yfLzOg87fbvv7X1WzGBmsJCSHZcrLtsVx+VFEkmR8kcQaQIURW0kaEpKJX8oEQHScj6BiwC4ikqqkjgRZZkASPpbxK5yRIs7ZwcGA4DAbN2315t6tvf33sYAJG3KHlQXZrr7br/f+77POc95znOWRwu1vjyu1WWNbsVnxudAgBLfaGTaEI+xlc/CFEbUcPNztkL7zYxARGkH9LEni6l1SAd8onM5KDloipc3R3YeUhTIoSCuRWLzQ1AGVgBOcaQimw+3aEocRqhvE5g5JhSimT3W6wnGe1DXqratg8tZFlW8aGGUDbDOSa19aDtYp/awG9osewBM7gmU7ugrp3ugJ7KB0sc1nCAQwquBmsU1RCkEwSBKEXgfSxOWtxbGAnsEwpjkR93Agib2QTyIWe/rxzYJ5mvrm7z/pJz39uru7bt1B05+U5RXNJyHYzNNjUZMef3atfr3/+7f1be//e0WvORAZpnE7ZoJPAdQd6ZLNFFWzRq7M0qjmkRm9lVP76/Nm+codgZcAHPbpyZnEuWuhICAYUAng/Y2gN4ydJdU3HbO52HmHAvrJjjTawyANAA6Dats4ckaaosQFBBKx9A6o4djxZQuyxIGOlHZQ4aOoJ7hJli8uMNh3RrQW6Z/KF0RniuDakLxD2mYSob4UolPOiD1g7sMmrGgjFcFvvLjOALodgsc1oJnk5P671pAWQKYB/RAOs4GADr+/DhAJ5hzrKvGTVI4bBU6ACOMyXyGPmib0JWDi6i+d2XQLFsh0EiZFJS+gyvcQ7lZGsx5NkZngXuPIF3TIimgY1AXB3wJ4mgsY2MmlY51J6Byf6sMncnRAVrnFRA/eP6h+oM/+J/r2c99rq5fV4aOMlgAnUzZY8eXCeiTtRWK4s6eO1d/9uf/mo5xjz/+OFXuL7/4ksan7oFaWKS1Hi092GMulTu93F1DT4bO+jdrY24812fgxRkiUy8DO8VlQ+JgYo3KU42Sof9VAHoiagJ66sHx7QV95Vpas4W1RyQ9hQFcoL/RVjRxzdgOXbgbyCaVSaLdap/ZGLLhADoEILhCyGTxMGR+8FRYOETPtTIBCuLkYuP+zX1S2qASNQN9uTZW4Qq3Wmuba7W6vkqgjrqcVLGzWajdIZILqOP/AHZEzWz7wYQsW4Dg/aNGB8p3Or1XeGO0mrS6FkwNaz4HuzUBsHPSGxvRNGQm9X6XBxi1clPYmpavO/Rm5wCLvgKbPK2NvDdobQGtTNYDgKyJXmp7knOV/O7Rn42hN7DIBe0x1EkRVPF5cNh4xCjuierfKC9IrSqBnjJ7vBbo753pFltUoA3AGoafs2wopcfAteP7gHGQDwYq9zlRSjoF3BO02gG48Yc1bMxsd0sYv4dIfm9PwkkEfuqjU/Zgqn0GdTt8/NfWNbSI0RNsQEQfQg8AYxQyMfaTB6DDQGrFmXuu7R7a8ba2OZseGToCjK3tuwwEEvQhuPne975X//7f/b+k+5hx+jQOwxb/hR7QQ4crBRZQpLYuT2gT8ARolDlSP1agpy6ZwYdcQanaoHDQUSDqA/Z+gE4nwZ8C0BUADna1PLI6QFdwLuaRhAzfcTJydctoaIrOOGZtuUB5Lou0ehZHnuLu5Pdr5LMK1CFsk+8H/sQqlC18Zgvz+ENQybPYTUu5jcRAfKqeQO9OVj8Bc5593RTKlPhEWQ8lj5Sv8L1k6Pej3LEeA+jKhN1/jgmS1CIkpFB75vJEgI6ulberocvIRWcMLV7jiY9rfWh77/j3dpR7dFComxOH3PuOp0H5ZBcBk30iqJXYx3mrFZokLSUNjdJ26Ydgji8xezGYURlFaylOcWiTYzDodYM+9J8Y0M9dYNuaAB0Z+m9xCiTGp4LN4z36jbPHZjj4xqvL9a73vKfOgHL/13/GfvQPPvZYfenzX6ibL91gu9oCM3Tk5/DL1YCD+4niAOgceGAVag/oodx/rCjuCOWeiDhe7j/LDJ1KSUZsMoXQtDRbJrIdRlz44NeeFgVl4ABAUFWgrulKxb0iVyrUQDWRCRm6pgshM+eBDsEMxDFQ3eJAYy86hkSg/WLCnlROekMPOmqnsESkh3rc6rSZEQsC1NEffvrM6Vo/hvGaooz1ViQ2w/fOnDnDuihr+KNR83Xne1qeGEx2and7u6bbdynKArW/ujJhzS7UO/eQh/QswuJ1dlDLtoZETYufxwcx68KmqxYX4BonpbhaTdwq4gyANTrX2vMZsLk43tQqd9aiocBnNikQzmdVf7MOGtbVMhe+OVzJSx9DT/CH1rJ+DoC2WlTUnw/xGrJWHbzqNx0tqLarg9/sgDN9BHgcPYtaOAC8lQMAxOiX1efGdQ9oh+Ln+6WbHtgAifUQrLHPV0bltDTdQZCHd4nnQUbDvbtWC5NlDzRaUNsnWJwlCCUxFhZK902ycOyCgFMegyWViBiYoAwy3WFr2t27d+j+hJZHfGH9vHzjRv3FX/wFa+jICuYBXddDjq/WkrTadvRzctAapEZYP3HU0sG+ABtRRgOhmz3C2IdzAr4IrRCrYb/KZYvKjjdn6Bli9BNm6D2gt/7kJCbuqw6gayymP7v75Y8COtaAYVprhnal6VgRwIlJwJ6RD0QAPICeATAcduXqBYfYMLPGdZVDDP0O1IZtQZyyT7Jag9yLDOuQxOgagmmz8No+LboPQv9hLCrPSNbI9L23FMWBaaNgWUldAJ2BMyeXuYXO7WIU146XRbnv7bZpb/cTxem1zexFS2F7WUQ88kdQiSMMYMoiWJ84M/DRkDAsjhT0olR1uAQLc7sXwvQGnRLO0t3voCzdpjvpwV9chD4CYjaXT454uceSmG1rmTXwEwA6BZXEC7Et6UP/7Oc/zwwdojgA+lyG/rsXjs+QzaAu9wvvfledfhCA/ucc4vBP3Yf+8ks3WKcloOPjkF5TTwSzOtfQYf0aezuoMROJ9IDehh04RpQa3I4+XJepoSMgwOFk2h3qeQpDRrWzUKbcD2ofNoJvoXKf0ckutn+WvTlD0L4Q6FD84doQnbUc+fMgd22uKR7bjtNdA6AnG0WvJEHKdSqwGbEF9OXi5o3oioYqyJw9Q9oanJodgO7VV1Noox5MlS0yTNE6PMg8FILU+/panT13ljX0KK7xGaSihef5hJ7soFABJKC2IDxDxs6scRl1e7kewTBnb2erZgewoh3VGij1CWj1pRpBqIfaOoYzgJKvwxozc3fb2rLr0gb0DFYRqAO4VF9SECPRI+kqT1OLpzVEYAI4eMKjDx1GKQpUOIkO2bl713Vm4DmUd+j5nYdw08u0ggMyDsFY23zGYhJ6MkMUR2DF6FqMhn2DFrhgBQjGvIxQse9wtrrTSTEDaFUDXTgFoIO29/Q/13khFGAJYTImgHIU6lQGGbgGyITxOqDa8XzynR8b6UTfIRCBWAjtm6DXJ6vrtb8wqo2TJ2u8vlH7qPtjvDDazWyvO1qcUPy2ibGw0FYwK8HdSt//Qc3AROCAxQTDrXvUDDA4hQASk+Fu3aoffP8H9Zd/+Zcc3IOWNrBH6fSI2Mk9aUM92kFasx9zCxaDzM7dhMCVMKlL77Vz3UZkQ6VmD+3QgMDmgUmtF92HMvcW+4ltH8rZ2hrOotKRRFGh3LXXVR6TKZzKbqRIMx3OqvG855QEdLqoJTeDnIIGPQVMcKPaXcyCSj9yekttNlmtxGVhBMwU2M1ELIBa1hQFOBBogJ4e8F6CqCmX8+edZX8MzhOc6JqQene5tKngva9SVsL6iAhO6D8o9GXoYkB3OSUTJKNdCOAj8GQ7KEtGmmlB5ouiRg1E0oCWYeKZHNzkX8DEgJGQdFr8PpkQme6EGcLnIvPGvS6mjnsLrzdG26TYNCr0kVApLm9/FJKKZWSHAoKqJYCu2A++Ml9S3gWslUM7RLM1ay+sB8OTrpBy11mIMjaSZOhm0imF98CJdjMZy/wvf/jJ+uxnP1dXr19tgA5RHM4rBtWffHRzRv/qpaX6h+9+dx07daq++rVv1OmzZ+tX4RSH8akvvVQT2JHu79cyDkbTbR5n0hTuEOgge9jHRaPIRZPCZF1qygYL91CLPtE8oy1+SAM7D/m0w7nhn5QT6udVW7PD2jo8rK3ZAevpcTNGQz6+MpcWgD5z43jGp4YmtF6CG1wRqlWdtuBLhk6aJqP0Qli5RkpAJ8UqZzRsMPptB0jc7uaEXRkd3h83CqIvUbMIAuR1vse2Kx4yzhSZSXX1m5jL0B88vbWLI7q0wXb0oYcv8Pdv3b7FDBPXmD2aCyO2RiE7x2tT4X5wwAwMDmcrq2u1vnHMLS0obCDiPKzZwU4d7k3r5OYabSBhlIkQCj/XwjusRVDzAHUry5N9K0uXiI3XwEYiPOAInFL98twkuKv1JCI1bX5F8xSgOYvlAYws3fR2ZjGrBahznGLmrhY4vA7+aEzkARkPtsjQlEYdAz6NWB9Gpg2QptFNgoXZPoMcBDsROWHzwoAHWTUPCruetQlkHB4hkRLr4BYU8V5PNfccr0cGAqDu8giuG0E+NXIEh1TJSy2PvnbV09dqCYNZNo7VwspaHbK2HiX8mCOHKTCkedQ6AxPWVn1SkZFiO5f0AjvbW1yHuA9qF9ytK5cv17e+9e166aUbtUXnvrsc9bq9NVXbIgbhZCY2GRdlntFstJvvwz1UbndOumzh9jYDeWPz4gwXgGVQlrYmrTF5CciHX+OJ1RZGfQzuAa1jMS9btLIGyWhVIqBuimwuNU8HM10KQOdIVqvwBYFezzHScYKQgxh7IVR7o9wZdSo4AKADpKSCF9ODFyAkMJHI82teOJL4tDsxceD6VRdNNAkpqyWjF7T5+oT+b8KusJAKRNq56J72CJfl9on+dgUGAW8BvmyC8725+63d3tzXYnQj0WICOIlTNbfck98IzBLdZm3i82o4iwIyvjdeK4F1258RDsfH3aI52epKBMd1mcPIlHj+OVuUiktBlq57MnS1XEagqKKkyH21lXkAo9acRZq9FwN73flZZenMoUQwowKj6yRS41Nl/YpSbvQ42LN43LnzFwjoTz/9TF25dqWe+PhH68WXXqznn/9aE5EufOrhtdkilMQA9F96d22ePi1Af/Bc/er7P1Bf+tIf182XXtKBt7dfKziAyemkFuZJawczWr8C0KFOV8+kwJx1sAbomGojA4CoVtmvzVqlZqiTLAwIiwAAIABJREFUMqQATray2WwHmN39XxDQZWChue/qsx7MMhiMcKavbDpDK7Ov2S0ayQpF46n3klGUNwdrrvZDxoEelTZbWij8EcCl7hxRBtTjUpJrjCgEPydPHK9z5x6kIxieE77mOIwVNIFmUq1abVqKqvH5kJ0jaweYr60fs+PbMkclzvZ3a39nq2p/p9bhOQxL130or8GTHFCYg3YNgjn+T8tWzYyXuEbimXzuHAg5DEhZqWlXIimPihTIK0uK1zeuRw/oApDQYs4s8niXSxhsmZ/FewHVj+e+N71HbQaDSDrX6XDigUjxncCNdLg1HzhAwVZM791hGaUvZ7BOvu/gwDS7yqShVtnYO0zTcgmELWy4Rwgocs3scx1xDVrTdrBsrMuAoIeHxkitdZP1zVpETXzzWI1W12sG2hLWt6Ol2qXqWwEF+tNRZkDwHpaDrA1EnQAPmBuB/WHL8axe/9HrzMzxhXodvu6yrXG3bt+6Q0DX4BmsIwRDYtpYaktgfqQ/eS57a7m34ygCjkxe+j9NfMRL4DIYRW8aoZmsSPdXwa8mubnGysEiOnrTnUNQdyaNU4bnDtdp7LiVv6eNjmCKIKgZ2HAXO05RQJBiQjL1CON0xvmQJ1jjMskyFQweMzpmjEMWyevUAXrr8GGwgf5zMWBHz5SUnsQeJNvWFYqTZMosUW2HZs9lV8krZ1RAWf4YR+9fv8eP7nNlyFbTm3ocJrsp6JPtrwBdo16RieKde8iVp8jJqMqAzkRmcQ7QRXVrHGn0Fuo713vWuhGgK5hMcDJ8JvxtcYJAzgEUAb1jPXpthUXOeh6UtsC4DCWKIRkc8IJniu2t2UNv/QDuJQEdjncdoGdoFX4PgSquEwD9Dz/5yfrMM8/UlauX62NPfLRefPF6Pf/8NyjW5TX/9CPrsxEi26Vx/aN3vbs2T52ur37963X6bAfoN26wdr6ADB2bJqoRm/9jsUN5HUBHhi4wVz+5HIp00bmxkDV4DGFawQZAN81uBzoKfjxPGYHCzsLsv1iGrhuDu3ogy0hHeln02ARHD38JS+SGpsNTtG82X4AU38MNTm27p65YdiAVr2OiqStxzWhLGqMbHFYwEFmiz/rZs2coeorOKBtO9eB7dlwTqLOdaXmZGTsGdWxsHK/F8TJbnc6cPlEbayu1v7NdO1t3aglh1eEevwTomBuMdiqVJ+B7oIlMEn2F7o7opw9i8veAc9IDnVXa1NkQZDG64Q553oBvao8R+rS2Ha+10JkUIuIgHE9YWrg3hT2sR0VmkI6FbwrUlAnH8Y1GMwzuDurQw2YiwksQQNESh6l4JoBvQuhc1jdtSUnaP+UCGu4MPetxp0rwyKCWwsyMEdWaUNl0VKPJSo1W1mpxbb1Gq2tVk5U6hBgJAfjSMk4pBjGyOJWwkOp/XFeUi2Chu7RYayvyi8f3tu9t1fVr1+vO7Tvs9YcCH97x9+7c09/fuMVe9dffeIPOcbjO3uAuUXUTvTpg0WEaEn0A8gB47mOAuv9+giMN7VGnQw9cbBVygCjBZAfoBimKvzySk5oZnuvqCe+pfGZjbDeS0Qhq5QT3oarcaQHSWmf61z9RSa83ahHVrQrjEGTQLpTGTs6U51T11iGR5tfrYx2xm6Yb4JPrlGvSX+NcUw02sTI7XQJNIqcPpuvRdlOazsRyyDHItWuf5fxm9A7D//lJ+BjzGE20ltZClRpIQXMuuf3UuUeU1SdAAsghYYEAmIwfvSLMfojbnksOOSiFotxcFV0zndm5KwPboCBFFx+ALiGmWh/lYhidh3CIP2MQ4oobS566PgreMmLbjoYu4zArd3kwSQZeW3V8dTgF0Oli2LUWoqWvB/Snn322rly5zOEsAPQXXoD1q2yOFv75IxtvBvSvfZ219F99fyj3G3TpIaBD6h86jSKNIUOHYGePPuxQvMMMRYYGEkXow3pZEdTnM/SOckebmqf9oh2OF5LZev3VALqHNmQyUkRxat8AdYhasRWgriEZahvlTirUQ5jl7Q41s4Zj5LBPVqea9qBmZnbhucI8pDi8AGI6ZbchzVK3UiYsW1VcQ4xTPX36VD149ozsZJF1OQtHTRbGKBz/SetSzUGHur0fsbq+tlnHT56p9bX1euDUiVqZLNX2vds1vXurltBatrdNQB+PMKIQrS4Q/YH+mgnQOdd3EBMmkGmHclcbFTWu9wiB0HDE+8BJOYb1cilPxVgMYJ8ACf39Q7Zh2q7tZkXkEc6hTsfedLBHVJ8jUNNOJN08nZoyi8mHd62OMrM1OLikZB+y+JRIbDJjpbDRS73RZAsO2RbGVjj40ZsRyGFOtsZrAcBFkR3AhK01MbbQYaTsZlaLy6s1G08I6vhaQC+vM/QZvLOX0LMOj4GF2kXLJGv5mujGlkoP3jl94jgFnXdu36ofvfpaXb9ytbbubskVjSNkJRJ89bXX6tVXf8TM/bXXX6dtcKYH5mAUINrEZHBwH07Yt/jb/OiLN/9SqPUwXFwD9rgg+clOCAvBYlLELFHZuQDdmbpp5sFFzKOb44MeZlDHpEdeBmacrjY2QZmhjnjHNlG+t3U7eBbgt12elg7J44HT9oT9H+MZWuHadEc1ZZUWsHe0pmyTSwFV8zl708XDemrv3gevKw4GuxD0fv/J1M0Cxp2PQZnbNNmPbkBXDb9HUbBISknkdhkvf5VIWVPm5MQAunaBUr8wop5n7+mWvD4woYmvutSDZhQUEKE8EN8TEfTJnNVDjjNAAc9wu/g0OEvh2kkzMNHuYW30qVTHxu+SMY5AUg2CjYWRsRb8N8RS5tUZxKcDxgEwnrcBerMmzrS1oZ0XgI5rdf7CQ/XJJ5+sZ579bF29eqUB+vPPv8CSDQPhP3p0c4YBD8jQ/+EvvYuU+3NfRw19AHSo3AHoqKGvGNAHerwD9NTQIQ5Ka1HMWCgOUP8e+9idoWu7uF7xVpR7pP9/pYA+iEXSO62DA3TYmwFdYr5B6UwA3rNtqQemLK/AmU1mCqHDEsHh+1E6B+BSg4qRhRy/1O4UlzUEDYhYsXBAkeImbm6s1iMPX6C7H8AaixKAgUMXmRTAPDVGZOXpTUf9i61RMB5Z26yHH/n52tzY5OhTGCXsbN2tvek9Uu3707s1Hh3U6mSxVqAYxmZlreugJouzmlBIqDr3kGHrcOhLDaprKpOXEl00l7ItR9Jp+aGYxK0kVtQmUIhgKN7wodXSisUSiAUvA90lgIaZC7Jv1uk8JxrXC5at2MQyiNDs5fxhiyKAnAeGqHn1C6edBx0AUo6rZ1UHBrNyZoyi3ADo6IUnoLdSjWpxWCP4PwO+sD84RGDqRKZmeM7UVcdrGwTw0fJqjVEjX9uoEfrUR+PaAnMJO1sAPNtKUSfD9DWY2qCsohGRsC7GHpxu3atbb7xR927fru3b91QO4Oxqrac7d+/VjZdv1tVr15mdv/LqK/X6rVsMLLC3NRCj8wrvrl8gcAA8f6f7gZzrh5LUHFh0mX4Cu6F2624OPNb6FJZsKKzSzzglsQG6qzxMFPJYH9Jxq3NGLNJYYBPGTC1mHSII1izuDdUtgKHkygIzlfCUDfJsIaMtcTGFanbO5HqJ29qRUIGDi+BNYEBP2U4lKgf/XfA8h+zB2+6aE+RdVw/g67zRn6aAj7jT9zfAxXq/gXXu6X19mtC39YYItKFJyORJZsMONyKERClPOiLtK6xTBUGajikDJ9fQ/Rl4SXnPLUgN1Z9WRxpWRSsTUPf7xxlEQW10AhYjOqYXmFs7Yeo+roE4DxLMqVVXbJHOATF2DA48cpZ1fE4j1QjsZOhgPGUCrM+lM0eOksACUO5PPvWpevazn61r167WEx/7WL14HTX054bA7o8ePcY+dBwKoNw3Tp2u57/+jTp19sF6//s/UH/8pS+zbW2CN4fhLKbcKXbDRVgYyccdQ+NTQwfwuheXdafOtpFRkrSWztC1EbAYNYkIHvGiuKCen6fcq2D2+bMWxdEc37QMleNdpqnWq3lATx2KtKXFRaFRaRFqQEd7kCZIzQN6QI81cwqQlLE2Wh70D0ebqiUL4MIZ6TQ7cY+3AR0L5fixtXrHOx6uRx5+mI8DgN++c7uBOZ4bIJ7e54xVTaSPn21uHK+zZx+qE8dP0PUNYA1qfQQKa39aBzv3arJUtb4M73jU/9CnuU8KGn+foI6Ea+fMu6936jNEQSwAzDWQm1soW9e6MtgDPecZr3kfQNfh7/IGAwl96TDPxC+BBO+BBzFgW/btYimbkAr1OZ0NmJq6Ag4JhJQJSREvpWx6jtOy5ROTB4kNcXxA07gFwQMFd0PNnvc+2RYtHz0HAPsEmTZbmpDNuO/eKuwlmOTgPSyv1vLGsVrZOFZLq6t8zBQGI4sTGtKAE0RvMrJ1ADyydM5zn4zrYG+Xtq+vvXqztuAxv39Qi2h7g+hpeZl0HybT3b5zp1688XLdfOXVuvnqq3X56pV65dXXuE+xZxjfUKzU56qtAtQTvE1Hkmxb2fcRQO9cAHl9DK3KtIb73EZlGvTbGpgNDm1tepZLF2CDQ9mbGCYok2Y31R4w7AFdpZAEnqqPi4wIAITVSX0/+o4hUCGT4OAik7VIBkdMa4EwHfOa+E7vhoEJWoidkRPQDeQJhgIi7f37fA3gzmXSTcxnTZNLRQo9LBimklwMUZ4juhOcb70YTgGLaXv32ysY0jVSqx/OTY3NZdbqLge9X/wcvfHSKOFMwR4DI6l6v9TpUbi3DN0Br8DVJj5uk8weVNnGKgfXsB2HyRbXHVGKTzz4x7oKiqoTKMUvIME6TW66skkcDJnExqt/EBSqXKfVDG2DGFcIczUTg17ufG57agTQLzxUTz31VH32c5+vq1eu1sc+Ksr9ueeeHwD9nwPQ4U61NGGGvnH6dD1Plbsy9C9DFPfiSx7OsifK3X68+zA6gKoUtq9HAR29vd34VKnFBeSsRf8EgI44C5Z8fQ19WlC3/2xV7hwsb5pUfx+oY9TQAW5RwTfBgw9+9oWnTmLRgxbiEjOhgEvosZ5uTuYYgEudhW0tcJGLohn0PUcPorVKmd7KCpzXsEjQL7xa586dpcodTmdv3HqDNDtHsTa/clHcyYzjEAdQx7jNk8dP19kz5+vkyVO0eN3fm9YSVO0Y6bp1uyajQzrTrUxGtQK6n/VkULa7FMmRgsfmS+bdZeq9gCyHyf0BXROTciCR6kSQ6AE3YTcCAtr+6ovV6+prPnjQ52bdnTQ5auNSqYfelrgOY0HxucG0SBDH2ns3QAObHkY4sG/FosS1Q5bL14s1rHm5xrY4e8F9iQgvz08AJ32XFjBlIHys27qgT0ELKL3lDw9lugEnPqwx7lup2lFLJ6Cvb9Z4ZQ3S29qZLRZo98XJMtXyENIB0PHF/j4fghrQcre27yEr36mlWdX60kQjQ2cCcwTbCN7v3LtHUL/24vX6y299q65ev04qH/ee3Qbo4rgPoA86BwU7Dch9SIrZ0L3Lz5KBJ9CNfSlWn0yHBt9wKKOtX27Pg70BUMQf1mKZNWkiI4HUOuyAlMxiBkAfiPX8bQBz7eNhSAxjGQZlNsGJXqDjdhsh3WxiB19w340h+EyC42uZx6aT5iigay9Yv9HvIQNTxMk8tizuM1nQKsvDvy2M4zOqrBZtSIKEo3sx+7rdP7MQYhszfEfsjWrTus6aUzGo+/n8bXKfkgS1kmrMKO4pBlHp9UK5myXjQxVsaw3JqndgcvyQBA5daQ5BgNT2cohjINXpJlog59HBYQLFviHIV1dF/6fR7xb5Zr22ejrYQgI6zk0wES4HeeLafQH9U59S29qVq/U7v3MfQP8XP3dqRoXheFz/+N3vqc2TaFv7ep09d6F+9VeRof9xvfLSDbarzXZ2mamjOY+WrBhuc8TLHb7SULruAIwsAFGftUES/tmLHMZqgYgUjRHFMQhwK1pTubtu8ZPU0DNtjbUxjngN6fb2fejqzXRfIUVn+cLBr9m0cyp3Azoyrdam5kxcrSQLtYyD1bXyIWOcP9ByuA2LTlU9LODYV2KdwDiDoIXhKugfX56QesdCAKBvbKxp4lcOfbdW8TDjKFA5wuFzBXSxsPA658+fr0ceeqSOb57msBe6vUHJvTdl3Xyx9mt1CTazi7W2DIEKm5hrb3ebLVtQN3DWtAE9/ui9VqCBdFTgvr7I0PWJEfC57tQ5CapCNfSy9teLcJ5+0CMZeqh90aMGCduOogc8B1QDf6uMMxkroMrhOq7Vkg7EmuIhp/GwfLyzaU6Ms8nMYCojwAZlzWAMgW7rn49BkQ8Cg38DBr7uqA5tTykhn5znKPzCdYGQCOA2Xq7ltXVm6OhWGK+t1c7CuHbRaCg1VY3GK8y4J5gr7xnNLfCgodEBAZ0Wz1Diou8do2jZdw8v6oPaRinn9p36y29/q/7im9+sGzdv1taOAgz5iqdp4SjJPnfW3fcfAPT+UOwzv7d7tJgT1cp1zkQ4pxljzH49RpWtlciwnYVxPnXA04OUcizj+g6DWnHPh5ZKZOYZ6apWJ08Q86FOWrWrK+dz4bkTsEQ0B3BQbb9T8R/CgEVBShgEUvjUWEhsm4SgL2n1QNsHlZmtkevI09Asgdb60Eed31ERLKN1hgTV8gj+mqYEDoI4wmi6EVow4rKThWaqQ0sz5WN07vaG+s99SxLE/3PUqGrTvonND4HPxcBa52dKbnRudOAsdi0amajNLWwkAzGAckosoeGlDDSOOfNmwsaMe3C87EsPSdb6joAmiMVMe34WCP3QxoiOE2XnEM0jJqHQFuOmXUN/8qmn6ulnPltXrl6tJ554oi5fvlLPP/887wG7mj79zpNo1CSg/8J73lMbJ0/Vcy8Y0EG5f/GP65UXTbnvYtoaX4WGLQfwHjeg7x7I4B72rxxFh4sYBaR7B1PnZCT+0wC6VZ4/DaAjStM89B8H6PN96KjVkO5pmQIEGolSB7OSlNBS90xkGeoULkNoE+rFYQPIdPRaU+QObkyJaiXKsAjFgg5OJTvcJ1UK4MUag0McxrgiIhT4DVaNOUg0DETjCQPk6EFH2xr60I9vHq+Tx09xchssbGlycIC56AD0gzq5sUIwXxmjZILsfKf2drbpbw6fdx1wytDzFTaDdrLNEEKHX2M6+J7tlGVTF6qyWWsfuZ1FNaiA+QDqrnV7mEsbVzgfJ7cDND7iCIiO0pKy8c3cdh80OKgM1vwZ2Bq4NvlQpujFgJ7hFZq05uvf6nFiVTTsZhDThWLngRNBk6n5DHqhhafFQrGTRTZKRyssDawHHCqwekWWvrZRq8jSV9drd3FSh8jQ2a6GnnZk6s7q7baXAE8KYpQl9mqGIHUfJZWDure9XVvbW/RHwIjWrelOXXvxJQL6d77znbp1566MUsBIoV8WnwVNtvf5cxSg35TRdONKj/5uz8ocfeqUQ6SOR5ueDYWoWNZ7QW0TNXQZlMCJ0WYx7KaRUVGoe4GMDnep6mU8IlMki8sgDLUhCF6fxiROTJQ9uzYfw5cAvVvtGrB2LXRqT5WqGlatpKMb7+Cacg8kZuvSFdD2VNcznvdEyZSzZoK+gx8S62YW0ns+BB8WtfnNpiVvAHy1qs6xUQb0BMxsDz0S5Ch5m+92OHpPh3r+0F2kjFeJVzTm/CyRY9CZ0yY9blXLewugS+cxlP8SLOn13xxg+NSZlzs6OR20QgqI+qRsCAycKJplwKsMGToExlhP0kVh0BXd7ynW1dTKtwL0y6DcP/7xunT5EgEdZyqEqwtPEtBHtJL8xV9+LwH9qwT08/X+X/1AffmL6EO/URNEj3twipN/NwF9EeAtVTvGOOJLgF6MLqXW1Ipmu7FtA72cfvIM/b8qoGOBzLetNXFL6nC+mdkQyMD2dlHbUnasQRiq6yaaTnvX0Js4qFVx3RhJmhaN/pRqbqr+MXwDw2BkGgNvcY41pf0sDu6hvkix194eD1tMzcJXonhk7WhbA6ivjJdrc22DA17WPeMdwI3sHPT6iY0Vgvl4AVnlHlvaAOiov9Lcga3W8zX0BDNhJ7hlugydWYbbVNgaRgGXatI8BNzGlnaIoyBMYLcHdiLy1De1QYdjgc9ntSHtejvhEDe1aW++xlBsbPeMQE1vU217AmHXa0/g70xl2qFntbXodVH+fYZOJfuu1OYJCsMOKMuXjoDvEcEph4IA0PGlLB178BDKlPGkllfXa20DgL5Rtbpeh+NVjvGjFRA8q9kWpRY2mRzlngHkwCDs1iEm0kHgiQwdoyw55laT7LanO4XD5Nvf+U59/4c/rHvbU8/5FruCQDbDRY4e0kez2B44CLoWxc1nSboZYKje7o/mSiRLT3uWdQ8uAzTHOJx3rnLQ0ZKaBfWj6z0JIXRtJKJSUKrsUO8IJZq4qckcRmUJBZn8O3/Rc+273vDAJDNQKvBttOXsj6+H4A/3o4n2vOa6koReIxV+lemyrnuQlQ9Izl8lJY1CJ364D97703NNGzegqzpoIfr7EECcJ5v9+/0eO5KN97+fckz/vEf5nbSEcX+SUu/axBqbqjGv+uxD4i7BojQBuSc9YzK/3t68ynrQ1+rw+oife+ePcD9QZ5ZOF0yV/pJUEaxd0kCHycoEPqzoesj3JezEGuwz9M8882xdvnKNgH7x0iXW0PF7mCS58AfvOD6jQ9dkUu967/vmAP0DbltDho4REaDiJgZ0zukewb1Ng1lSR4dABhsEKsamUnVNQ3XoTKF5e8pdE2kguNOcZNa2FtC29vZOcaHcf1YZOhXNyFKPtK1F5Y7bnw2RDcXxnlPUWg/ZIw7lOW4kfcN9cEc8hgWQ+jprud74dItzAKRr5voPZs7v7Qi8MZ98BdaeK7W2KoETPLuhHMfr4CDe2tri8wPoAd7w6Edmju+hNx3vC4B+fHOzVpYwW31Zz7cyrlVGjRibKjEc1OxQvCM7P9id1sEu6sLSEDDIsfaAB0ZnvZqM/CigM5NBjZM9q2j1gHpX5iDKLEwV41DtNu1waKWGnteTIx4BwK2BcghMIKFriLVLsNQPtMlzAri00sDVVB0OCvUrD54K6Rnn77bf8yx0nwvZ4DSjgaDNgN6L4vh3O5uFqsebk6gXzmf2wqZ+V3XhmDahm0SuUyNm3xi8QoOg9Y0arR+vg6UJRWv0gAfYQmcwXmEdnXsq4jvUAWF0g0lrCDB2diiKa2wEOmEQuO/v1yuvvFaXr1zhGNVXf/Qa58ND78FraKvkuUO/1ZNtc9rquPMZ0f0O9hy2APT7/ZyQyde0I6WzdGVPYqu4/jjXG+U+MHAAdK0v2HFQUR4//pZBex6Ap3hFK4MAWqVbCD3j+uhsP/34zEptvZo2OLZe6tOEv2iA7i6W6HjwOwrahrls+F7OIGbUc+YxApl+ouIcoPt15c5o4ys1xMsDIWuV2asn0/i66h348Jlb00Mp4H6BVsKi+3E1Q6e7HjnoK/JMem961Vy14VU4FMqgHjm+Wnv1/expV9H8GglIXFuf+0yRAN7/3aY1IYxzrkjeN8/ylAE6zxElK7oSDNruk6WnRQ/ZOaZVQhAHbRKCFgpN3a0zR7k/+9m6yAz9EwT0rz4Hlfs+y9wL/+MjGzNMOYKX+7vf+z4ZyyBDf/B8feADH6w/+dKXVUMHqOzs1rJr6HuwwVzAiFTX0Q9HnMuMw4Xfcx9fbjtbEEhlvz2gs6Zl+8jeKY6qd7TDjf5rAbqi89As6RnF8kgvaA54ADzmfe+C0UDkRQ9yATrbpazYlsXpIOzRz/cZwFBEaBEbJ/g40kfWtLePrBiirBHBF/VzfK2vrXE8Jp4fhiDpdcZrIzPHpDUEF1hY6E+H2xdAH9/bXF+vY2urtYJMfn2NrWsnNtfq+MZqra8s1doErWrIA6F6hx3sbh1iLByMHcK8HKGi+iz4KOUeloDrA3UjZkNqx8GHV92a/J0NQ7pyh6+ZonWPNTTFlgwd1zbHRatlGtyR3arfVGmasvdBkNayA39P9dBhIEQYhwQt/P1+QlZXj+wBPRk6RGgN0J2h43vKzJ0leswwfcUBxG5LYiANtbv/D7odQE2GdwTvg9VahRXsynrN1jar0JsO7/aFRQbe+DssY1Fmw/oElc4MfBcllB0BOvwK0N7mAwj3BKp4rEMIBafTnXrttdfq6rVrdfXq1brx0st16/ZtGWdEHewUrKfOj/79KBCo3j2fm/XZ0P2AQ4CgPxLNKUPWemNYT7DG74xpfIR1rAxdY5o1SKpd9yYus2+GdRLY07jfdCkjSZm1r/JcepPFqoWyT1daNEI6DTNpS/Vpm2154IchqVlm9zX09NEPmo6scP0fxknDWu1KeAZG1upZJoDAzIBO9jRUv/dEMnJ3HLElsZWPohcYSgw9KAeEh2sQ9z8tiKZdyXXOLu0mIvKxmUmuO9hR3lCGR20/5NbJ+Fl7jqCtowFSYohuTWeTVk5c5OZCrU7Uzj56JwDMrg3UyfI1Mne+XTdZOANKzw1gWcpnPhX+nP+gnnsAesvQPfFyAPQRk0P0oaOGjgz94tVr9dGPf6J+GEDf368pHvfxcxN6uS+trDJDP376dP2b5wXoj33wcQE6VO6oe+/ukXrnwYQhFbzUotyRoTObNqBrwtiwqNKfFzcwCVisSuxEcYpKbf9ao0KsInMRZOgL/8UBHXR7weq09Re7vt5FljkM+sWKBbk93dUhYBo5NxnXJWKJgF4ELmxVI1Uvn3Mqtxn9qR9YtVopK5EsYGQqwPzY5kYdO7ZJ0RNU2BRhQVwBH+QJsvg1/h+HdxTwvVPd5tpanTq2SUOZzfW1OnF8s06f2KzTxzdqY3VSy0sQahwWR38c7tXsYLdmZBuIJD5APVKwM4DRhplXLufz8+CVOZzKALZmbSBI1n3xTYA+9/g46R0BdGXoOer9f/KONPtsfb4DgDpT6blAZ+3pr06rTAw88rlY94xZRFc/z/f5eUhrKkNH21quPQM0Z+h2yMD+AAAgAElEQVTRXyTAUAlHlpWkX/F40+38DPipbSFpBY6gecnT1JZXawHufxvHC34ItTiuPbQKAdRRR19EbzpidK0VAPrudMr1gfd6bGNdFsa+d1LZz1hKwkUEu/PyjZfr0qVLFOa8+uprHDgD7UzsTfossVGcnRL4aAkljnMN1Hu25K3QPN/3SFM+p2vohHOAPNuABqU7NTIdoGv4iqBTx7ydGFu9Vj9nOyoDRdxPHcaZy6CeZIODwSLdOdLCJKuWw3kCEVLuFHfK558lHQ+AoSlXk2nZGIcWxVFUJycVsKFfu7/muTRMGpwpqubcZ7ODpW6fsfN3OIYSrY6DWU/bm17naKPsxcIE47AHmYDna9sDerqGeL0dfM2VwWiqJcEitQ0N0j1Mh2yQPmHicfwd4lz1q9vhzZ9VLXeD9SvfM2dNDO55DPxay6zFi3yDTkt9Hzmi2cxPzjeJZDWTgwGfh+5wAFfrtMBZDKtXALS6bVDAQWAHQdzKsjrIWEPH99G+bVEc8JTGMhbF/fDq1frtJz5RFy8rQ8eene7t1cJvnh7RKQ7K13e/71fqWDL0s+fq8cc/VH/yx3/iDH1UFUBHvaj2NZ9Xy1o946jRWfKPua8DoKvtgTVgHrymz+YAXQueAhV1Eg5e7qRJZxz6gmEs27MDDmfZxmQe/67DYqls/Q/WHDNtLVv1TdPWfrwojsNIbP2aRcfXCFXbZJ+eUuSIDXOuOdyj67vOgm+RYde/KrGE6nCMpCMSI6CrBYN6hBG82Xf4njY2Vmtzc6NOnDheJ0+cIGjv7qtuzszKbVVhAuDsBcMZ/DtDNQD2Z2D/urpcy+PF2lhfrROb63Xy+HodX19Rdk4/e0xVQ1bbATo3HDtWW22+Za4dkKeenjXRwBCUZiwT3YqUA5ADG2iha8Wqswr8PNdUx29vFzu8jyF/SUAxDL7gYRlNg8E4MXsfBvCztaw5/vHpb3aE77XA2n9fi+fprCAMc+5RG0t2nvJLRHeqv8v5izoLr2NlU1C57nPS2t7BngISipy4UNwCxCIpgyJkamhjWzx2qkZraGNbpXhuD7Ep3PJWVmt5eZUUPQMFqtt3a3tri9PW8HdM7xOg6ypi79JgZme3xkvL9Dp45eWbdenS5bp8+TLHOMLECCydXMEGvUQDmbZPhiCvB3UwET0I5bDE/6M9uR+uK1gwSLL0E7tlHbzpVUaGC9qdlK3bp9IWO9CjmsKG9xVHRpbFQGfiOnhyIWqWaefiAZ6arZ0H6Szm7oxmI+osL58ylHvORk78i6GMfQ/k/6VVTtEparCdOxzeJxMF+PJzumNMmtwH3wDKp6KD1HZ+uS9fSzhtYKKI+VkB5hRAJcxKHVqvQ21BA8cw3vHfsx++ATD7i8kR/T7UtqdymrJ3ZXkY6WsGIB0m3T0erknq6GJEeD3xPFo4c0mGrpP8HbLmYhXdkiqYePXBRXsOleBb7RtBNUpoXfsfJzJaEHy0Ts7JjOxQ0CCjga3dpSYNuwUCZ5y9lMCypVaBF0XXYHcPDusCneKeqqef/Wz94Mq1+u2P/7O6ePmyAJ019N1a+LVTizPOwiagv69OPnC2vvLnf862tQ9/+MPqQ3/ppVqBWxWoONyzzkc5CtzUujmVqKPcuZkS5Xt4BobQ82OExrQ9LBYUbhYntfFrRNtLjk3FYWJAx5jWKT4AAV2iluDrvHRDYhDLmPg7bTKP6S72WWKwSBtYL3/y3OTMR9d0uE5d6cBAh6+CF00HstHJaFTb29PaRd0cI1PRBzuBM5duoRaHTEdyYIUuk1WnzByosuWQEvREw7cd09ywcXGgVC0vT2pzc50+7ufPnavVtdWa7myzdh7QQwaGfzP78jCYgC6EcQ888AC94FE3x1CWY8jQj63XBuroSwu1sojrg5Rmt2rfVDvMFNh37zGiPgR5+Hd9sK1E0bKm+SMZYN10SEcOH6xLtqXRNmqIpCUEck9w0xmohq8brrWVDUsFd3v8Qh3SeNk+/B6ug0epZGKQVoHddHzXK+56KzZQsq6c5pjXzlp717qW2jyEeDQfQp/7PrQUmtIHVXgAKT9PoKGWKQW2aa1ihk7DkdDwctwCM8ZhQB5CA8OZxeOna2F1kxQ7etHh647sHO1rGJWLgS0UxJpSlHPhLmvpcLPj+0Nro1ul8FmQoaMHfPvetK5fu0alO0arYl767bv31L/bA0vH0iVLD1AfzdAjWux/ntWSvXFfQHdnRwA35RZcZ3lc61QASFHIqOK6gdBufq7VmhNRTRodL3YSjIEUgIgZNNujcPnE+mjC2VAiwjcD8pTmpfea5Z7hvGI4SqU7mKgO0G2k0wRpNJfClDgBOgMQMxjZPxziYUtjZuJu3+vZEYG2rkfydNH8CTPCHigBwyGD8wjvLTV+1aldovK0N4GpGYN+7rf1BnRgNF7jmoF6xtkQtgudT+puEeim46AFKM7W8TzgRliuiMVyhKrcw3F6dAcMg1JcV/ejO52Xg6NXhq+jOlRcs7e4sWmBfF7Q8Mlamky1M0fJs51srIMsAHnrnnCrK34nng3YX/BtB4gDHzCmug1o4ecLoCMYF6D/4SefrH/59DP1g8tX6qO/+3t16fLleuGFFwjmvK+Pn5rwSmO+8nve+z4ayvyrP/1KPXjhfP36R36jvvTFL9aN69drGQMd9jX/GqcHpqVlWdBsj7PKZRYQQNe1U+yUwSaLIJgOYO6QdqXuAjnjR8xH9SkWL+w/2Q53WDsY+4kRqjT2P6BffJS+mZuOmqL+5P883tsWuh+gx1gmEV76SwlOjtS5mO1i1DaExThKnWVUIkCXh+CU9clp7UH+j55DCMtg8rGASUmKblOPxbWSzStc4vCZVUhnKxr6mNGSAN/2lRUFSKYH0e6A2jhsXx955JFaWV2ue/fu1O3bt1t7GAAdNXNsnli/phQAUxnNSF+FlLFWV8Z1EvT92nJNRrOaLBzWBnrPcW/2JIaDSFBjQpFRarhI/2egogXCEQsySBpuC6+RAH04TsjgcJSqrqXEdv5el/nxOHLdKv2mhGCrl3WguV7YlQBIquKgs32kXNvQS6+OhLTAJKtrrUy0YrRQx2BAUHebmjQNGE3qeizq3i3j0exxiF1iWIPrFoFcBEB0sjOIinZXF8kOLVuHlkQEdzxMONt5n9l7nKwSyMDjfXzsNIVxmJsOkRza2tCvjsmKAF1cAw40SfudaUQEJVHes3ZscOABj0twWPXGj96o733ve/XNb36zLl28VLfeuMW59fGQCMsysHQ6UPOnMV2dEvoooAfYE/DeD8z5M4vf8N4A2HFE5AjcUMJmGeIw19oUm+xqoMFVrAG9Lh0B694wGTINyoydERQmrTo4ZLdUtCAIyAedZexRZZKEU1IUeK4GbbbiFkk2Ii1r3Xtido7TcwB0FTwNzZj7vjxxAqE2UZksaZhIxJy8hgH05s+gkkSYzVxn4d0Cu2YY1NmYJye/9sisRh77KqZBAkOYQQGE6AIXIanpcHZJs5Ys6hnLApMQAeosUzBhHHzpab7UyrI4+wXaEdD6I3Fhwgxr5G6U7H8kA2Q+fMElBjUTNnA7NeMglo7hsDqdzFsrmyTE0qsmSyeD0ih396anFTbBIgNKDWPRGtonvc7PgrZK+njILY5MLJJZTNWkZ8RhnX/okfrDP/xk/cvPPF3fv3ylPv77v18XL12ur33ta2wt5dr+4MkJewAA6MjQe0D/zd/4rfriF75Q165erWVEjwZ08Py0b12A+lgbijVuZNe+8LihGVenuo2EF8y4DjU+lTcagz86hapU81afAtDZNCVAx7E7RV0dURpoQrZ1gIr3pvYCHLaBXUWHPqT7ZugEdC/uZOSNlsHGxkLm+8+hlIEAim3ZtsWWlpjneJTkwT6d23Z2tGgnkxGpTixe/NFsa1FAPaATwFy3CqCDqsVrgE5NawZnsC8u1okTx+rhhx/m13iyVFtbd5mRJ6uJAAt0D8A/k9ZiAKMedTzvXp04vl4PnDhea8tLtXi4V6tLVcfXJrWAKWMQwu2hxqopXepfldvZ/QA9oBrF+f0OcSra4+zkul1AHFkBqXoP3cjjWw7h8s1A5wfQB2OJ2ICGKfAp7JZABFGae477SL9oryHCZ2ronWgqGzuAO9TXB7eqHJpNqYvNC6Ofg33PTVfmy3nr9P83S0Pvfq2JAdCrpqxB6rCh41fYHWcdbBF1hph2qdFkuVZOnK3xsVO1unmskLHDDbJwyGNcMtZgAhtn6AASBWjqpVfPNehPvV/YD0/GywRuDHD57ne/W9/+1rfr+lWMVr1LMNn1OMxh4tkwPrcH9x6ss3aa18BcMG7GpAf+I8iu+VzKGuMqhl9heyA8Ehoda5dKtw7xcx4ZqiKzF51VYOpYE70PoCOoQkCl8b8uh+EXfQYoe4tPuPb3UUBvwU1KRtgLyQSb+MrsAk1gFikIS5bYhcF8DwD07PV+z7yJ3bDgcnh9nZNpu836jaAr3SsB9GTqwAECurc/VwsB3S13Tu5wvqsS4XYzj1rG8+7vqWRHQSwAPc6JHKqjWjivpdc+z0nqGWITbTMe/rLKgmz9cueMzg+1fqZsM3R3xFjGV8IZe65rtAEpV2astRK/wQQoBjn9NM5enCjo9wwLulnK5vvtAF2ML963pm4C0C8A0JGhf+bp+sGVK/WJ3/sfKIr72gsv1NZ0W8ZEAvRRjVdX6z3ve1+dOnO2/tVXvlIPnr9Qv/Gbv1Vf/PwX6urlS6rd7O/SWIbRKx4sG3nNL7d6k5OxAMqyp+LNsvRAtE0bz+LaJL3SI/5QUADABlG23wE6AoYdZCvIStznzgwdrAAWOZXxiiizEIZ9n/DTkaipIVVwRLkLsGVSkAydgMTI660BXXPJtVBBzxF0TMsi+0QEquwY5gHI0Fd4KOKqRIWu9ykzCmZYHloSKpZZopXTovwUQOD/AHy0o124cL7OnDlTi0sj9RJ79joAAq+DfwO4oXbH/znEBToED245fnyzzjxwok4c22CGjha1hf2dWh7N6tjKuPa372l06P4OXeI4+KKzLE2W3UoVpt379rX+EE/AxPpgjHz6djdExxzcogMTa6cPCALqcJcjNY/XC93OHYT7Oni7M0iy+jh0fWqAMOqJNoEZD+l6MzudC1Y+o8osavlhUONrzazDpQcF2TpE8DvJ0FM71zCfeUBPht5KLzQ9qZrygIxAyL3oLtdw/redsDSwRTW3peW1Wto8WePNk7W2eZwlNUhtAOiLKyu1iEmAaEXz3mEtnSUAlQY4BMidAmAxyBCRhp7w9fDeb968WRd/cJEZ+s2Xb9LrfXtnjwcu34uzoLejyxuoeIDFXGB4H2A/guVKKFr9N2UT19DpE+5BHQ2otY70nvpRncPqQKbDvWzHRvwEbApr5ukj9gRALbmUegToWqf2tveZxG4F6hUkKux121jL0RepHh8RnX4rNWqcuayyxsSka4DD7y1NRLlzPZqhIhNwlBk5CuguH2pefPQHvofsHHBbKTPM+fMQ2WRa33pAbx7tvB7ZxoSa7t/qyQZgYB9DWxXKfY64ceCqbN+tlhYgNm8TPoDQJ1tqvmf35dvoJ6BOdhSiu1QOGtc8v7qiGsh3A/QSwA0TLfdMref3c061x1kkiLWDwTopNVB/wPWpDH1iC1heU59BZCvYLjqrCw8/zBo6AP3i5Sv1u7//e8zQv/71r9EAipqXx06vEtEw6hMZOoayNED/jd+qL3zh83X54iX1xO3utolFiOh4jvFA0ARbmVxYpR71oe02pRI3MFK5yyKMDOhbDV2PJZhTBIeIFY1SMKqZ1S6o92Y1iwwdgK6AQgNd0q+ryO6nAnQfxG/ycrcY5a0y9PsCuqPBxTEiTjj47HCj8YaOYa06YRWo70vH4kskivtB4LalJBcqghBnjAg6ZN8qI5lTJ04QzDePbTJzpte4H9PAxvPP8R7SRoesCsEG5qG/49FH6sL5s8zMOTkNs89h/bq/w0x9dLDHHvQF1s4x+tNzvAnIkZY6NOl6xkMlCmMNw93PjZyNcuTn7LPyNnnN9TwfVIqBVGNv1Hw3NCGgnah5WAvRQhhwCYwaeJMyhq5dqMnB1rKn/ehz7rJDAJ6Ufawh/RmTaXOQDexym0+8DWbcv82DypR77hkDQ7BS8bPnQa0DFIcIBJT47GB6aBNsEOXglY1jtH5dXN2sjRMnaQuLUapLK2u1vL5OIynKvMwOYd9ypCwPJ7i9KWCjSRJr6mhnw/dgKjlhiyS+f+mHl+o//se/rIsXL9ZrULpjPKxrzMpC5ueWHz0k+8MyxjLJaN4K3I+COmEZH8VA1Zgc16E1Nw80bTf9qsvOlZpgvyk0ALUNtgZrIpO93kS52+yqK8OKafOxg/2cDF2+CvOArs84lCRDb7ds0EDcq9M5AhaglzZKk/bRgMOUaS54SrvV0X3nun0DelpLZ55FXPYUVLDF0yptneGqf5M6tgAtazzDQrmGeO1xQyzwDbDDOlnqXid8ShDTzuwjrk2ec2xu11HtWfRk02wJQbsdCkF3i0EFe7jnjDjZu5Kl7A8MhkG+Oa9lsJhuriY4v9IC6L1JDH4D+wYBzNH12tahAT0+/AF07J8FnzsEdNTQKdoMoKOkJm8SVGMvPAyV+6fqM595hur2T/zeJ+rylcv1jW98o6bb22wtXXjs9BpPr8nqKvvQT3aA/pGP/GZ9/vOfryuXLkscAuU0Z5rnMMTIOdX2qEynqYyEaHSisnAC20WqPQ+pxy+0Xj5FgPHzxiKQKE7zzw8X4Fe2wHoMp7rRtEa0C3txO0CXI5IVEr4xqQtpw7xFhm6FZRbs/LQ1W/f9GMpdgjgfGM7yeNA486H1p4Va7CuHW5d/hhsPsUSEG3g451WzRuvhEhg4DroJrQ6jET2UV5hpr9aZBx7gF1rWdna2GUBgU+l55VQH8xgYygAA8F5AyUPxjn+Dqn/00UdqfXmsISugrmZ7NUZOd7hXh7vbVXs7tYQtAM9iADpU2zalQI2NNIcPs1ZDd8ZNu9rmwpVsRMDd/25fK1dWjucdKFdF40O9UVH90J+ewwC3muJD3rPOy907jjV3HrDKRMU2pKYmGhF/hnq6aMF0YZAWxAGRencyJk/aYxDTsw1Yl9YbhBIl2OHxLrswm/e85FDTlKtYTyJff6lw6S6HkhOnx9mnOpnL4SE3NrLy/aWVWlhZp3scMnTQ8Kytr23UEkasIkPHtXB2zAmKNMA5qN3pDkEcvenMtiLo2zuotbX12tzYYD/69777vfoP/+H/q0sXL1K3sbMrXQs+X75SL3a1t517A2Wsby2ihOc/AZujv3MUzPFvwoOFTYTulpHqle8H6KIyQc8KJJm1s8UNIL7I2fC4DjgL8Gc+Qx8GuKSiKubd87RnYpfyNgLoYYTE/ViPkc/r72jGuIA+JYh8Zmp0ELQazBL4NPuSTniqo3eo1OvsGUqCSXdY8mtJizuRnB4nu0eCwMc7SaAfPuvFYMUG4agmFcrJkIEcNQbYi+hUkdEPEcJlWdbyzWakPTPXjCLB1tOP9ZR5DmiRFptEsfEilOPLdJgUK4bBSVKgM15Nt4G7OSREdldClFY8urRncwb3yQfXmM8vXFcmd97f3MduSSTEBHeOXEPV2KXvwGMlQJWXAZkgYDA1GyrtJuHFHsd7QocKAD196JcvXazf+/1PsMPk3/7bbzAx46yOx06tqoZOQP8VAvr//adfqbPnH6oPf+Qj9bnPfb6uXbkicQhr6CbaM+DdlJ3UuKLMKYzJYIJQ7t1FSIQmwZG/PBMb74VOczhw8XcIAtjnPqMYLn/nsIG0uDlD1wbIUjUQ8Fv2c39LQO9bVYbxqaJxbQH5VoDu948tyOy+E8VB0KA1LhGGKE0p2xnB40bhmraRiKKgQEFjEwjwkW1XLaPuWbPamU75s/X1tVpZxhzztXrwwTNUquO1d3fBBsjaFIuHE8Hch47MHO8FgI8FgN+HII7ucTSVgbUrZA17VLNjwhpAfWFvWgfTrRpxpOp+HcKEZE/DRgjIAXSfPHMgbVFhaEQe6h3YkUrv+9YtnMP7xCYlgPmwxPMmG6eYy4NZ5hTsFugguOkBfS56hn6DLIqFfdQCKINuB1dXvfFNlNjTwzyYCcXn3ZFE37mhw2rY4NgQFMKZEg2gIxNuwJes3xQ+n897YDeT/Gyqg3UDzwJMXtNBLSGW1tNiraxv1GTzRNVkhfVy9p4vLdcigB0KeCvfF8Aq2MwnBy2CD4A1p8J5zCvXMa+ZgiUEirdv3apvffs79c2/+GZdu3qt7t69pyDDfd3JFntQzoF3FNAYhBnQJSbsldf3g/Hhez2gE2A6xToDM2foEefmgEYOCU5Fc+wlxgJFj/0Iz3ds0HlAl/JYk8LMJqa90NMkaTrCmrAydB7yBNrB8rNjwPnzeMipzprxnrpCzH38AA1w4YjFdq4kFaLKogtexSYNzmdYt1GGR1k/lHY85StapzkR6axNJySLhWRjBNtpmKQskqbtA1CENDzr6I7FCk8tjSH2wn71u2XgqI+hPMAlCt9IBRjSb5CxaGyvrhWAHv4JWOvg8DHxkGcFF42D8xZN+X7xNcO2CdBzTklcq9fMWZ1rHu1NY5q6wKid7ZkGmXJbwDxr0dPkfjygq9SD0g5LejCQAl5gXx9WPfQQAP1T9fSzz9SVyxfr9wnol5ShT3dY0l340KkVxggQxb3rfb9Sp85A5f5nde6hh+vxD/86M/RrV67yBhLQA5ld/YGT17wwW6aeC2pA56HjPvRml+CIWJGkK2GetEYKH6KArm1Nrk4C96OAjrDmKKBHuckNzjLX0QxdsTLr6KZKe8qdN3Mueo0xQZpOpUiN4UgAXa0xUSiaI3DPJtp+OJbTrRRpaUtGyYWEwQ+mzwACYA5ws3CTAdj42ebGOhfy6spqPXj2TJ1+4DQ3jbI4GM6siRZbHBHAmfEfHDaxHAa6nD9/od75znfUsePHeW831pZrDEoM6uDp3ZrtTWsEVzhk6PsYq4nuBqm1W4aO62oxDw8vL+ZkAwHgtukjPrR6PXXytrniAuUWQInm9CfinFDyPKrjkRyPA7IjooVlXDNQiKEGKeJrbYMSgvXZNtuROkAX+87jVjXS1OPTdmlRIKetMXsfespFj8oeOFF5DofeLrYPEJpxDQ90TVvj5K0moNTwI4jTdsHY4D5jfxrQ2T0wWa7x+ibHqI7Gy2pdW14jmOML/eh4Xlg+w1hqxODJWR2uDZgD0pRpq8vBq350fBaYyXz/+9+vb33r2xznePv2He5NglTvnOdDMAdgMkvf1YbMb0XHvz2cBxB9QHPkZWrPCu97QOdrtCmQMw7HSL89GTH2l0vRzYFDXs9ym/OcbTb6aNxmiNaYSskeNCDeKCu+CwZMGQDkD9Wy8bbCuvbMrDt3gUSw14qJDnoiCvxxgM5rkXM4LCvBpmhuo3XfM2DaO5gkps4KdTywfc4dISpVDXeOA4ioqhegY1ktjZWgjEaDwY5j1jmVhKqw1mhxgFc2oc72tAbirESZCSJMMjCerKZHquOI11mnhkfi+j0Zt/Bhxe4NI5txz5N4Za/151cLgHrAboN5nPi5bt/udde2eRTQsXclLBQbiLHVCJKw7nA+4fXgEIctBS1NAP2ZZ5+tq5d/WL/3ux+va9eu1Ne+9o3ame4ycFr4yJn1GQ6L8fJKveef/JM68cCD9X/96VfqoUfeUY996Nfqs5//fF2/es2ALom9VN2OqkgNoe6tFgVPo2X2nA2b2lWyZxjSKArPcAHHqK6/c5wrxCcwrMEN8QeieQ2z9cN5QGcmo6pMXgMCqaGK7tKAAT2/FZWm6mvuB3VDf+jzbG7FzVJxEpw6O9CI4vo+dPYihvbpFoD6j4c+6lYv5XNr05P2wyQ7CgstSHE9jEYDVXXi+HGCNdrYzp8/x1nooN+T7aG/HDVyPB+odQA8DmH8HRk7au4///M/X48++iiFcqzLLxzWMqgxjOjc2aqD6b3a375Tu1t3COiL2NDof0dLSReZq7thMNCJ6OiosQ2zpU4sx03VjUrKzxoVH0OLKGQ6VfF8jVyiOKnd+1Y5KZS5MZJpMutytc+brafcFdhF6RwoMUi5LYk2qBFHpfUwve85qCMyg5Xvgcan4os2q7Z55Q5yppA1pRKAhXY8yAXo0oeY1uVGP2iHGttqeHCZlpczEScoLkyWa23zWG0cO1Gj5fU6wEE5Xq59WsEK+EG/MwByH3R6rjg5zeuPr0Eg13u7det2vfzyzbpy5SpBHY5xP3rjdmNF+gMtgd6gCXkzNcn71KWurqw2LH876j1adZ1Iw5+Bq8vfckIMz56+dNWudR7xgGXQpr/zDy+/4Jf/pAmW3xUjPgfu7QFziozhXMLntIFOHhZ6PJm61nb0DUoeBE8uBRlCE5wQ7CjYG9a7kqThgtDXwgF3MvT5zJp8ED8bzusAmcxfMD9il+uLNXRPWGOygX+Px5q6xnWJ3n9fQ1fiADQ4q6SZErBmS9vGQ6/LVlLdG3n3C9BV7hKzib+DYqcfg7UjjLNpQAW+ZWiTSxAg86TB80PnzjD/IZ00LBc48A6gxywm1+ro//EW2Vli45hct8a6+Tnxe/hZXEOpS9mHU5y0G8CLFZRHkWXbCRTvZXdf9xG4+tCFh+pTn/p0CdB/UJ944rfrlZsv13PPfb0ODnYlHP7ts+szLEwYTbz7V/5JnTh9tv7P/+dP69xDj9SHfv0j9Tmo3K9eIwUFYQ8vs0IpidHaxCfUtIcmkEj5VZ0YlJ98cygD0XGsA3XWvx1tczFrLCSnuXWADitY1lBYQ5erHHPsDtCVmR+h3CNEzcLuNimHLBjQo3JPdi5mQZ9B2DNs6KihFeDIDY+0MA0PXFPu3NK0GNTikmg6C0TAI9oPqutFKSNa3YuvbIoYt/jYxgY3yfFjx+od73iUAA0Qj/Or8EQAACAASURBVKUowAP2nPg3ABxfyRDxuxcuXOBj0IeOGjuonuVFbFaM/D6ohYPdWtgH1X6PgL4/vVcjKHTRssYvZYwUTlkBgWsWf3pE9FJ1ykCifbXxk+6rZonBBwh+ZoDHVWawQwO04YAh1Z7aOw+bwZ40rEe0A3gwDoHmm85WEIh6YL8YJyk3RnhNq2VJ34tRRshfZvhmFnigW6nO9+ne1gEAJHJjZsNDAgAsD/foKaKUF70m1TzV8F3bGpkqrJkWFMqQiAcUBEJ7mEUucxmAPB7Lww2jTPFmlpZqZX2z1o+frKWV9aox6uhrdbC4VDv7CMBRMsHo00ktoQbn9Q7XMZYH6NU/zAFH8A5679VXX6WP+6XLV+rypct1/cUXOScd6zt7bwhWFYiI0legf7TW+LMC9OGsGcA99OkQ8us9xmMC/9d7Uw1dQXwmoet5pBcZwILrs+sl128NoriYyApYh1BDzzUfeDBsN2i3wKWXec/Vw+3r0Qv8/D6Skyo7zdhoxSMtuHGXUtZ/+5k2XPtEANSUD7EfdC7ptM31wrXiuGkKdFEidCume/QzjQ5nGcCGV8zAHOV71yhjMFdAjvXHfdFYCsOF9THYA6Dc9Vld6mSm7sDKZj6i/8UaxIiQmbk97YfAyedrN9c+LKMSBcd1fbkjCYFLvQHzBHzZx1nzEcXheeUfoXIqy7WFGnoP6AiMDlg7Z9AAQH/ooXrqU5+uZ58RoP/uE79dN2++XM8/D0Df42dfeOLc+gyHBTL0X4KX+wNn6v/4v/+UNfRf+/XfMKBf58EsQNfixgoB1c7oyf3n8WEnaLdoWwrSULGh53HYQOHHZZcDzGpV1U0B6KoLCtA1SAGAjuwfB9qPA/SecqdN7RHKXT8HaOqC6jAT/dEoYB89Nil0ZJnqmGpqonm673n7tLYrb0htHmWRaqlKRq7aPw9qK42zGeRypgst9TFkgDPW0DG3HPVvZNqnTp7kpkr/+b2tLS4EHPhoa0NmCJBHHR1ZOQAdWXsWLZ4L2TkkiGj7WMSIVvAuO1u1e++WauioMR/sknJHcGEFSWtTwiaJqUcsIbnZIYrhlCfUa3vHt6ErISAtvaTpMUfoFJlhVrBbRZrHPYUw3mwWQzJGjGsVGQ/7HZgGjfmPspXhpFPt1UGmjmYBOuM3MUpRuSfYiFVrxIFSQruUR4pQB4my1fnov7UeZeyqZ1K353Rd/nAmk6VkXxIDSSgTYxmAOWqKAmBPCYOtq10UOVYVM9LXNmq8tlkrmycojts5xBQ2ea8vofuCgK72PtRJGVy050ON0nMVDg7rxo0b9YOLP6yLFy8xS7/x8s3a2po6k/Wh2lHtORD/UwG9nahH/jIAawysEqg5ZOB8icFLMrl5C1xcK1dGJQ2FnPHkKCcQd03fgNayXwuCB8jsAJ3GWQkhsFWcYLTgoOcP593qWompDSEZwER9DwlIhqRBZ67XWtMRREvu88znUMqICbJ5pewpwUmEydIRGFKIp2upLLkTj8IMZbzUsk5lt8rQ8QD4k2eGufRt7mpCcMSsWtfFeZ2vker5E7IA9r/PBRFF1cbTxmAJL9bOhtj+MsuVOE+BbgIcG04xsbApUGuHM8C21xtKiAH1BId9ItZ4n64DpzFUrZSiGn0SHtHpEMXpumCtAdBhAYuzCGtRwcgA6A8/9HA99elP1zMA9Evfr9/9+O8I0J/7Wu0H0H//wjqKELW0slK/+J731vEHlKGffvB8fejDyNC/yAwd3D7qatzu7DUfsmK6xDFbjre7amg5MUVVe1EsLNQeIj7c0dSfCf4WVzCTBuepGc4BdLrFAdBpYqMMnaI47rX7Z+g/DtBFo8dnPpQ6q11DLTiZu89+RZaK7rnwfYLPbV8fABJ1DR7AZE15Hdy+NobQbQgeINoQoONGYw6uazy4Js2VTbQqAB1T0RC1/bWf/3kCNerrpOQXRqTWsXiw6M+eOVPb0ylfC1T9+QsXSNEDfLGwpBQdy951piwcwD6mAG6rdu7eqtnOthTuNpahqsXAGZUnFj2YgGSv+DneQ5SdieRzJjN36YKagSYUFU9jE6vdGVG735wAz6wASvYBlRlcekoTjVAo3pKqtP8SC+Bdm0PDffW5vwF8/qbt59S/iqwgk9cGC0z8Hu5dFDxDvVQ1dNTCekEcP6tFcBq4g3s837uN52I5Cwegac4wMISv0UiDVZz9J2sXFavIFAE01Oxj9KUD0Nc3a3XzRC1vHKvDxXHtooUnNV9Ycbq3HoCO96NuAzUPq26pz88e9MuX6oc/vFRXrl6t1157nT8bHMcG++QE8/85GfpbATq+39rWGsuW4Fzix3hp91nqYB4jaleHv2qyckXD+lKr6I8FdAaTDmIaTncDTezHoYAe9zk5u8+tLjsPlijEt7Nizk46cSpo7AMTJkBhDKwg7zN0/H7OK3yWAHpr93SQIUMYOHvofcKXjtfCwla8f9oW+3fUPjvMixB47nF94JKgU4CUfbsmuFODJkNlTZRycP21d8lwIsHEmkunRNp2M8kpGoaIUru6Pz4T/sSTgZ4JZrNc6GzJlOg//S4DOveEB6+4Jx0c5XsN0JuyZ0jljj5OssmEe8NM9JQkGfj4Dyxf2bKGBM6lH753dxLhNx9++FED+jN15VJPuX+tDtBajMf+Tw9vzCCIWRwv1z96zy/XCYjivvJndfrsuXrsQ7/uDP0qFziyQwnwOgWmI8NkyyJlND71TYDOGecYsCJA12aRqEwXyksJkS/6LVk7tKiBLWszAjod4gzoMgf4yQB9hnOpgapHF5oqD70akVwudOsrjpqV5X2Z0CSj9zsY6Hj7PtIWsh0Wpqj5MVF3mvArgB770hwssC9MHZ81NNOpeC1kTmhb29hYr0cfeYTCNmwsmMSgvgQQw8EPKh3vEVR8hHFQtZ88eZKOcYkWAcKrK7CkFaCjLa32pzVCNr4jQEdf+gI28+527e9M3U6nUkUyVlLstj9lhu62uQB6ywhMcXIVNZMPHWXM5FGTQ+TvwTKptTMYavTXEK0Pm82ZEDPaIWgiTa8LzdfgRhNS+zardMDyEeW3UvM28k5FvHavRD+GOpb39Jzy2Nl2YxoA6Hs47EQR8rFp7eoey/p5ShnJ0DkVTNl43NcoquPHWay7KKvY2CITDuO2hXZCfE1W19iXPlpZq9nSco0mqzXZOFbj1Q1awFJ8ylY4tNLIX2Blsiya2fUHBIaYTbC1Pa1797YI6JevXqnr11+sl2++Unfu3mVtmJcpVqAujWQvzU2oSkmso5bfroaeoOAosPfUdw9cSSBwoZKhNyCMLbADc2afFLkhQx8o99SPebB3lLsZVgZMXBX3BXSfJM1y1PMFtADN/Oix8eHg65gPyt+ztqnZADMJE6Tuj9Ik19sj9msBwvCLfTBD0WSnZG+sEtfmfD81arwYNyurVgAvGCKNyWWsCFbPgTezznjnE5TRq65DV7dZgrUQ6ToPIPZVvzX0GQB4gNuYJffggtZ/C955ZshgRvXrYRBL8/F36xyek4Y02r0uhQ5eFKnNR6jNQGZuboQeOWede2QR5rn1Cj3zMqT6R9tnleFH6a/PzL5+AqzOBzK29sAHU/fIo++oJ5/6dD39zNMC9I+nhv6CKfdRLfzBo5szOEZh4to/+KX31MkHz9Wf/ut/Uw88eK7+6eMfJqAjAsfNwdCGADrpR9dOSe2xlhq1u52YnD2lrgWhGgB9SrpemT5vcnr8QtH1GbpVihDw/LSAzslrPAxnqtu7Vt7XxeUG5Tq/dm4Th/AGuW2Nh4WzaURCFNM4+kzNdaDn7CLmDZZDnPSrhR1pT0nEF8Wl6i4HtTxxz76tHjUQx1PfTAlCEIcM/Z3vfJQZOh6LASEIDvBvfAFMka3jZwBugDl60iGES4QOwIegbnGE5z+sGexQp1vMzgHoEMbF+pWAPt3mxlc0HV9i/7vLJCMCSeCQQ7k/nHuxU8AcFpYNzBPmdf3o2mDaVQC1HCii37W58VmVndstyvcOJwv8C4YTNQeHm1P5e0PVU+JNC5OcQQfQAxoUj4ER8OSzqNwHYYwCjfRzJxhgENEo+TjKJfBz6wr9HAS4GgrRtd4czgoT/aD2ldmGKVcfdOj9RakCLWxrx07UwvJaHY7GNRuv1BJ609c2apFtbYu1s7dfU7Y8ImhfqLVlCyxNOeM1wPKAVr/5yqt15dpVmcm89qO6t7VdO3An5PXRDet7dRugN6e0n76G/laALpgYjGV64FLMprr9HJinhdalLApYnaGJjckMB/cEG13nWDgm5T8e0CPMIhcYRbOKkA0WpIy3L/jRWnpnVIQHpOtARSBl2+IZ5SsfKlge4wOgJOvWmh0YxmTsbpbjZ89zS5K5wJHZMlOJUh+13SGTB6jjLFRWrEAXZyqsXGWmHIe4JG3DGg4AY94FOoAI6ItwTWufqgF5Ho39HvtW0u4NN/SaeCREc0yOGtUu3ZL6/HvP9qFtUD9xr35vDOWk7K2EmUMqOuhH5s44Jxj4Xu6Pzn35FuAayadFq5lmMwZ8hG80zKkRAf2ppz5dnyGgf5+ALsr9BVLuPAc/+cgmx6eClvv773pXnXrwfP3Zn3+1zpy7UI89/mv1uc99oa5fvao+V9ZvHc2SZnfPqWvo7NG1NrSPitoisgkM3N6QoUdVGro9IjDNTIeNiUeoesLOLv7fKHf5Wkvo0GfoOKu1zEfeQKSfFlXpVtvGINTjpJsO0KlyzeMiSnN9NrV1LOz4GqvGPdTduR3cmtLfvP5wF2h74prbmnqRHD4RZuOmbpPaOYOPETJuDGhRlH3+/IP1cz/3cwTp5clybaxv1HR7aop0j1n6j954nXX09Y0N1s2RpSNDT5SO74HCh1IS04rQg04hHOxed7dq5ix9hgMf6ve9XQZjHITByF3ZIw+HNngAJQMZdACc+5qTgNgtYC5hpAZGparHpTYKHg/QqlafLh+jQ0YCF9XXpXsQK6LrOW8XKyXsYo3QAphuBde66U2fKWlceToM2/vmTG29BwC2Xkv3vrWpxV2tc5BrwpgD2SE3a04f541ujyiO/fCDlztYKmzmZPdhGZiduD4IMN3ZwSASoKlVwZipzPGXC7UINmhtvRZX0La2Xsvrx2pxdb1Gyys1RtY+WqTDG54DwTno9sloSa18EaDSwniXA4devPFyfee736OX+xsYAmSfcrTSIQAG6UljkNZ5MIyfjBDopxXFvV2GzjHJDr4HmBwYmMjSouVRIG5Qi5dChF/OjmIy1Quihop4I3u0RrTiHGGaZ0S7YRd8KSbUby6NUirSQwgIZmzYOtfVwAkRnmnAin4n2hooXa/FrnyVIKEFU02a15UjsmedWYqlNOgwWRM4jz3pLYNtyGaAzbHAkRPCDOhkWeDVzoyTo7hahi7BmrJ1lBfxPGyHpmEWGCy/HgB9SYNeMrMcUMtuUw9BotiVe0ClV549ZF6WGJBof0gmGGIbQaaCAWFYuALn+FI39fqpTtAcc50WhWX/djqJvgzSkpckJE3U6tZFs9HoI8E1EiugIJ6OoF5R2NHUR9dCPcoM/VP1zDPP1OVLP6h/ZkB/7jll6DwD/+iR47ND1NrG4/qF9763Nk4/UH/+/Av1wJkH6/EPPl5f/uKX6+XrL3Kj0tlmEZS3uH3VzKVCl+1r7F9Fk8fgL+ex6pMYh4r+cvwusnoSTu2DEEzBjaOGhznQqN1B3AWqHX3Yblnj65vOEuWeI9hCt2blacrEDkwNzCOcwgajh65bmTjowlPPDPxp+eCCZ23XKljXkELThz1UNu8b40hLGcDQS6mBAYfqpcRbZFuagA7DWzAIQxtH0iYeMDicuek07ADfA6D/zb/5N6hYh9HM6mSt9qZ7zMphOoJ7AI/nlfXVWl1dq81jx+r8hfMEfpiGYCNsGNBns332oB/sTKlqR2a+v3WnZrvbdbB9rw6QDU7v1uEeLIAXa2V5UssYFkPvfnmIY1HhzgOAcB0wMhZfBNBMJ3LEqnYRlzBy+BOPlXUoS8/BmJY39ZbjcBkGrziqZhYh9zjmgDy4B4Dngl/k6Aa9rrN5Dgfi9DPU/8SCpGshoC4gR382in16h6zr+360AxnPE4GabU/xHDDaCAinD53P0U9y6vzPM/QFa5sjiTs7VVLqjvBRZtl2KxwMMpDx4EfM2qGpwKG5vFJrx0/UwmSlZuNJrR0/VesnTtYYoI4JbIsT1tI1HVAugIfTHZZh+FwoFZgp29reqYuXrtT3fvjD+v4Pflivv/5GbePzovcf98UHkhinTgzbWgS131Uy0BHYZ5NSmAyDL1QLPuR+EFky5I85XNPhwlUzJKUtB04m27MGKZupPJDALbXUZPWZ+icNgeN6nlWStg62wP1B3we4LSftaN/xGOUMP8JnYsoRqefqXNSHYdnP8yS4HrvpabxeNmdKdJDnyox3PAtOtz7D7BmL3Ava3PpPYxVdFoPADSxtAlrWf6P4Jmj5nnLcKu591cTz5/FatL72Xuc9hLmWp/fhtQDoUaEjIES3DSRIIyRi0cbYQAlPLoDvTH7sC4BrwUo9S5Qes2pQZbcGmGaP46ajXfwlnC83hifCQ59LzTsi65ZJjBkzhtxHdA1JWry22jnSAgHdDWXostRVBi8WF8tDU9cwmU7MCBw9n3zyyXoWgH7lYj3xxMeYoQPQMWSK++1/ffj47GBxoQ4I6L9MQP83z79QZ848WI994LH63wzoWFQUlyxCdQt7Rw3vay1lrPXhZ7J9xSGUyFOHdvTIAHsD+gjObwJ1PorD1zC9R6MxoXLfH41qB32QAHQ4pdnXWoDu+mJqSF7RkYjg1pK6MGWBRXB/QLcDmSPgGSc0pcZuMxlS7wJ0iRdExy1h5Wl5NfGHjGqKs+N1WAzdAHHQQ1aJ9wV1svrVtZSUeS6RfmJNMhaViHrRIsJMFRmiYvtz5x6sv/Xf/k0OZ1lbXatxLdXuNujRbdW5UENdQS/yhjL0jXVm7aTb7bLE0bh8zzP2oLPfHH7IoNfv3Sao1y5a2LZrZxuGM7sSrlCVuUTgZJRrARve8x6EfdiYqIdPwDbY0CO/lznc3ZgKRdgRvwGcJu26qE6mdhMCOvtURefpsPX8584wIi1uiH44UMFqewoE7QylQ8wubgR0D9tJztU5dUFhRplBNBK+BzqgJFYizQclOs13hhY0ZSShgIehLo3FIfNvURyfz9mFy/epi+v/Oj7xWLSQIXhC7RtBNDMDHpQqg3GSHJiUtTW2rMFoZuXYido4cYrCOMxGr9ES+1139vZqB+vOQd0ahrjgEOf9Xah7W9N6/Y1b9c1vfacuX7laL964UdMd9NPK5IYtbvBQwLCNzrUsbmcKaP/TAF33e8geB3BCMK9/9YDeaug+UGOo0us4KBRL7aZrQVLwLUEgn8etii1tIqDPGLyIZeyjCO3jpjPi3h7+jX8sLk4GF7kuC2zirOaCObT4EdBNsGucaPezLnDqWcGeOg+A64yZ4zFadtu3XUUhTrWG1exjiFAzr7xnIaNLcea2AMaTw0ZkZ5p9Iac6D2ABM+L24kE70rScBflRAJ0aEp7jmpym7af/U1cS+1Vgx5KSBHh94BLhNWMOpLkOGsdNzRceN+gZuW7jNJjApp+qNpRHtS4C6JHFJUNXSmKAVg2jlTHyvGGoOBXOg8E4qY4MjAAdH4WAjotBQH+onnpKgA7fh499/KPUsnz1q8jQDej/4pHjs4Nk6O/75do41QP6B+tPvvjluvniS/Q75mxhgH9nIsOLQ+c22dPRZ70TxfEiWGAUIdn+oQ6I/QVcUExLU38iKfIDASlvHByyoOQFoGM6GQB9LkP/GQK6hW7qDVZLVurnQuS3A/RQtJ7SJdZJw+ptjCD41a3nJQFFNYPhCMIU1+OcdQGoBOg6WJgtQkE+lpMQAg7ZAh7Ugw8+UH/nb/8tzkJHpr1U4zrcV4ZMfxFYv66u1OrGeq2srrA1KXUrgNnaymqtra5y0e/tTNmWNgJdC7X77nZNb7/OrxV8oP292pve44GPe9ULa1z5YCYBUIRpAtkGCi4XGWm3qWrxlKaNpsxLctBQwc72tvsDuqh6e7TrpGyUp+j4RLqI7t2zjmyebXMyn2B2YaZFwzd0H5jRImjtvQocJLKeONMYj2RIYsjsSoUgKMMw3J+fiXRRuTeZXehVUuuDsj1Zfmh6BcTCnAHQPT7VzA8H/7AvXaIinqm0H5bRB1TwENZgwhoMZcDELa1u1PqJU6yrw0WuFies0/N5EIgf7NX09m2tXRyI8J9eHNetO/fqxs2b9c3/+K26fPVa3XjlVdlpYrwxa/hodVyocYKvuPRFS/KfCeg5GN+UDTs/TBCetdTDFgO+tKbGx4BBVAfGrmMPmVdfGopKkmGFgIJvaLA+7eTcg0lOBMR509z7mtvQAlgPI2qMnEeFpoUsbNMcoJtIVj3cE+SS9ncfqWXcchxorElfz8Xrtr3q0pX6pCF+Ex2l4B13lof73KTBZJpcfbQQEaDDSnoe0BV0c01T1t6Vtbhn1MpGG1aeeTgzlCDyCHawCrYL/8Y2bo59yWqNgnKDVJab6yN9jUyaJKqW9iIT8jDNjp/tiG2uyjODPiHlNvyeDNQGJqWVkswPhR0K0xSwpyOfB3ANwWdMpbSnHJtohK8B/cknPzkA+hMfrZuvHAH0P3r0+IwGLpNx/SIy9B7Q3y9Af+WlG+pLxaG1hC5l9+RSDCdAB2WnASrK1JuLkkPn1CYoBADlzjo6JqqB9ugod2QZbAEZsbaHzHwHBwb+Dx9y1NFZ1/vZZegIgGIGQ2LKLUxNzGc0vl+GDuERs9vM73WmgAgeFokmfOcyzYA7HPoALlS4A1AztYdtHKHzNCJV9WhPgUJ7zeywptO9euCB4/V3/87fprnM+uparY5XC5E0W1mwIUCVgfZGVu76NMR0pLsPZxSPwQ9+eWmpdiB225uyPW0JLMDetHbv3iKgLwMrrXKf7WPymoKMmExgYSeb6TN09aGPuG5CsbcDlwAocG11TR9uuP90LwsoeDNGCsRNmuDItKUAPbShqL/YxEY8l1a+sEaMtFGL3sWIUA+1YRZj+G20otYlhZ3OTpSgK1tiZp/aV6+Qt0hI93MQxbRInaMdPcwigNd8GZKBJLt3zbBl8iqDRRSn7E+9/nxrbpWjI9zKMl3jDsF6TJZrgn70jU1m6HCLK4CMOJpawFjdO7c4wWm6s0NAXxov1+tv3K4r11+qq9eu16UrV+ulGzdrz6xAXBjASjHT6QbvULTmz8bD8j+BcpeMbKCNkwENKnGvvy47YlYa5svf7zPUUO0NiI8K05J5hw5tdKsobFGiHaDryXnt2S3hP/P4mpRQ9yjakXR7JJjL3PsmbUtA4jXX0+c8ZXomqbsGDdDdXz5oTTJCVllhAL0ZQ3l4CDJZvDcOZKHdq1kN2ydzGhhZVsOaAZKAPlkkoOOT8jXspkYwjsOihYmh78mkGdBVplNB04VUzTZg+UmdVBSakrHQ6yNxkI4pSZVNvnzo4rkC6IRivSmePwF0apY8PCxZN0uJXsM9oGc9C7HiVqKrPi9c1L/zfGIiNVFTv5wefbW54s/SksIDYG8D9E/+IWvoF5Ghk3K/Wc899zwZQeLTPwegtxr6AOhnQbm//4Ok3AHonJiFnuWxAZ0XrQf0Q4I6vNYHKnwoamVz8QAl5Y5MXtk5czRnxDhMCOj2cUcNHZT7FNl5CdR/1oAedzi1qcgxiINHEkVHFHcfyp2ZJw/wecqd4iBEm7xXoV8s6vLilyoZAwwEwMi2UMOMxSGeVfgmL2REajCcOewA/fTpY/Xf/d2/W+985ztJpa+OV2ptZY2T16BwJlgayHFZkb1xYMvSmF7waE8iJWaQPkC9HJPVDvdrdLBDp7i9e7ebyh0/X7DlIzaA2mlcczQ9CZAG5Y73TRoPEXsH6I2idCkGwBtLRCUAmojEenjqehmN2raAaq2KurVeFBT4SwU79bkmM3PmSvFYXpslDLUCYpIda3s0C/LZnHoJKW4BOt9/1/7IjYt6HEahdllbwF6bFeteB1sEPPEZUMuUx5V6elqo07jA8TXSyhIHOnuqTymIQ5vjknwAoDnZRS3cmRQOD7QwwjgG4D2Br/sqR6ni/2hZhTMjAZ2f8ZCtibAOhoqeXTCLS3Xj5VdYO79589V68cbNeu31W8yetAZEMy6anUpwh/v5swL0hpARcTloQPcKA8pWx9Rv9mcO/90J03SG+uQkBocqt9bFR7JxYKDfXUsX6JghSq96e1U4+AnQExiqTu3XObQqvTNEma+7e/iLqf8EBPp8P/7P/cRZaMlLAJEgJ2sM+w3vDfXlALoElyjjYGqaAJ195QF074Hd3R0xSBafDYOUAOhDhp5BTgwo7LLIIVXpsXdQQSMbK77V9pmLaJMoC6vp2WELZI1S7QKKllSBrhZbxfto4JfLqKv+WEMGdKqo4gVhQBcdrrNF+y/3daDd+2CkTYjzmRgQ11rwnekYyuxrJBV9+Qb3eTyW8iFW1Q89dKE+CUB/+mkB+scE6F/96vMUxfH5P21An43H9Y/f+8u12WXoj3eAjigBLzoaw3IkKlxHSabcOQ3NfbPqnR0WHxcjwWlUhwcICsqUuwxpdFHELyrZHRVKAbsE9Krp7LB20PL2VwLoyjaRUfeAzvdiK9e3otwJ6Habi4IzDnQqMSQMHIqyJpjbrGgpM1FPR5a42yh50c9qF6EGgdTPTAY/0DLs7dXZs6fr7/+9/55KdxzmeM/rK+ucjY6s3EoUZZFYHKbOVpeXa31tnSNYcfhv3b1LCvEAtXKPS0UN/XB6rw527tVsd1pUueNnB/sa0JDJcj60ea0oylK/bAAdW4fqco5QzIAbXQ/W1jsTGdx5tXd58lQLCiR24+N5UekT7NqpAH0AEfeot9qn/s3sdTSqZYi9fE7wGnOzqgecMDCyOAAAIABJREFUgievW5lxpH1MC5pzs/m6HtyhNE/RO7MOt8vQVS8mGsnOB0DnCjcgyWFL9XYZCw0jJvW9fmqf/h3VO0oFco7Ttcc1giIXPeMovVBnAKEQgiN0HKypXQ1gvgSzGU9dgwBVc6I1GAKmT3du366797aoZ8H1vfbijfrWd7/LDP1Hb9ytrV0NDkLQhUMSOwFu2pzI2II7t7f+Z2boR6nMHLIo49AyOjXlHrR762TXLwbNQmqbHr3aq5DT8hXAzjnWBkwNjpJ5viRaXjGe19AxPS1AdFDo4KOvWw/tV73ZiYLlKPXbW+ko3Zyy/TUKgxHwDqA3xuLI52WiaidGJV2emkYTMbm+caoZgt3m14rpj7vqcgigB7hGs1rG9Eaq1TWXAs/LCW3N72HwdG+jmL0fsYbSZ64yGgscChwXYZilSWS79GCwXquLdZTZAtA1u13ZtYWpNkJjqQ/lOGhrsMaxjzJLwY58dLeM+9wRW9h2lnXT1PpgSR0LLoO5K6cXimLtyqjKI5zD8LlFejyRUJvvbTYrAPqTydAvXqzf+ahq6BLFOUP/9DtEuR9OLIoDoD/3QiFDD6C/+uINHt54cRzMPaDTPQuAzlq6RHHK0E0mWPCV4JS1iAOPRWUNPRm67VPN3dBUBnXzuQx9obZhLvMzptzTDoaghXvY2dJPCuhHRXHNge5IDZ3ZSpIC12RwOCeWAXWqCFAABEpGbmd6X+pzP6yD3T1aLuIKXzh/rv7RP/wH9df+2l8nJbazPeUEtpOnTjFLR40IC5d+5rNDtq2hBx3qdDoxARwACoi0Mf0HQAytxMFu1d42hXG1N62de7epft/b2ZIojuJAOUGR3s8QGY8xBKBHgITDREYxyLh1JCmrVv6TwK/PSnFNNOdYozphTcq+ctPos0NseLt4OTNKoCTwRv1ctXMBvb2pcWhh1rUzb9XHdBKk5s1OC7ev8P21LB22jAJ/Zdn+HN7oeB4ehByTq7KIcjIdTuZFpep21wOFcD48m6DuCAXPYReZm2BfeLiy4fcxBhfZcyvb7O3X1nSbrYuQQbDddGFUu3gvS4u1snms1o6fZGZeS5OarKzVGH9Hlu3WOtxN7Pcf/ei1+tHrb+gQHS3VjZuvUNl+6eq1euP23ZpieqXjVfwOrjmqrBK1Dgp30sc/I0DP9SQ1a+9/TVIcBAeNBfEBz/Y9lrsHejwtWU4jmiGIap0JFL0u/DwigsIEST/R1saRZB/XMixPY3u43HF9BjV539qHa5SyVBMQxkCrc4QPE+Hdo+yTNf3heVtJwu+dPvWJOo5Q8soS581mQi+zJayOADojWjEi29vzgN6CCwQBEwC42Ul2jygJ6IfgKGZyZG5tMDoa0JFAV0SWrCSUxfsAtiABQuCJPcCyZddrntenhon97AhCPLTGMxCYobspj+cCHe3ghLrHDD0BlN6vWIsEOD3D1oM3p0rYm0RnSQSuCsbo427XyuxlfF/OerbU7ZgFVA7GE02cY0ByeEjhM2royNB/ePFiffSjRyn3US089eixGVrIFtdW6+//4i/UsTNn67nnv14PnnmwPvSBx+p/B+VuQMcBAkBvg1WoDgbAqoaOWh2EcbjVAN1Qi+o/xJeEDwszjG6UKA5fh/iKoQOpEbUqwMFKgH5Y26jr1ay20bpG4wwIGiSuS/3E6bCrLhKqtaqbqdf7qdyR9TJTY112XhTHLNPZn5TaquikT5UXnd+zIr1zmkpvSt8PnbGSIc84atATrKSMjVkFqHj3WVvAxXo1TgoOHNmlyO0djz5af+O/+ev18MOP1OlTpzS1B3PSN9Y1/Q4DFDAXfQIwVNsGIm22m+Ga3r1HYFgZj2vr7h2OR8VMdKjcdwHi07u1NNtn1r6/vVW76E3f32096Ik4+6EqDP59tgi43U8K6t0HYjuMS4Ku1JEZxU/gordMQJdvO8RsMolpgA4K23aR2BAMgBxtq51NpipqWxsofbV7DYMr1CbiDWVXlNzfAH1OTObnnjrGTW+VM6lc60B4ELL1UQZBEV2Fqg/NmwMzg1pC5yVDb1l6A/thP2HNgM3h5DaO4lVbEz4rSjb3trdk0nEIB65Z7aCHfG+vpgf7NdnYqDPnH66TD5yhII6a/hEOLcyUllgL13MHAslZcTbA3XvbtT3drSvXr9fFS5fr5Zuv1Z2trZruihINAIK1AajEPTAHXvMG65XknagrZRXex0abp89f/499a36eoPBoht4LrRRoN0FDa2lLXZo114idjgwzyfPzHndMo1aPxFrNq6Drz20CcjtL5uTT+1Zw1//p31+EcgHo/J5e37m/2+xC3+rjRQhq3Y3Ug3MA3o+U7Z3Qso6xdpAQpFbcmCIzSSr54YyUEJDuCOhAMqNIMbRpb8umNDp1SW2+UporeNYV8GQ70tAxyNF7RkCoER/SXqi7Bbij3yQ20KRoqKE3nQL9OdTiC0sNrEYAKe6j3OjUU9XCG5wZEO2CZZrutFY8vMMWNFrnEjzLum73J8nBkXur81z/9b4M2fv4PoWPfWbO7pshaMS1pkvrwUED9M8++yz34RNPfLyuXLnCeeg4C1gqfNKAvrS+Wn/vH/9CnTh7tp574ev14AMG9C/9Sb1y/SU5xQHQx2pR4sHk3j8AOgRxu25dwyGhtjWr//gGFSHL9lA3Z4+iOLWxANRJd7J1zD3t9H1fKLiQb80OCOZTBA82u+CyShuDdqC3G8kZOMHbKU58/1u1rRHQTa3zGaxyb6rYpg5VIS4HPicyWZWJ50jkmedSodV186w4H5haA9IhxH9c2xafSe52pKmd6VBcBq0DwM/ZGQxmzp07VxfOn+ewFVAyJ44dJ92+tr5OoES2huuyvLpCSh7943h/pJJYa92r/Z1dbtCdrS0BOljaw331oW/fJbizLx396TtbBHQsHtTh8x55CDXFuQqpee+cQ59/9/Q6WhH30bswiJfwmDFmeTMjhwFMJrEpC5WvuNTmh6hF2ouAoMa2tNTdBwqa4M6pb5p33B/QGjYhpze539l8qHtPOsK5xRVsekAFAaiziRUgKSCMcI61Q9fvmtrFz50gpgmhHNiEfs/G74e8sF59OKNrG1rWVH9Huw6ykAWq2re2tnlw/f+8vQezZel1HbZvzi+HzhMBIpG0xaINkJZIAJT/gFUCAYJBRWJmAJXLdpXLJgJN/wMTgxmQYpBEmSZVJCaAMH+GLRI5zfR0Ti+/m6NrrbX3d8593Y2koRvo6p7X79177jnf96291157bTYqjGdqR4N1KxiYat02ds/Z5vaO1VotK5SrVixhHKwGIWVeCTBcKvPAPj7t2tHxib1x9aq98eZb9mD/0IZjWIA66eCOVzx407S1sOrMmX36wUWNxBlAx/PLC8ny6u34t3w9MssE4T6Za+M6A2T5jO0smIpVwucOIMzlvAmZlf2nertnw1GycSbfV0cG2vh+MXUZiGfgnoF6PmtOoORhTQoqHM95/Wl+dvgrZPc5lRMicMp5iWeUfSZAzRgxZc/Q1gDQl0o/pOJBWxetQgMu5snJgEXAD2B1ZjbEcdKaJUDnWeDOc2K2FBjEfhNIujkVvnMmH37ed29FjTZpXgEFcT6TPoc10gKotRgL+gcDOtHfjayKPAfRNp1wKyVyxVQGYyCVWxsK9vNM4VK85rmAriOdh8FW5cx7hCk+U52eA0wR+doISHA+YUw2MvSXX3rZrl27Zs+/8Em6Nf7d3/2dmDrc4888sbKY4oBvNezn3v94QK8GoJcd0HlwyVOd6nZk6q5wB6BTJOEbWFmZbwoWWySimRZhGDMVhZ+T/lNsB3FdrobenwPQ7R8F0LGwGNV5DT3opMyy1gUN3JGqqzMbKUJxqZnAWESij1SDZf01+mN9gpX6lx34onXDpw3x+90JDYwcAhxQ1LEIQhhB8dZYPd6gz9fXVm1jY8MuXrxkzzzzNB86/htOcLA/hMc2DlD0onPD4lq8Tkq2Ah75o5EN+6LSQblXCguDT99iCpvXHin3IQa0AHynmLaGOr87xfkhkMAnZh0jKHC6OwBdArmMFsQzH44GYhCgpPYMIcsWyfV6b7oDuvpaKOISwCofUJaqyW6g0fBVvE4o30N0lzlx+cZLTnHKqPErTB6yAzg2LMDcVenuCoeHpu+Xsjky/hjo4jGdA3yWZTNHyVHt+Yw9rGUV8Km2r8NX6xAZOtTnNIHx8ZAqewDAJ/w3BMXz6cKGgwkBHUH3AM+uWLLW6pqtbm5be3XVGu2O1eAWh8lrI5/YxvhXLX6o1Z92e/Zg/8C+9/037I2rb9n9vRP2rSNIw/2W+Y1oU7k0Ooz5wZfP0PG5Hwfo9MTP/crajTJAzQNrwG9YUC/nvpmALJ5jdEY8dOTmqBgBtAcIUWfOCehS0IrgWheQwD7P/iXg9VAw7kqAdATA8RkyGNHVBbgrf1VQwTAWgBKCTL++xITkSgqRGSoW8EQnuRsuZ/RYh9QQ+ajj/LrkfiihZU0eGOjmQeNy2F1rrSIwz/RT+ZIFtqpssrVHgtnU3wXs8XUBurQYCJyVvArQOcvAO6qiTxu4kzwZInhii52Mv1APzwO6xhmrXS0ZyjigUzeA4UIeRDAACs3EmWAz/wwD0B+G8XiOehIpQD3jpRAtuzzNvNuH98vLmNiYeUD/LAD95ZdThp4HdAYbn35ClHvK0Ld37PUzGfqeZ+g4WNCCpBq6aHJESgT06EN3YxmviEv4lMRh7nE+VbZMyr2oegalMwRD1ChVawblTiEcqXbQ7sjQs+Esb1eGjpUTWbVUlxJCJWrKRQ9ijTJAx6IZjREZCdA1TMXdqpxm1mPNlNFcoCIQxFikRgYdR3x3ZBylhWrOKRpUuwgAnVOwzKzVatHSdXtrm9T7s+941nZ3d63TaVmj1UzTuNB6AjDVQhH9haBgMZ2xJQKiuN7JiZWwsWEsU5gT1IvzMa1fAeqooXOHTcdUwVOEAXrcAT0BlCtm2Yvq5jH4wHRVC6W7g5nWD+rrFfdeV70K1C8OEWaZLtZhPdxHzuokQH1JPa2i25WF6/uUxUskpho6M3SIw6J27cGmnofWs9ZfdvDoWQpIRQbiORY059xrXyrJ4P0V3OEZpf7zXN2TtrL5AzfmqeN5eoSfz9iVtfvPeDdEHBqi3DVbnb99oAv2DDJ01BbJ9SzQigiToRFLYCOwLoWSNTodW1nfsFZnxerNttUaTd5bZFtjZt4I0FEEVgdDfziyB3v79ubVa6Tdb91+QEDH3sZ5QL0L+3eFPD8poKeAN1frDdVwEiDlwdXTgMj38/S29lKWIUtQ6sLJfIaVMkDtP9bQUwblh3Ju6EkCfH5UL+gFvY61QO4oMmmfLuAgHM8vhjblM2oFPVmOns/WRfM7oAdp71R7UO5LAYK3Bqb3Y8CbOTLGXo3gKKjkFPQ6UxQlEDpX0ikOZ3kAuhIX/KyyZVDa7kWSHXHq13ehW4A4qXsmQE7Bx1ASB3Q+NTJhwZyoD13tav7b3zerdsTrIaNVchYZeojiMkAHxyDDV3bC+LmE8xCAnsoQnigQ7GMi4hkdQgbky/xKfF3PLhrvsrAunrVfhZ8huC9hWvaYDP3Tv2svv/xFewuU+wsv2JtvIkP/vymC5XkVgF5Chg7K/TGAzgx96pQ7FdM+vhTmFQHocMOCOt2nqvFj+NxbAhMOKDrRiHyZsIY+sykz2WwoAg9NB/Rh0QF9PrPhwjjDGQEEMoK3H9ABeF4bywF60GbaAOoLVwtZkRkm1o7qNnogjIcRBJAFjXm/KjcEoKtj0R+wOD1fA/jsMwNvQUMW1x8QzBAbc0Qn6rQSuG1tbdn53fP2xBNPcC76ufM7Vq2DRnUbUMYBem1k+aifo91sgvrrCJ7sC0amoNtLAH4o0pF9F2ZWXEwE6IMuxXBFAPoMAroha/h6TUX26ZDIffak6ERwwPGn+h2HDzYOxH044EJQokxB9dzwYlZgkFm9SsWGzBCgLgGWXluGNKTYKX6ryF4SymvPPngAee07HYJuDiEq0OEo10uuFMlbz9jiJ9ON8HTHOqCpjGfTQd/HQclP7GYzzE4dgGne4fa7kaFHds4hFx5sMNvzGiSvH+UteAK4Q1wI5Hiw+tcY0FiFGTroeQD6EAFHuWKd1XVrr61ZGa1sJegroFeQNwHef4z+ddYolQHBWvbu/T2q2+8/2KepzGAEwZI6V6Rj8a4EuOn9hBm67nOUbrIDUs9YDNYScDkE5rPRGHrCPevALbo3MxiJr6sU4v3rufvLQJNA74/AqeAoNfJZ+SCqCBzwJ4VR3i+eMmn/Or8vAokYPR1Uf6LI9QEfla2Lh8p+630zTiL/9/zYzvi+yP6iRh7rLICHAXFuahrLPp4tl0tVz3oD0NHdEN0gevYB6KDeIY7WoC4vT9LK1yllUuLYjzGxUq+jWxMLQEkRAZ0XKHAPNpiV21yrnBg69+cvLlgawHkcGXoCdO+ekbbIxY9s6/UBTugKydHhoU2I55YCsLMBZ3RFZOi+9LfsU5zlkFwz4CXdfDeT3vMRlDsB/WV769p1e+GFT9mbb77JGjosoHmnfvcxGfq5qKH/mz+zvdt3OKxBbWsa4ydAh6e70+15yt2nqvE8ckAnhUAeEH1J2ChFZechjPOLL6I9AT9PSl4Z+qCwsMF8ZqM5nOIKbzuggzxjXZlqSK/t+EZUBpaBEEOW5JxUsvEEQgq5udHjnZ7w+qwAdIYAEWnS/9iPO9pj6vDLU4HSD8xsPB/zXsdBABtUOgYhQuVM6jkz9J2dXbt4/oJdvnyF5jJPPPWE1eoVAg7ADRebIm20rMHKEwERle1jKuYB7PPx2KCbh10j7DttNrLCbGSLCXzdu7aYjsDhms3k9R2OajzIPEP2i9WR5KbaBEj6O3uGQBYj6+FsNOuxm3P92cjS0Wrian8HdG7apKoHkyMnOM1JVwATGTrrfrC0ZcuJ/PFZf6Z40fOhpF4XzSdAz4G6HzCivh3QsS5jNn0a0pKxUNQ4+P0hoAe8sS0unKD0Zx7Qce8SmCeKXWuRIqTcGoy2NV2H5gFw6hTFkgo2uAZnJRsNp6TgAeiD6cQKlaqtbmzayvo6LWFR2sI9k4NglRDBqn+pbOhvx+sjw791567dvHXbDg6P7drNm9Yfjm0sIkCiOJ9KKOutn4xyV404SlLLsJbA8EwixP9EOc8DsDy1rbZDPc/Ya/n6pxNuunjVy+KJO52uN0t99DkAhofGErUcQO60eLi6oQQRtXRHLd6ifGdHBCk8K0Js6ZAQdyED9IC4h8EhQD2f6cfXWCZ062OsPbU9Zu5xIVYNvUKYq+DnMUxGojiALy3BEqBzT7lrG3KN6QzlFxwxBTKvguOQSQq8Wa5EOxvnUTjtHmDuuJ4HdM1z0L5DaTdE0HmPNrF3KgmQLXVAx/3PZ+jM8M8AOvvQwQwjGslZ+eYp98jS4+yIQClbl4/O0LV+MrFnIH0KwPy8kRBOTB9f28W72BChcl+qoV8HoP9r1tC/8pWvULx6BtCb9nMf+MDDGXoCdAmKQuUu+1cBOqIz9KCH9Sud56LRn9GHtwb5wQhXmUS5u/VrahWgNaADOlTuRbWqDdGi4xl6pnJXpp+p3HW7wsud7+KR9k8qiiMV79Z7ynQF/sgsUVcCsM1hxQrTHYgxwk0JCxQHTdDLbpeomqpTcjwES7TVJU3si5kin6IGsNB8hq+tfkr8/HgIRWPRVlfX7Py583Zu9xytX5948gmOUoWifYxxlnTyU/0V1DjGqWKjoF4OZT3c3saDERfDYjKxGia5QbWP54r2tPGAgD4b96wAM5sp2jqQmUs8xsPG6X8u/uQOpkUclB7d9NjyE17tmYqzWqvKejEyE9cRpIw8FJ+eoQfqgktgow7unbMRFMS5SQRaW1Sy0HEqGj/GkLoXuovYlL3lAN13Xfg6i47Hee8q2+hHdfGkQEOZh4a8jAnWWUmFqWBumpsQkN+b/N6VLQqYowSgVjpY0kb5J/rSdSBLGEQDEK9l0jUO7TdgyiYLG49wCOp3H62JxZKtb2+Tci9UKi6Ek+yP9wxtPhUMsDBS7VjzAHZk5zdv3bGjk1O7ceu29YcTHtxRu8chyaDjPwPQ9fPZGNEY+JE/BJeyUkZf3lERzEo+M/evsSSTQittsrQ2aaYTglataa8T+veFUDAsQXVVGpkUVLj2NM8Kp2k52UsVukwYx7MacLisnPdtr+0fJaEg4COTPNO29jj4iBw/TsKML4GmBCUtnFlzMmyRQWs0qs4gMUCy8Y2AFG1kosmxTxzQKShETCjDFzm3oRsBGg+3APeuHe3tVIQVq8fAHqxOtH/GJ4rU27N1PmNJ8dB3TttXv+8JJl0FL0MoDPIRY4qzCYCeWAko3N2qPJ+h01ESCSdKVYkplZiZgU5KQNTBEp0yqXvJGbxYp9mfGeOS/7cUdPr6jWAqmAqxuN6jv1iobS5U7p/+tL300kt2/fpN++SnkKHnAB0/87tXVtiHXqjX7L/+pX9mq1vb9trrf2u72+fs1/7FR+gUt3fnLicp4XBB5sQF7RNr5OOOjBI0nXzccdNwgCjrcaMJ/N0XJ2tUYW5Pt7jMPCFN0lEcyAxdmTna1sx6oNzdJEDwmkF4MFDRTsJjKh6Qi4bywhVF7U6Xe8+4mB/ndDwYiHMjsjcsSLR4YHOE4hk9VHowou2VpbrAhmYjOqQlHPJN7sr6mAKVKEX8bFEeyqGWDlMUDGyJkZsbG5vMzHe2t21395w99dSTtru7Q9MZCrR86SMIq9WqrFODLu6edikWwfv2e+hZHvD51gpzq9P4YWYT0OyDntkUmfrECvOxTTAjfYJgAovMa47RbkjjhCz7XqB7Ic1GBqB765oHSBLAYaMqSFQftQ5PtQXhkKnwTwYLnoXDCAIH9HyB65Sqnf3Plaq70skdLjnPOZXKVjawFcmvW/X52DgRHcdmStGVH/4SvOGr0iEIQDXERy8z88NSgEqTmgAXJLwU+ihL5/NDts4xqwJ+DpmAwM0V8urd1vfTSIi0sR+4NJbRmqLCmD7q6paAKA51dP4dnv4Tqdz5+tiztrA2RXGbVqmj/7xMMSuGsiAgR+BTRUA4HNrpaZfBAur1yMzv7+3b/f19u3Xrjg0n0s+ENWf4K/woNfT8lCq/SQTcCieqLQN6XiYnYIh2Nu8ewb11QWqOCX2Yno6as+8JZucAMO8ailnyYpTEBCmwUtCiaXcKtgToytzxy/0K3fhJ18epiO5+mQIS1QFci7F8/AdrpWDDg2U/u7QnnAbJ0bs5CNQazCIfx3O/V7hnMwBdfC4lYiHWop8E96LXxCOo9CCCo1AJwu5cKQ4nnXMIqll28ewZfyKThswismjdK2esGPz7xfJ+J4IkOyPzD94nUYZznMq3Ol8ZSDk7R2V7tNRxhpVfpycL+ewcuIXrY7DnYlyo3Hmn/UZGkhKAm8SC0V7pPvE6zYVD+WctGIjgMZiV7LkrVnG6PyWiIbJ0dsgBHSZVGM7y6d/9tH3hpS/YtWvX7VOf/JRdv3HDXn/9dbat0fHvM5c7ixkWdqViv/ihD1lna8te+zIAfdc++t99xP7tH/8J+9AxCo+Ajugd888RjfE3Ht7URhypCoGb+0+TjlRfqn5LnYnLnBQ15UabVwsrRCEEeiwOWr+WbIyMlK1qC+uZ2QkiLF94UqNGfXF5gyz/V7b0HwXoErSV2LeoRefOdSFighDE548zmvVRgvgZttpERBXtbXF9UXtb+EHgddHou6TFYVAtLpzR5vUeTV/IhBHUt9Dqh/5iNxlZW1u3c+fOUxgHMdzTTz9j53Z3NGPYa/2wD8QBralwspeFql1DEoo26A8Yv7TrNSvNRmxZKyArRM95v0tARwg3HfdthBnp4yENG3SIapMyG3HxGWlObtYsh/AgW4esG+aAMcC1cQZ79L/6XHVR65iLLpW6DlivoSNNoHASgK6MEpk4Xo/zzqPNj6NXs02W6mBolUMGklp6MoMYnRP5Y9Ij7DSABYeYjCowrlDuTGpd5N4owQwDtW2NpZWyN4LGkkY6olyCNQNgd4EjzYKwf/CzCP7cP0B1etHtyhTUYgVLV2QrothnHD2puErugZhbjkwfvecAc7S04GbgPsNZq9Zs2fr2DhXui1LFJoui9SfoVZ8x0MZ0p8V4bCdHR9Yd9K3XH3DS2vHJqd2598DuP9iTqhkBhUOnmChXuXsQFff8rMo9rIKDGvac2OqlajoAQ5ymFZatJZ3BuR51pymT9sWXnkj/3CHq2hhmnT5oCUHiZCLQ1kxtMWYB6HheQpsscyWD4iRqXFdk/xLe5cs20e6YZWowJuJ9WRL0Lw8u8ggxrcUA2tBZ8NVy9f202zzz0L/HhTiJQUZOp2JegIcgManbfQJZtFHi21ErV8arbFwaIRZ09FrTGc8bMg8exKI8hdnm7HryBC9zts+wj88yZjf43g8/EswD8CgmJyrTz6oE6gGClxKgBFdJ0ltJ+Zw9nHBzHDwvgLiE3EgM/fW8RRZMWF6omGcdo51PbaLerZIC9qj5OH+U2CJ/A0aNAfnZWsZXWBYN0bQHcxHU8f56HzquC4D+mU9/xl78wouctgZAv3X7tr322qs2hQ4KhmAwlkHb2qJatV/kPPRNAvq5nXN0ivuzP/oTZegErymFWvDBBbUyIaDLfg+ATgc33xhac8rOywt24ZHixccZFzXlJvq2Q9TCWhUeLF3iiob8BzedxjVzs64V7AQPJQfoITz6QXCegYtUzGGhHxm6ai4yxFgGdBnms+2KlKqoKVJXTlMlatXrpUHRxMLQ4aUe5wALRu45mpYbyqO76GUuFGXcoFhBQQvrpSO1rOHf2u2ObW1tsxcds3IvX7piOzvbVsP8cSz8MkoDuGZRk7hWGhA4+MJ0BNE0DFza9SpHpKIPfQE7xdHQ5jAXmQyZoQ97xxydCkCHRTxxla0dEtuW20C4AAAgAElEQVQtuVQRyNz1SqfTUn0a105AhxVsESJDOZFJNewiN2RrOEi9B7XgGTojWmbpFVhGiCZ2tiTqaMyQwiEuHf6qUeFCUEuOwGnp7HM1a1CwjE0YIGhjFeZgIXRvAZwAdb4XLW3VdiJAl6e7gMcPUWQvAHSABCJpGbunTJ0jUFF750hHGQKF8E4uU1Lss/5JHwINoGAGPpqwxo9/x3sPBiPS5CNMx4MYbjjkz0H8g2CmXK/b5s6utVbWbFYoU/k+XhRsNJ1bHy1vs6k1yyU7PTm2E+9BP+31rdsf2IO9AwrjcGBTNMeuDAHeDwP02KOhY+DK8DMBe7GGZ57f24ljygKtyIr13Fx062YiUfOUfs5pSw5OylpKyY5ENwMCMw7hRonQETbNApByP9oeg4qGA2JkzHE0R4au989hqdfuA3y4/+mBpHGY2a9QaDvrlf4hb7giDEMQpx3lWbx/L7NtHyAS/yZtgwvT4PXP75UyP117aE849ARMj08P9OcCIxnu9zC3ChYuggMH9Ag2IiPF2cKpm64hyhsQ6fr0myyJb0Jel+gJ9zOI7wowzEobLLZ6MEcVPc1r/BSl+U5ooVROCdJfzDKC+swIB4kDzhCs+/gcPIeTQFbBcLBHKeDJCZnpoJLTbGRP0gOLxwC6fiZZFC0tC/wL1nvU0C9eumSf/cxn7MUXHdA/9Sm7deuWvfr6awR04LCc4pB9I0PPAToo949hHvof/6nB+hWADrcm0LkAbdwQgCwNZaCMBe0OyhCA7kIyWuexucgBHRQdMiRQ7GcAPcvQizaHa08O0OFCB0q/ZwU7labuoUjqPwfQ02L1yDPL0IM7EJ0eim4CiJv+U6Uc1p+eoYcYJ9k3OqBrO6leq40mi03U49UDLwGbShvK3gPQIwKGd3IIVxqNpj355FP2sz/7s7R+XVlZ0ShUn2LGPmGnIxGMoa6O661ijCYpWrNatW5N+HvTZQYAPrI5auWow05HNh8D2Ac26B376NQRN7goM5VV4tqTK1qY7SReLTe4xmvtHBDD6XFx/PhJ6HatYe/I84vCNynYlUEB7JGBZyI4GuXkBHei4qR+D49qWkBCaIlnlo5FPx7V3CvjnpzJTPTG8whkFUTPhPS4Z+LBQKCsEQ5bqRjkm3w2gVjOAR2A4l4AtH5FjZvPRp4MFDIicPXauMA8wlAFdnS8Yhvjgi0ryNrxPVC8o6TS7fUEtHTzkgEN+8pRGqpW6RTX7KwS0Oelii3KVVLuxxjI0j21WsEE6N2unXb7pPjx2jCVQT0dGbosNwXoyQERKvfHZOgBwin7DjrSD84qZ577YZ9ctnLhuA/UCH/sPKByIqHvUa4DJAcs+0nbEOyLXPz0kxJ0xWjOCBoy4aXAU+WfjG7NXDP0r3nCNdeG5ewbqXcPCAkSDLweA+g5AWvcqzwbQZGok4exawLc+f0ER4k+EaCwm8OzSSlOtH7jV9jYKktE3TvWvoIbvEepCKGsjzR1fQrfKxKNhRKdAMIgnbFeyLR6B4Qy29wQl8ThZX326br89fPhTdSdQ2Co81idRXkmzKudPxTQCeruOAtA5xnhNH0IAjO2Tvar8Yv33stkUbhI1phLxHsUpLLgLSPl9WrL+foyinFKHT3pFTBfvHjRPvOZz3DaGjL0T37yk3b79m179fXXbYqpi1jv8HJHhg5A/4UcoO/kAP3BnXtURzMjwVAQgANBFoAub3Wk+zgsODaVtB1G7Ylq58AGbAxvQ2CbWgJ0xYtBYyE7xyHE7BzOV3MEDmqN6xcKzNL/UQAdGzCUzuEMRoGO5C9sp0riK5gsqPbBh+81J1Y5XcQVkSopUkT1EFB5m1dS34JOgXqULnA6zFSjk0EJRV5eL+L8dPQfY7IWW5PU8vXUk0/Zz//8z9t73vNeW11dtSojSYEE8KvM7FHgQKEcTGYqVWZ4qFEjyyfAT8dWmk9sNsII1TEHsBQgnBnJXIZ0+7Bni/nEykUaMLKGTNUqrjPRRtqN0Saj8oAAPTQIkaED0EtFeRD4CcuMGzUt1TC96lYUcIdpDOvtyJTxm3R05qMcwrz8n3kFr3qrxQQsbyfRaJoDLRU/rpfuelDLY5Vi/RJvMwqWHvk+fa7RaLhI0m0rCGw+uAWJOYAYwhtO8oOgUOCi/m8FWwh0aVlbLDDwgMCOjozu8Y/rQVsfLZfHyNTndIabjGUBi/Vxenpq3W5fgVC5otedywIYAXexUrXO+ro12itmmLRWxiS2umFAy1G3a0cH+9Y92LdjUO69HsG8XK2xvHb7zj3+RmarrCsDdAHWDwZ0gag0A3FgBjA+BOjBbjhDxSzZVciJxvcDlIDlezSm5cmkBOs8m9HA/YWsPAYD0Zs/7waXibDEjEWJJ6dx8B7mtDf9HJYwTus8tYl5jTgyfGo2gi/Pnd8SYGUdKUtlBWeZ3EJyKYuLltSYcoazlHbSTp+HFzvuj5zBsz4ACkhz/uM410MQp4BCVq/Y7zGnPPYVHj4+E7LiAHSeORHAOntD8yeege7qRlOXLEP3XHoJ3HCV0SUQezREh+EBpADOAd0DSFlta9H8oAydndOg3D3AwLAXrJEqXPL8LE+gnpKwZQ8DlXs9aErKzCy4C3WJTrDlwE/Xp19nSxF5wI8TCiUwrFuwsAB0ZejX7FOf+qRn6F/mOQGM5LQ1OLLNCOi/TMr91df/1rYJ6B9Thn73Ph8ae4+LZmMcQK5ql4876PYpxWrhwENfYCyIBbL0qKErHoEwBzR2UJv4aihHSbkDvADmC1HuI9rKzq1vBYL62w/o3lKVvIa99sUABJtjmrLzUIPmVcfMsmBK4FG/6t2ZOhaAHoM6SNkHbeV0YKKLPHPHe9KBzuvmuGeqeastCYe/NlyJjnCYtPa+9/20PfvMs9Zpt9XzvJjR3B+UOxbVeAzfb5jBaM443Z8qNWs2WprQNRpaFbPpYRoD2hXteAT0vs2GAxv1jgnutphwk8/nEH7h9eDMlA1A4HW5yCUoZx2MPlnN9QAIYgLQHSXd2lWZOLI+1acBbp6ds+QhcIdlKX7HlLX0XPyAYmeCB0ip9ui95CX8nAdvESfTKIl0tkRlvFdF40hagCjjKgf0UL9i0w+HsFkV+AvQVV7R8wlRJJ6HJk5hncgC2bMnlKlQvx6P+L5YeaUqxIBFG41HNhz2bdjrkR3DocYRuY0GAx+8Dah1DGIJwKeXe7en3nP4RpQRvCnzQmsalc3lCoVxnfUNqzTazM5RS8ewFlDux4cHdu/GdTs+PLTTXo+ZeLXesNFkateu3yTtHvOoEQTIxUt1fdKl3llwtoaudfx4QEcRJR9mBb0uksaBIfQMOTo+Dkxkw2SLYvyt5z+c8MV0yAdmMEv212QsqYlt/BYyvp41ek09augcFhJDToKF4JGmcy0AHf/NzDHKPU5yi05+HKAHI+f2p3mdwA8A9ChZ6NpdUOhZekxYZKadhrf4B2XcErbKfrZE10UMFaLQdWFlBuhZkKKN9XhAx3OneNeBLsqPIaSOIENpQQbu6R5Gy7CDXiQDybnTe9pDgxTrLGs7/BEA3TN0MYAqpWKeRTB0Aeh+CdnzzQ0dYnDoCSyNfpfKKOJQInU4C9TxustFhbysTqJDXB/W78OA/pZ9yil3zEPnuYUM/fefWINtLgH9/QD0jU175ctfsZ2dc/aRf/ER+3d/8me2d/cBNwonwwAcUDNHtoFIhzVu1c9xWMQDovrY6fYAdAi38UttG6ptqB7lIxZJxcPytWgTUO5sU9PgF6ncCzb8/xHQ2QsJunwx03QxNyeR4lgCCC1e0akB6Ah++HUXUEQNHZ8dr6EZvdrwUV/OFivtyQjoHDzhZjQCqIJalHwgB4AZdPnOzo694x3vtHe/6922ub6ePIHRj44MHYHYafeEgAFAAIiDrgego57OZQSHOBC+cIIDRQvf9iHAvE/aHb7uULgX5uBNwEpMbDZVYEHFf75m7YCebYZH19DzgE4KDRPZAC5u84iMkrO4E6C7cQwAvSJTlFA9h7YhgD2Eg/mamPQJuL/RzqY6d4A5xWkz1KRHdADE40GrH+5ZgHOYAwHUkZkDTAG2+Py1et1LJlLXKhGTeG0GVbj3oaeNzzKfgrTBEANQRhqmg3pewVj7HkKcOB7Kf8DtVRkMVeXNL2W7WBvQ7/gZtCGyJj+ZMXijeG465ety7xVL1llbt42dXWt01mxWrDBAB6CzX73Xtb3bt6xHur1LYxkEVf3B0N5867rdu78n+pSZrQ9I+hEBnfsixLB+AEaGXnaPhkRDeo08D+jJRyDXM54yoASC0d/sZi+ug0jP2WfeM7jwGnoAOj9TMreRgjpPuecBndQ5ESED9KQrcYOpRBt7cJco+qXD38WiLoLN12IVGEa0gRcRoxAAngccDrAJhXwKePTNsqVKDi4CKJ9cGG1dyNC5jmK2PLNvUL5q1Q3WIQ/oOCOx9lUqdFU5Bxj5BnCKn0mb94Czk4MfwC3CU03fOwQ8scJniTOWAdgZF0fS7zmdShAf2uWPr6Gz8c6FcXz8LqYFoEcJTF0twiY1w0WmnQky495HaSHq/7kikRcdotkyRJL5kzH7uz5r7r89weN5cJZyv3qVbWug3F979VUC+gi48PtXQLkbx6d+4EMftBbnof+tbe2cs1/FPPQ//lN7cOc+I5jRRLJ+DHpgmxoBXQcNqLyYiUs6q4CahBTu2KgAddYNHdCjZh76dvYF4jogLMLoPJR0IdSByh31OzhWOaCTssmZPKQFn1/dS3+PI+LRojh5r0s9qYXjC4mbA0GHAD3AgkvVN330CHLer2cSIYyLGnpk6LhOOcz5BDE+Pbcc9XYcZiJs48NsSu+RRUbh9WjUStVnrPGiG5tbduniRXvqqadJv+9ub6llplCwRrNGQD89PeEoTFDuGJ26urJqrVaH1G20UvPzgztBXz2y9OHAJv2eTfs9W0wGBPYCSi7gTjCsZTrSuEEY6nhwktzeUIwKgYtK4EsLNcCXNfSSoli2nlTlEEdafI7hNMhU3cOd1q0B6EVllKTdFRixBuZq+dAoxKEXa0VLQpR7dL6zjYhrKetEAEAi806AXkfg42uOdWtl4MrQJTgD6GPKXbQ24TVxHaTlXMwY414pnvKRjhoDqfnlPQAxKHke7OghBw0P5S0YInVUwBEK31Or1qzRbHKmvYKQMbNytiFC0EgmQCUDAABZBJSyOEa1bCvrm7a9e87qnTWbWMkG+H4IExFMj4Z2eO+uDfo9O3b6HsANYdzVt67brdv3EpjHcCS2zrHjQ0ZJKddwsXK+Vni2hs4zFc+Q1g25ptPAsVyGntzahFxLCyuYIAKYe19IeR7dBrLl5Q1xK9jQwoVZI3Vr0SbmLJiMTdS2xnbCJHh0owkirD6hQEY0P68n/m3JsMipAD+j4hDH3o9f+TMtNAm4t/A4J1xFMJQLDCYznQvLvySCI6BHqhvfkHwhsgydSVsI6bxVrQrNTFx/XKxn6OwYiD3krnsMlHBmQdGPO+KK/JiSpnuoxyC/Eon0tA6wn3W+8l4G2+IBBecmJKCPQCpbbgLXHwzo+B51Z/n7e8tt3YEzyiP5c0PXl4F6lB4UoPrrJJjJdzeEo17Q7md3wjKgJ4rKW/JwDTG+9dLlS1S5pxr6pz5pd27ftldeeY1DriBSLfzexfZijoErlYp94MMfsvbmtn0JgL59zj76L3/V/uyP/8zu3bnHjTocD21RKqrvnBm66mh4QMuArk2NRVQpwIAS1DtGcuri8fMwT2HW4wNM1Oi/4EAW1PTHONCcchft7sNZfCZuLOj8Bjj7texWRWvbowE9omoNP4jDwD2Z3UDnLL1Db+4FFOJV7yfOAJ1Ro1PuivLcVCEH6DzUvZVGB0HUHnFP0NPvlLs7hOXHro6GIx4YeIArnRV75pln7Nln32FPPfmkXTh3nvVvZI+raytWrZbt8PDA9vf3uCDX0IO8uuZZJ2r3iP7g6IqRqNhdkH9OCeij7olNel2q39GXXlpAqohxryOq3RdwjlNkw8+bxGf0Rs5CTdGbuYUbvehw1iuFw14lATrLCzwIooVIWVK4wFH8A5EKTFAcxGX3GoY10daS76sNlgACTcw3DjMRfV093yoYqRsAM/4WKUPn50GN3V3ZeGDPFtYfDAjoyOTrtRqD26hZYw/g3+DUph5dVzNzjjdMbpQ5o88b39PrDZRdj/1Qxc/PJjYZD63ZbLAUAc8AvCdeu1ars2URhwuEcPv7BxyrCvBnBwlalbyjAIcCTWfmMyvX6jSX2dzetVK9ZbNi2YYIFJF1I5tdzK17eGCnR0f2YH+foF6rNe3BwQEB/eatexpri7GUKNdMZ/wMaOly+euS2CdNt3MwiBp6iNso1WI3TAqzuFgSDe7tO/jaksrdqfLUtx31ztCquLcEnlsM3Al/fDFjAchqqhZlnXN29B7nCKylb4mOalHWDA1z7bdpwlrGbCf9CK6fXyYILge5KgFlXRH8Xr9fCdB92h9fgggTZUuBhBgoAY/eKztTUoAQr8koOzoF9NkjQ8cn5FmIunIZ45jRIprNkudrOy7pzMzt9Swk4VHiPKauz6ekkblkWUAtZK4a8p+UbI+lPKfCdc+ky8Eej/NGSYNPMwzGJjpjflCGTnMZszEA3e8U9RdeslFAEuUZdzpJ5dBceSXR7zgV09NN1LsXbpQkusEaY6rktRCdFe5UmEtUyU74muRZk6uhf+Gll+zGjRv2wgsvMEP/0pde4blE7cj/dqmzQFY8q1bsFz70IWtubtmXvvwV1tB/9V9+zP70j//U7t66w+UBp6kFRXESv3Hx45Dz7DwZ3tPTWG0EFSsxO4eYGRNScaETZEPuEqTRtw7miIJJt5uBC0APOnpkUZsHoNMp7h8B0NFryeza66qK7kMPivKAFk0IVXzX8MGxP/GsKC4dXDFcQB88hHUx7/ZRvbNc+AV0CuAwlqpbylWftgWWYjRilo+sCNT5FQxmeeZZe/Yd77CL585zYeK1W+2mFQpzOz4+tm73lKIyZOcQwgEM6DQ2kfgO2XLUxUG5Izuf9Lu2GA2tCJe4EVzjRjYb920G9TuzdTk9xWYnbe4T1ZSVa6NH/TzZGkZGXSywdQ2qZAoD2Q8qMxm1rEUx3gez0IBGanaAOexJMw/nbDxhvO+jgj6VFyBmDHe1aAh2IxyfmqYe80IG6Py6Az3rWnBZW1i/p6yaqn0XrOEw0CS0aINh7sG+fzxLgPgAbWUMDjQIBcYuGIeK1xv0+/x5ZusIKmplq1VlDBS15EjM8FkRQJycnFi32xMwgmZHi2kBI27LDN5wfXhftraUy7a6sWXb5y9Yc3XDSrUGZySgDx2z09HlAEFkv9ezw6Mj2z84ZP38+o2bpNwf7B1zLeUBnfazLDsJ0pfykFymrYwmE8UJfHTsn62h5wE9WppCDJeFh/pb/v0YXIbDo2drAehYqxSSOYOSSw3fNkCPWDbR6wHuzvxlgL5cWc1wMQP2LFPXCcWTyEs1oUEKDj6tiVwwEFl/2hPxb3l+NzQQnNynUVl5QK9VZdgiXHVA8xueWsUSHPv3aLq2snRnBvAKwgw3UvJOm2A94pmyO4qGQb6nFa14i2y0h2XnTgpsWEaQpkOgryq9rtn99ymsFKAzQ/dKN83CQoMRole0GudKKuEQF8ES29r4W+dV+uX3RoDuZz+7JTJM4UfyoVBiIXxx5EyFWA4kU+k19IuX7DOfVYa+DOivuidGwQq/fwnGMgWn3AXofwNR3M55++iv/pr9mz/8E7t94xZP5SEO9AJU52EaqHoYM/R06fpY7NNmp3CJkXdk6Li59EEmb5LVz2lWg68Xi4bK7AgRo9PuzNah8Ab9zp7Rh+fPRs307EaP7a4F/TjK3Ufl+dECgCdtTYB37ieU7wHs/r3sSfTfyQDEh0GEAQEFcd6XHZQ7afkUt2YiE25SqMjRthbuaF5/0qklcxhm6OgBrVRpKoO2tfe8+z12bnvbGtWqNRt1iuIGg6710MJk8n4H5Q6VO+rnoIDRBgcQbbeaNhz3md1PRwMb93qsoxenYyvPp6Tcp4OejYddm41HpN7Z3s6949vCW9LQ2qg9nFHvS+0lCdCLNLyhrgBgXsFQGbSkRbuLZCUxyhPDVji4hdk56syiCsW8Lte2yJCEo1PYx/riwJ2nwAmiP6/7hTSHbnIc/oOac8kaddWq8e/o8oApD54BrgPPHRk1+sDxPCSgU0sgqHGK3FyIh62MujO+1hsOrdvv01qVAlNcizu+QZ1+dHhko8GQzx9tiGsrHd5PdBPA1hdrh37ukwnZF1wvBHSg9jF8Bz+H66wUC9asV/nccW34rAB06FTq7Y5t75639Z3zpN3n+JmZURQHyr28mNto0CcbcHB0YsfHJ/at736P89APDk9lt1uB3kEZ+o8K6ALfzA0u/ht7rZL0wL5rA+8c6ZhB82eztqoIB3SGRnggQJfWRVlxtG+qzum9zn7wO9f74wG6rzfS+QQvhRqi3LPsWx8hCzcIy/G+Z5OEM4fXUimR96DIZ6e2ah+ty/UV+aECI9HWOfOdENWdCXyWAqbI0FGHj9dAS23JmKXLRMqfi5vzkKFEiSxP/yfWQGQfg7VUcxM9TSbWLX7lwCfeI/YxS6BRNqHzphIU/VYJwcVFPpEwEicAuvwrovU4ZHdkZqIv/gzljiApAB24lQSYXkdXPLHMfmSPystnXkLjJ/bxtnru8j2I554VlPSNwobc2ZVzBWTwS9tvGUqhbY196AB0erm/YLfv3LFXvvSKi3iLVvjfL7XYhz6rVu39H/ygtTa37K9f/4pt7py3X/vox+0PX/4ju3n9plS3MM0wUHMasyS/IDe7J2RILcre5KDcmZ0XrYSaigu8ZrR8ljCOdWY1ahHQMcp1jKAB4I0MHf8N4EHdnoPaMM3t7Qb0qJtnNHgY0BCI2aAYmZwLWJzOonjibB96DtC5EMJRLZnSuPOXAzoP/VA9Y3NAUVopMtrM1No6hNhrPB5z0SmDK5B2vXLlCXvfe99rly9ctK31ddtYX6Ow7vBwnwr3VqtpK6srzCxx8AOQ8EZyniuS0u2DVsezgRf5oM8srYyMbjqy4clxmrqGmehMknlauatdbhhLHtB5CLuLmsbL+qhT/2wQ5kAIpywSvu6iomVNiR0sZbvsGTW0BREx2qiQ0SdLXX8eUfcijZ6ia72njhdTCyb7vtXGFwxCXFso1WEYAypd2bhsWmnV6mcb3Zl8JjmYFHrlQ/8xmWkgCgbfTKGah3hubMMRqHVNPmMdL5gnUO7DEd3Yeqc9U0mlbM0GauQNBhUYoAM6ncY1fN8RNRG9XlfWuT5tKv6O66yXi9Zu1hOgY69RwIq6XK1uW7vnbfv8JWuurlNkCF0C3OWG/Z71j4+s3+1yf4JOPzw+sa99/Rv2vTeu2uFRTxk6nlcO0PEsWEP/ARl6wK4YY2/p82A5MvR8/Z0aB6+h42ejbU2BXNReBZv5DIreF2KV+Svfi64w0SlpB/cfm3JPAYNT7j8qoMcQG//sseay9ZoTweUCgZRvutp/6czIfR6Ob6WuxEW3HgxxnGi6R8sBE2GH1t3K0POADlFchUNZsuuSNkDPD3uJYXucyelPZejkPSPC8UEuYb8co1BVyvBCAZlRBEZKvqi38ZGi3KfOoGmscVY2099xXKgLRiCqtsW8sQxZAiaFPsPdhZ14L2bo3l2TB/H4e9ItuH4jShvCQu+kyJnRaJ2JHYjAMqneI9mhC2lWGuH+4PmiJDMB+nxuF5Ghf+bTzNCvB6DfvmOvvPIKExRS7gnQK1V7/4c+yAz9r1/7WwL6xz/2G/bSS1+0629dJ702Rj0PpjIwp+CCcbEIBW2SDCTVMQcVqH6ODJ3W5GhlQEYPhz5+QmX36vRGlr/AZFVm6AR0ZOhWTH3o+BpmpL/dgA5w4sbyUgZFWh55cxG5p0DQ7vkoTH2tomYYhSX1uveUU4CTtcmEIjwU7mm6T0xkiwwdvsleH9ZD9mZZt1jE9dLiczqzer1Gpfu7furd9jPveY89cemSra2tchLc8fEhAWtlpWPNVpObFYCj3mxkmVpAAOHxZGhV9EAjSx8OrDidWMnp9t7BPtXui+nQCvQw982CiU2spWSLMD5v1ARx7eHqhK9hk4ICZl0X/fCRoSPrpcGFxneChsbmrNUaVqs3rFIDs6DRsGjHwr+Bsubm9YMfXvXqwc+EWUG58b1ZCkLQ4hatPquds+JBiXkJha6IJdSpISwsy48Abmvs6Vd2DN90tawpSkcZA8pyKN+lPJeI7fSkZ8cnYEoG1hv0bYHaZKPBbAKBKsyZTk57dv/+Az7TlfYKtQ7IyPF5MBkPAjko4SHCw2trKJDoPI6vxWfCvSio1a5Zr9lKs2btRo3BWkT5KI9BDVup123nwiUCeq29aoVqzcq1Bu97r3tqd669ZUcHB1RCI6g6Oj61v//q1+zNq9et15/QHa+MHnYElhz2Icr9hwE6n4VnWWcBXW4GCruSItup4Qhs84DOFeetPVKnq/9auWzWhSJdjAA+QCDWAsenMmL4MWvowUblM3SneWV0kk7mlBf7UaAZEK7BUZlKaxXrVvjref0ZJTxHkvo6z5iGjJVg7Rl6JZqkRMiizxyWyNG3zv3i0U4AOvvQveWSGig6YuJnNWEyL9qT456Y2AB0HQGZ25u+RW2EeuaeoSfK3Wvo+fntDogYgapz2OeDs47hmbmLDzUbQ4lO0g0Usgw9lO7BvpEdYMVNA71oX+xeChJlouc+n0SdqZ/nmIhYu6GQylZcpl1I2iy/z3mH0HQ2uq24H6B+C6N1UaJoDpWaoQ/9on2aorgXCejPP/+83blzx770yuvsOHokoDc2Nkm5b26ft1/7+G/ai59/ya5dvW6VWo21b9q7OqBHlESBA0s7MmUgxYUsCj3oLnYpQiBBYdDcZontEGkAACAASURBVGX0mjshsZCvNu1kcVg6oHPuOcVxAHdR7hDH0Rb2bc7QeWYFxZ7rHeQnYYbugJ+PpKIPM2roVPg69ZvgzYE4D+iwPPUeaYWwXuMJS0f2NaL0gPfV4krlBO7AUGWjRWlEAMEDR5b+zNPP2j/9hV+wp69cIU0MgIb5Cw50uJhFrUYb07d/2MAiKMFwllqZk9dQQwegg3KfDfo26h5L5T4bGzJ01FlBtUedKGx8dR7n/dG1EbMgXQcOM/JqlXVbCeCyTc+e7YKxjQtA2Wi2rdlqsy2MI1HZMgZ1uLzOKapi5jJ3gxa1aKnNUM5qNFYpxzx42LDCbEXAL8pfVBuBj4IYRbzM0NHOwnqXxitKNDfWQATagwrQEWyghAGjFwA5qPgujFqOTqzXHVi316cTG/YQ6thYy1zXANHBwE6Ou+xXB6AjO0fghcl6yM5l96p+dyls/Szz0b2aoAUHvAV/dnWlbRsrTes0a3r2DgSgVtCvCvDevShAr7Y6zNBrrQ4pXTjF3b95w+7fuyfHutnC7t/fs//0D/9gN28/sPFkYeVKADqCKrnIUeXu89AfV0MPQGcp2GdPh9ANlPtZQKcwKJehh8o9DkC2OLqWh7S323wGoCvblAmJNBx+WDrNukBA+hMAOmlSz4TTDG3W5Zcpd1evJVaHbV549lMkMnM3ZlHGQDBVDSGx9PmsELkzTbnShw/ltL5AmprMRFZ71thfAJXXeJOuxdlUbyPE9zwO0DFhLQA9aTg8IOHI6VzgEYwIPw8pd81IZdAQg9TcZEblWq+p56R8eC+McdbYYO9gcWYC51mMs85EZ/kbhkw5KHclHfHMXcLFTg78CwfIzJBMeqkCLaPozorz2e9zlD6SDiHWLfvQlZDGk6AXQQSk6C5g/76EfGQ2khWxlyVRXs3NkNAaFtuAcx33CMEY9lY4xb34ojL0559/joD+yqtfzgD99y+1FzRy8QwdgP7Xr31ZlPvHf9M+//mX7Oqbb1m93qD4jfaAeSc1r4cFoDPyQI0RNwZ/AtSRoc9AuctZZ15FLSgzQeDrOqADxCmCcwGc/Nx9chQFYw7obiMba/tRNfSs7KNJXx4viuJYEsE9DOhxEBCMShqQEWI2PD9mR3ONJY2sUA9MFJzK3QoI+HXUQAEc7NmGklgWjVFjibich5wzFrQthbEKFZaeuaAP39umACp68CVrt2Qw899++MP21JVLpGZBKaM2vra+xrIGaulIU9DuxM8wwezgCjcIQKpULTJDn8LQ5PTYKfcZqfbFeEgnOZuObTLq2QQmM9hcXKxoWZIALGpVMSpVVGKWweNQBfAR0Ot1PvcxgIt1ZGSYGIeKOnDZKrW6oW6OujTb2cDc0PEOs9xRA1fWzOlqJSjX5VuODBYBDVq7NC5S14evNeo1nyin7Y1Mk2I2ALqDO12tOE++SBMXjHgl/YUgwH0AAOagz9kb7qkingOy9h58z7t9Ajtc244OT2w4GNlgMLaTXs96oMvp2c4mQDvtD5gZt5odiv5GgxFpd6wvjK7E85l4PZ42wWWp2AHgmU5B7XF4BhjG02rUbWOlIUCHUY1b4JZhT4ulWa7Y5s4527542eqdFQrjGiurvP8jMAEnJ3b3zm1+Hli/vnXtuv0/f/9Vu//g0MZT3TcE+fSP95ns6t1l60rGdefqtpHVqKYqQKfOxA9zAHoURiJDF13rtzgnynKVqjI/V6Yre89kc5GjRg+11qroYgVhqEdn+g9l+SFAFeOo4EkHa17lrqFBqu/iNeMgzgBdGSb/7/VbrRMJKjk21wcbkWHxNkidFcsZOu+bG3JBVxTwkRT1CU4E6JGNK6GV5DhacvmzZBAURHNd8/5p0l+sZ3RKMKFAYuFtuxEo8HocePT5cwLYHAiq5OVT3JywoICaQOhDvEi3hzhNj5qBSbSuQe1ewSyDMIrKsaG5MkDGBrqYi/c6FPDao95rxEkzpNwB6Kjhe90bz7HCcz6XRPkxTj+C3LJWWU6fRf4rqYiTmxUiCMB5r8BKAYbWo4Jyael8nbB0q/UnQxmZMFEAPZ/ZhQsX3CnuC3bt+o0M0F/7MruUWNL87MXOAsMapsWSfeCXUUPftL/4my/Z5vkL9pGPfdxeevmLdg2Uu2ei7K11C1eNQHVgzlFFiFAQEQLMUZcIyp0jI0H5FWcU16kvVjcUvymCQ1aO3lwcWBTFybyGw+2xCOCQlVoIYnJQwLr+dDY//ckIjdfn4rdEpytKiuEsGQbrpuvFQC2EsYLXg3IqU95sz06wELA58ZMUW5Wk6KXdJ6LNYsFqPp4SDxZ1Tl4TNjHPOD8cSANjAfnC4nrMFJUAcixgusaNJGrDkJaLFy/Y+z/wX9lPvfMZa1RrBATQ8cUK7hkO8RJFhzzyABaLglUgWGRWNbdaEwf0wkb9vk1HQ6v71K2jvftWQS/0AoA+tNHglL7ugKN6BRa/bmvqdDc3jwc9BHMH8WAcsJbYwz0eWaVZtXKtRnEVAG80mVu9tWLrm9ukxFhjR62cyvGhi79mNh0i6Ojx3nJilFsNA4CQ0RKkSaPj2mSYUatVbLXTsXa9Qeocz6NcLVutAbZAZi4wtyHt7gcngw9+f9EW8GOH9S7EobA6nqomjpYRkVOyq4Xa/PDwiDQ6xGQH+4c2OO7Te340m9gBvNbRMYKhEHBgc5V7sYCAr8qTZzIckz7FQYY9X63Bu15BKSN3CNzcXQ5BDAK4KGWAVWg1ara92rKakx+1RtVqjTp1GWQIqrJ/Xd3esfXtc9ZYXaXHO4SGPGNGE9pKHh2f2HA4tW999/v2n776Nds/POZBSDBDpukuiWBKkilL7B3flpFRBqAv79Zsz0Zula8pen61RPee/XkJrNQCq7Xn7haubmZfPAJfnEXefx4gTF8lz3mVDetMw6+gmBUwLIui9Czc2S5HGVPj7xau0asc1xuMBIJHBge5vm0KQUm5Z2AemZrugc7IsE0VfATP5m1R1C65mDfuPYOJOUE+5ssHo5TNmhAgi/1QUBMjSVkNmKPwqYQE38eBVDHWM98652xAfF6+T6qhq3ZNUxkGcgJTT2nSfsPP4pFUQwTnGa4Eynrl1Pe+pEMQSHKSoRtIiXX1YIPrw/EKwRH1Kxr5jX3PQGwO3Mr0KNn7gAXlAGS+fyQukXVPF7IqV+AVTys6p/w5ObBr7oWEmfn94KMkUqIpLIIBDnBE+/3i5Uv26c9+1j7v1q/PfeJ5u3P3rr362uv0BCGgf/qCA3qhaB+AKG5j0/7iS1+yjd3z9tFf/w37AgD92jX59cJKkjdNgiVkGMuALv0XW0Y4mMVbAeaoTy84kxcZOgGds/yUoWCRik6S3at60EGxg5KR1SvrlszQHdC9DeFRbSwB6KyJ6xF4xuwTsHL1tUcCuj84bS4HdB6MEppoG3ttitktnOK0aWLRsx5GykRDPHDPsDmQocsWV5G7ChURaDhFz8UbQ4J9GXkPM01XULoA5TwG7YssrWSrqx3b3Ny0Z9/xpL3vve+2p594wpp1tK3h/i5oJ9pY7VixVrP+cEBArZcqVodrGrJdCOfaDV4re9KxqTAOdNC34/09CuOKMwxvGdhocMIsHbBXAwCCUcAwBmTCPnxiWfSkub/xNHhN8BWAYrxatM7aqrU7a7S/GIyg+kaiWMEAWGboMJzB1oQmAA5uBFBk9Mh6e1CZj2gujEEzMHfB2tOscc0sFwBjKE3ZWnDIQ+BF57+iNVoNa7SbVm+CDdDwFmxw+SIUrN5oWqPZougF67cwnlm/d2onpyd2cnpMFTgU1PVGQwJR1MNPumz1Qt355PjUTo8xWx7Za5Eq8oPuqfXAMuC9YGYBkPVnWi3XrFGrW71cs1oFZjVlqozVCqV6OQA7RrXisx8dH3GQCtrSEFSCUWjVa7bZaVijBEakbM12g9dIyh1dKlDQr67Z+s6urWxuWbnZZB0dM9Lr0DIMJ3bzxk0CeHcwsm99+3v2/371a/Zg/0RUM+v2KnOEXSZZn2R2+SjYjvX98L+xTJfzYwhgi32Wr98+BOiewZLW9b0etfY4GBE0K9GQ4RXmSsxQMiq5ajod1FmxYCmwOHMA6/RSgC9WTYAvQFftM34+vieAoFgWhRrfE58tAD4DDQdY/8CRyeozOYh7gEIxnJ9NzNy1AcUe8HPi3qi4oevSOleWqU+jWro+P30dWEOHf4hKa2eZhHAwYxCVqGL/+RRwKBEhmNKhzefJs3SbDWuJADqCFPSV4IwMgXz++efvZ3q+yR7Xx6fmO+B5dqplVIGRBozlAZ33E8kNGQ4lUlyDfO7QHEU5CPfVXeS8lVhGaG4C5oAe4B8sCj6L5smLnc3aAPVwZdATQZoXnnKAjvt24Qra1j5rn//8i2TMnn/+k3b3zl175dVXySgy6PhfLrQXoDYhNkOG3mSG/je2ce68few3ftO+8MU/tGtXr2nGNmpv7tPLh0NBStYyEBuNVDvqkWcAHRk6DsqxA3roEFN2zsErBdq8cmyqZ++k42HCwRp6SRn62wzo0eJCWj5XCILgS8NZ3CzHJzqlKJSTt+Y0GYkaLKPdJUCHLSdjONIvmtSmoSlcONxAroR0MUvSR3rWEAoWUJp4P7qPUZSlGi7q5KDXL17YtX/yT37W/ouf/hlrN1uietC+BFHc+orNaQykEZxoxCyi1QlMCrPokk3QkrZYWA3ZLbLi7on1jg/NJgOC+nTUtVH/hPPRSwUAuubIk4oGgOZmSguCxFbgujkO1DMduptNpnY6HFhndZ1mN6VK3UajmfUw/nOM9ioNjwCoa0Nrc+EYqJbK7FXtngg0oSfAYVoHKGEgCURpoKlDwFdYsKUL7XwY00njimrFmu2mtVbaBDxk6mAzVPMr0lENYF6n3z3GBC6sMJlRNHZ4dGAP9vbs6OhAPum1GjcUPuPpad8O9o/s8OiYfx8NJzYczFl77g0H1huPbIpoulrhem+srNARD+1qcHoj1V7AsIiK1coFa1aL1mqiC0AZEgAdIke0IKKkcHiI4OGQdXt1FJStUavYSrVkjbI6GDorLTINWAscH1ssEtDXtnesvb5hRUzpq1St0epYs95AbcNu3bxl9/cO7KTbt29+5/v291/7hu0dnnpN24Mf7FHv9IjcJD956tGw/uMDeh5c8z8dgWOqj0Zt3ttpeVj6D7BH30uBYQZDC+6lDD17dWWyuf5iBy61qIX4KTvI1bYmQA+giT9TLZwK1IyiPxs0xPcLIFMpna9HAHYmNAxdKPLEmZQbC62yn+8+CtNQrfffqdygViiKkilW1nvFb+q2aVNtVmJrpw+5ISgL0AjoOTGv+qozQA8qXjqIEMV52TXVzzNQj/MCgR0KbNEWq9u53JsfTEIUIGLiWnh7MFiKhM4n6pEApVUxMvQfDuhaCRn4iiCL/9agJvxi5xUdKBUyPKxsF1irM0hU+0PaisS2ZPPwaC+NYAolAgL6ZfahA9BFucMp7o69CkCfOYvwv15cWYDyBKC//5d/2ZrI0P8GGfo5++hv/Ia99MU/tOvXrrM9AYBM4oFCAHX4hUAt4lpF2tg4MpbRPHRNWksZemFmc0aM7h7EyWrI0jWMhRk6KBmnmALQpwAzPJC3GdBp6+oorjpJVsfyib58CJq76z7s3ppGtsL7QmNoBwM7KKJZq5GIClkl7hvfy13NQqgjUI+IXlG/6LBoz3NGgCO05WQmq03d9cja6rWqXb503n7uv/xZe89P/RTFUQC3eqtp7fU1KzZqPMzL9Rp7h/snXZsNx9apN2y12bIpxqcyaAPAA8MHNjg9YQ29gLGqE0xeO7UJJq9NBOjI4vNjBxHty/9ahxqukHOz3eI0VOHYcOPpnAFaoQTDlDKPQ8xRRk0dymlO9ErsitdcZzBjmZBWK8JRDy1cXnMGa1HBfHSow9GSRo/1gjVqqKdD+Fa2OmrrUPejNlUpe4beILA32g1DjRlsRrXetFqrZZ2VVYI6s9HRzBbjiQ1QG++e2N7+nt25c9v29vYpksNBjtY0tJ8ByI+PTq3fR50dSvCyDUYzOx30DRMRqq2mlRsNg4ytDKrbCnZ0dGwnRyfUCdRKZes0W7bWBHXetE5LPvEnJ8fW7/esVq/RJKiz0iY7whLABK1xsIqdsxTSrpSsWS1Zu92ydqdl1VqNB1kfwQ4GvbTb1tncspWNTat1OlaqN6xcrVutVLXyfMHD4u6DPds/OrFvfef79o1vf9cOT/qyBvXZAniOKIdleW0eQn9UOBfooli1NNPAfzxfV37UK0YDSICRetXztLt+KkqBtEF1dzce8jHt78yLxwS0AF3W/LmW4/O6Gj/jANX9cyYIiIwyAEKz15fv2JISLrEFZwCdDGVQuD4uNhwSmaHjc3mureYaD4JBcU8I6ZGhh/sda8BZa34O0KHNKSvQ97Jg6jSQ2o36oaDfA8zPCPNTS6imHPoejucTIjkv0SkKYrxDhjDL0HMZljMMy+Ub6SFwn3WOe+dC3GImnX7jCL6i3Dnu2yn3yNDZJRAOgJ6hp9bcWB/JZEdfkBbGp/Zllfr4OL72lj+PMD0X/HjjW+rOcJaEgA6N22JuFy47oL/4ol1jhv6C3fEMHfiiDP3SKjN00H/v/6VfsuZ6lqF/9Nd/3V56+Q+pqKuUKgRkADT7rt2xLVSnce/wMKhMDB/3oIFUVFWGbqLcg7YPyh1jPzi9DbS8ixVws+QXjxaDfyxAd+WwPzDUV7m2eNe9c9GNYUDHaDoaQMszcc8BluxbWYeSqEEArBGWXDhJdQuKPoa06M1ZC2YvtmZei5Z38QoUmaSR40/RZ9hYaJmC+OmJyxfsZ973bnvmyadspd22jfUNW8FUrWbdJqWC9dGGRpHF3Kaoxc8W1kBmVq7YqNclswJKGkKY8aBv0z483Eca0jLqC9AHXZtPB1ZcTEnJUUGbbFHFGMQUNDoJ0oEqGAW1eWExo0Y+L0CND0/0kY1GqEsrY6A5y3BEqg5ABHEaao/j6ZhOaoNhjzQ6TiDMGqddKsoesBqmIYYObQA5zFXAPnDATglZK8bFTikuq7fqpNvr7Ya11zrWbLes0W5ba3XVmh38d4fgzvWAUsAE7nA96/ahXj+isQNqzaiVo+UMdHuvD1HblGIyZOeFYs3mpbr1RlNm6IVK2Va3Nq21tsrZBRhRCh921MJPT05s2B9SvLexumYb7bqtN+C2qBOaQxhQt6c3O9bflO2ImLKHABLWsGAJanCDa1SsVatYs9WwZqslw5nZxPpgdpBhNZrW3tjwLH2T/02vt3nB2rW63bt7327evmu37t6zb3zru/adN65afziRE5f3vZMtctFXduwuH8A/Cqz/MEDXfnz064rE0r8RKtEtE73NCWGccueMCfW6Cd5SXe6hy8wDenSXAMyVoaccnT8XWX7QtenszyvAXQOBOrI+Cw+Ypb5jffvDrKe+6vloDtSx99Qq60AUSUD4nfu1zRaa+MjJsRSThT+9lOb518d/UpiG9kqcB7yxshHWX7XHce6g7Jfo9lyYEo9E5x0+KluF3BjIAy43mQn1O8kLUt0LvmfYpT5q/YR4Mc7pYFMQZ6o6pQzd/+qfT+t2OUPXjeI9mbOwdoZyd6GlC+z4fhGM+esTo5joagVqZWS/47/D0pa30ZnZuPEsNUTrdK4kzHvtgJ7V0D/P8anPPQdAv2OvvPaarF/xmv9zADoydAD6xob9n38tyv3Xfj0y9Bu0kASgI3tTv6einKDc+UF9EQmwRLknKgifFpuflq4AdFWPEXGGkh1/RnaOP1VfVw0YlDt7Bv9RMvRYSNpgyxl6zNIJZWxR5QSfsYwbLiejVFlPu4Oe4wR0r6M73axFqyACWWP0pGORghZGZExLUK+9R7sZDk8c5FT2uiISCxmiOHQhoPf44rlte++732lPX3nC1lZWbXdn19a3tmxRLdsYM7ahdodDmrs8gdZFBwJa1QzqcDrLcJoHa2eGaxgNbNI7scUYgN6z2bDLfnSIZfB0Kl4XAtgg82cA4j7HkaGzJ9sV6Mp00OoE57IiAZ1ZNtuzFLBwEpMLWXBw1JsA9DJFcaxfd08NwyhoNhOZCUsHshpmdG8LlgRqVQlacM9xre16i3Q8apkA82qjavVOw1Y3121rd8dWNzess7ZGlT0c6cAe4IcrhYqVFiVOIev1e1SwP3iwZw/2HtjpKYRwJ3bnzn07PDy18Xhmgz5G1i6sUm3aeF6yLoxlxiOrt5t27tJF2zq3a+V61W7evmX7B/u8xhHGno7HdIhbbXcIyu3ygpPvsF5qdUxPm7MdDpk6etObTbSpdVg7Z8fFfMagZrVRJaBzYlwdwkN1CQzRAQGtS6NpnY1NW985xz/L9SYDatQS11odMg9Xr92wN66+Zf/w9W/Z1Rt3GFgHoGtLZxlrVmV8DPCmKubDRzR+Ap4Vj8vQf1BQkIGjaGmsbSqPPdAIZzlm6O6fkfdf12sHpZtJmbVPQy8jyAvWLPU9Ew2cQl2yDs28z3GflOXrT1j9UnGfG2qCV4/aexjk5FnPlMH7rRU4hFo6WD/QnlKg59X8opo1ZAp7Ku6XxGmooT8M6GRaYQldKlpFqsBUV6bPg88ICDfEKEOkQCZiLGKo2jp1sgaYZ9bhxBBve1bbF/ZpDLo5a7ri3QZev14GdI14TWVMv4GxLoMMB+bE2G/gikRxYJHFLi8FZURpN8/yDxcJX+A6a/KJZchn3cu8C0Eb9yU3XprLJ3ATn92DGry2BOjLgM4a+ouft6sA9E88z4TiS6+/zpHX/Az/E1Tu+Qx9bUM19N3z9vHf/C17+Yt/RModFn9FLEQqRrOhLAnQM4dUmejnKHdCnbc6MENfTJNBAuhzit6ocg+Fu+rlpNxBZ9B7F9ElAgD9fjtr6NGHnhZHjnLHoAqBvH7xs7kZBNteKHYLH3EXunmUDSFYjONjm4qLVOKQUAuX6sMyScB0LBmuENAnk9TnjJ8RrYo6dBbV45rwGrD3REa+tdaxdz37tD11+Yq16g0K5TZ3dq3cbNisWrZJuWhDtKh4nyPADwsZwVoTdXM8nwF82yfWwDjT+cz6x4cE8gKnrvVsPu4L0KeqUUNghvuUB3Sp9H0zws53PFUmymlhmjkOenqygOJ9Qcc6TAjDPaDGgO5sxv5mjietVinqQlYNUEINGIArkQkuZWKD7sCGp1DojwjoOEIqZfiZI7iUfgGUO9bjaDDg7qo2YKhStnqrYWvbAvSN7W1bWV+3UrVOVQ5U9tVa3SrFis3HC41XHY34eQ4ODuz45MTGo6ndvnPfvv/9q/xzyLo5WBm0CXY4kwCWrxAk1poNO3/pgm2f3+X7I0hhT7xn3FgLyNBrZTAnBVtrVG02GXIP4TDF9Lzjk2Op3Dl5D58Tnu0w3VHJBoAOur6FcgPKCJj1DB95TkqccRgLlO6rWzu2hjGqK2tWrDbUNojAoViyw4Mje/Padfs2FO5f+5bdun/IdjUJjEQxEtDdXWwZ/B6G4Mzb7W0G9GREE2W8AHRVj4PaZF3YEw2dYcuS2rj+bH962SgniEu18HS4B+C7sNXPgjR+M9VVM3tP+nh4OxyTIxeiZYAeino/c1K9Puu+YXCQ6uEiatERIcdJtUglxtDbozQ5MssfqQ5iaSur1wcLkGroYLVygM4c1LN1Uu4sJS4ndgp9sgyPDAJE1TlAZ2eCswmqPXtOS0MyONBlCvVsXQksRfN7OTvEd2EO5qY+ejX/X2JDvFUOmEMbZFDuAnSeVdCuuAZCqno3e3iIRo+7pGeARBSmaKFDyIezShEjZPSsncmcPxRqp8QmkJEIYagDOvYXGdvF3C5eclEcVO7XrtknnnvObt8WoGP+BtfU/3hlTRWBctU+gBr6+ob9+7/6j3SR+q3f/h1K5G9cv2lNgP5ozD49tin5bFs9TNUsoqlelLtuSBi25AEdNUQ69rjCPYniqGgHJa86Oih2zkdP7mHK2kWCK0YmwXGGiuPDlPbkR1K5czhLGrOYo1S8izIoHArmHMwZ2LBco3Y0gEVk3kGj8bFz4frknjOGOHSFpbMXKGH1WUcdPuxHw76UtUqvnZ9V0EIYhb7uRq1mW6tte+87n7ErFy6yRQt97E8/+w6rdtq2qFdtjLo+2tFYA/W+XAj6FgtrotcbGd54TFcI1s7cWGbcP7ECjGrQgz7osn2tMAPNLREdFqJauSTKggEMPjfoX9qDwlLUzVgC0AHW/THEdAAFrCF46KMMUVGgg95yw/2pW4XOasiooUhvWanasN5gbKenXdaQD/cP7XBvn4DeOz624mJOxqKJejgmRlUAeOowwLqYwRgHKxA+1U69r2yu2dbutq1sbFhndc1anQ6FZAh44X3Po8ZnBONZIEvf39+3+3v7zNDv3H1g3/n29+zatduk322BsoyCAZYcphO2x23tbNv5ixdsfXOdQjz8hlgPwQr84rHBoYcgLTzGnpMRDso2YDHgJ9Dtndp4pJ57rEOKYpAJoV93sWDgstZqWA394miPQ/96tUKXR/S99/Bz5SptX1c2t/lnqda0YgzImc3t5o1bdv3mLfv2d9+wr3/re/bgpKt9gsE4fjinli4CRQSakfHFUbYM4PnsVtmUzgnMe3gcWR9Amn+lFDB6vRiCP7I/lIHl6uh+pCpD8n1KEZjKWdn1RKYuMMlf/cPvH5ppnXvau8vZJIEtWplyL6Yu1Mjslw98vmr4WCQgcAU7Z0x4lsdML/Nsj35w531DK5ZuF5MPB/TooVdXxox7Nnqf4zLJOFJsJ4FaUMjBKuQ/L683VO65BwQGLHw48gAsitvd8byXW+dcYAbKeKqH6/u0rqJUwOQoRINRh3ZQVoYegY+PWvX3Il6E0Bpnk/eQe/7Fz4gMnZ81ty6jwyTWZojesgzdA8lceYXXm1LBzAwogTsfP0xz9F1Zh4I7lvo9xwcHuwE2EoD+uc/9nn3+CwL05557K8W7GAAAIABJREFU3m7eukVAnwyHwp//4cmNBWnSStV+EX3oGxv27/7yP9ruxcv2r37nE/Z//MHn7eb1G9aCgGeggQ8Aay0A/Zazg3vvxmCARDN520Jk6MgSEJV6K0MIFEIQR6c4V7gjY6eRjJv5s+4brlAxlFR3f+nE+FEAPfrMVeN5PKALZERxB6CHTaiYNgndlLlnSkxuZveul1mAao2h8lakqwVGE5RaLbdwVZuP0y3qdmFmwFnDHuXR69hd0bAJtlZb9p5nnrIrFy5xUAtivieffsaq7Y4VW8rSF3A+A1h6Pz1bDW3BehksUReoL2PKD+geZOHjoQ1d6T4ddm06ODVDG9sCgD7hQBcserIR+DnPsJWFjzRil5mAZmZjQ+LfkC12h0O10NVqZBSC0YCZDARp+Nl6s23ttVU6PCGqPu0P7eCoZ3fuH9rpSZdBQK/bs1FvwPIBav+lxdxW2y0CegG1ftTlCG6qsVPHDvtS0PEwlwE9vdKxtc11ttEB0NurEsRVag36zcMqV9Oj0Bc642CWB3v7dufuHTs8At3+wL733Tfs+vVbNhxBkFezcqVu1QoU8EYB2/nz5+zilYu2tbVljWaddCSHwBDQMXhnKDEfB7BMbdDDQJyhFaAfwdji0chLF7hvGL06YtYJQVwwSDhg4QG/1m5ZrexHlNfthtOpHaFkAbFeAa1r67a2c87a65vK0BGMYeLdbGFvvvGmvXXjpn3ne2/ad77/lh31htxrCLSYVzhljIUswFuWZSf1eA4aJf90A6bkreCAlat7ns3hEzDm/oGBgDM0rvZyk49semO40MW1SB2uQFbMm9qZ8r8is41+9LPXov/OG9hkgB7fezarzGf2vG+PCV0e9zlZWiOgxwAYv2dphGdeWfbwFesjK0NHmyvZAHeno8A2evn9R3mPmJgZO5v8E2Yv7EFH1NXzIjV+LxiyMtaIU+SupOc/eXaK96BWyHVBCdA53CsrJwSgC6yzlr+o3efveZoDk4KQ6DjQ5+VZ5BNCyfqGJNIZ5mgz415i6S5GQcs6Rh9tOUOXP4DWUF4UuPT3ZGyzHGvhHuHZprZDmLCF/sH/xHmKOQ6oof/e7wHQv2BvXXvLnnv+eep3/ua11wjoFPP9909sLHBIFioV+4Vf/qC1Nzbt3//lXzmgPydAv3HD2o2mTQZDOem4+UJqU/CNSJomRVkeraYalNu++rQ19iU63Y4bzDY170UHaEPlLkDPMnSa+VO96hN7vPbyowJ6TLiLjECbDoHIowEdizQoEJ80IEGcu27JICCGe0QdPosvcAhndUYHdbokZQ+f1n48RDGXXFEqxXQ+0ETWpQJCZpTJ2EE9mqjBx1hNm89YN3364jl78tIVe+aJp6xZa9jW7q7VIO5Cxt5uIuVltwCU5BzUAlU7DXEw63zKLJ2GQDh2IHoZDWxwdGA2Hti0f2Lj3rHZbGwlmO7AUxxZpYtGom0NzwSgzbr5BLxLttiZuUPchYxzCjOZka11Vm17a4u0Ez4rnO/WN7fYiw5XMwi5rt66Zbfu3LPD064dHPft7n30X3c9uyvQTGejs8qWu3q5ZCutBtrc6UsP/3nU0uv1qveRzq0E+9Iq2ISS1Zp1a3fa1llbsfbKinVW0Ru/wr7sKpTfyNQrGL4CzYPEjr1+3/b29uzu3bt2cHhke3uH9ubVa3b3zgObL+AD37RqtcFs++L5Hbt86YJdvnzR2isdN4eB1zuEcwP3kS+wzx4mEQiycI9QopjB0Y9OeaL7IZ4jpYogkhQ47jVoe61F/Go1YfsKxTrW0sKGEw13QR/80WnXjnt9roHO5o5tX7jELL1QqdtsgQOsZLPJ1L6L6WpX37LvfO/79saNuxT18QD30bYJpJKntoA6fr3dgM4D80xwkHwhwjgkN4pZlio6LxKg8/B0K850pdk1R3YWIrhHg3kAOg75M8mEPwA8k5TV5zJuUdEAl0dzEY8NXHw/lmly5XSyt9LyJb3e+tjr9QFRAnQ9Y94bsoeZc5uz//pcPuUs6aC8EygP3lEmyL9v6AWolfWSR+R9QsSMEE8CXz/7xNeoPKayRGZ1ffa/873viR0JQXNk2VFH93tO8KU4MFzi3HQMCWnUuJ2ujwE3j83QnQnmfQx23m9E0O+xjtSindnOBAMUg6yiI4w1dA44ymrreUD/3Oc+Zy++BEBHhv6c3bp9m4DOMiPu179+Yn2BfmD03P7ihz5sna0t+/P/66+4yX/7E8/ZH/zBizSYgCHHdDDgOFRm6D4IgYuWQhpv64q6hYsT4kFTqOI3UnS7nHuiNU01c7WvqQddNfQM0DEpSpkAWU+8/49BuYuv8Xa0pKZ0cVquB1xMWACuJsSFKhafBRFV6iN35TGDgiWxQ/SUY0UHqGvzRDRKoGffpha4rAUVgVKEO58TrGXML1Edvi5aVm1r+NlqFcBRlf/wfGb14sx2Vlfs2StP2nt/6t22s7ljTfQWr3SssbZmpXbbCvU6a9B47hzBWoK9KmqscFlS2xqydbQuAcxn/a7NhwPS7aOTfRucHNliMrRycU6gxHS2hbve4bCSAEY0MGq8AJJ8zSxEcaB/F56Von8cgL66ssa1Bnva2bxgBzBpOT61N2/ctH/45rft3sGhVepNG07M7u+d2ml/zsE/nUbBLmxt25OXL9vu5qatt9u2GI9scHpsg+4xTXA6rQb7uWdzsAMacILnWalVODt+ZW3VVtfXrN3pkG5Hdo4hMGALYDBTASWNOjoZhylFaQdHh/bgwQM7QT/8aZeiuNOTvlVrDWu1V6xeb7EU8sSV87a7vcFnBTEdQBlBG8Acs+phQcpADha6roKWmBK6AgSRCviQiWNSHO4vnjmm6GFdh/KdWWehQNU7WwopKEUXwdB6/QEZkVMMiRmJcodT3PbFK6ylFysNtt8UCyUOmPnmN7/Jkamg3K/f22ebIQ9wPxx1SAfVHlqTnPFS7KO3IUNX9pPR3MqUnKL1AzCcwBT6ZtS7X6FjiQtY3e0yCPOlMoC/7qNo/gy4HtV6lv1rZOhx3RGM6FryeeDDEHyWMYgEhCxTLkMPII/3yrN/y6+aGrKdyND7R8kyNDmpVTYX6ISH+7JQeNkgKH+fAlgphPMgIstcl4OYxdxNeXzQi5PuvEMZCyqsiTJjnhF4KEN3Qx+N9RTBqVKEzlXJm306KPFIa4QuogRSWFtltfdsDG2wOboxZzN0+gPk1rgb1aWgjRDpdH8utxdTpfhYYjxv88Z5xizdcQqfGefohUsXmaFjfOpVz9Bv375tXwKgQ+QL/HjhytoC4xGtUrH/5kMf5sZGhr59/qL99nPPO6DfsHYdgO4Zeg7Qg24nZeAXFepQRlcO3jSxJ2UuSxzd3HDtUc95ZOj0budwFtwI9Q3GzxIovG7PHnhZCS/9ehTlngf02CD4IXkvZxm6aLjMli/cg+QZLttNAi17FeVKxJ+ByX7QPHg9LmjVqSM6paLU6SWUOeRjLTU3lglHUtLCFCWNCevIGhYimpq0G7zJ5+o5hh4Khl2oDTNLx4afj61TKdmzV56y973rPfbU5ScJRu21dauvrFi51bZCo06HMg3UmNMvHDXW4WxMSrqGNjh8PgQO/Z7N0PcMT/ph17oHD+z08L7NRn1jtoCiMkAI9XT/PAB0tmX4AAvO4R4D2KN1Txubd67ChizWH9A3v7O9zT8xmQwK6zev37Y7+4d20O3b/cNjrguwDd3B1PYOT7hZUR/f2dy0Jy5csmeuXLHL58/b7vq6Hdy7Y3duXLPu8YHVKyVbg4EM7G1LcKka8ZnhWXImO3rUG3VrgaZvtqzRalmjgQy7ZvV60xqNlpWrDZaAWDKYjOgSBzA+hfMbsvX9A2bq6IfvdNZsZXXdmo02VebtNgxvShx3erC/TwFgrSrFOjJyqpLdDpgug5y/Drc7HGZuXuIzASILDzBFpq556FojWDcYn6vuA3VGdPuou/dzgD6xRblKdfvW+cvc9+V6ywplBIdlljC++tWv29e/+S0C+p39IzmKIbNbqPVHrItYqozSDkPULCs+m1X/JJR7bPCzoJ5YQd99qX7+QwA9c205Wy0nR5YTRD0u5/3hgK7arCcHKbgRoD8uQw/gz79rnFcA8yr2HIO2zLwmAJ0+7I9O/DP2JlzikpGMW6GEtzpdQPVLAJtZ4D4qSDmrbk/1Zw5VwXW6v4YPlso/Rx/s5m5sAZW6M5ziFl7z4YMeuiwymAL5vNCYbZxwccskdrpPMdSKSaQ38RDYmcJIFJcAXTgW44izBC97YmcBnZrv9K7Z34OV5M5m1074aughUdjtg6xQ1ghALzntHtQ7M/TJmDV0AvqLLzqgP6d56N62Rkx6/vLKYjASoP/TD/2Kre7s2p//5V/Z1vkL9jvPvUBXGtTQM0BHhu6jQWN4OyIKPARXtgegs72FWbaiIdZQAcKs3wjsQa9TFMdZ55GhSxjHDB1mIzQnkQdwMqPxejSz/dxAAy2Lh0VxGgihpZqn3CWg8J9xCj4P6MrQ1cqF1+VQCgKvAD0X56ouy5YtsUoB6NHzib0dGTras6IFiKIUd14CMOsaNdge78OFG2MNQcHDzpQiKW/FqiBLr7BGXJ1PrF5c2FMXLtk7nnrG3v3suwlMa5tbVm23rdRs0RUMmgkGVBhfiqdXQkvblK1PEFShfj4HtTsaWnEysiYCiWHXTu7dtuO9e3SMA6AjAyR5h9GLyNLJMPiUIPSxItAoo91M40ZZxvC2PxSWhzCDqdVs7pPTYN0Kmv6tt26wdnvSH1l9dd2K9bbd3jsgsGOQyAKUHF4fXuvlqu1sbjEzP7e5ZZd2d21rpWMH9+7a/Vs3bNzvckjJ2mrH6vWyTeYDjsRtt9Gf3eCzAmUNNb1obARIdd63ZqNlrRZAuUXBGFkkzjgfeUkBPfEDagVu37lN73NOTFsRoLeabb5OrQ7fc7jMdQmWWIpoBUWgCKUw283ozY8JemP+Nyl0tFohO2e/kbJyCvu4/jCrHIY25nPZMVCmQD3C1uamC+tQdx/baV/jWzEc5vCkaye9oU0LJWutbdjmuUu2urVr1WbbStUaa+RgEf7hq1+zr33tm/bdN67a3mFXHSZ0xHIrz7zI00E9lLp5YHo7AD1PvZ59PWY37kT24wD6co0zOxtCHf04KNcGFVjlQVv47a+T0/XkM1hlxRH6P/wOoTF4HKDXMW4z34UTJU1Peh4H6MyjwJqqCVpnjydXooWVNNH1MicIFIG4XD5NnzPnEppPquLTqXvIz0IkOD56RyI6nGlZ/CERWSZQhJ/E2Ww8Zf9ht7vkTKdDXLxtHnxdgOdrFteu+SEunHSmWIA+l7lRtDa64ZeHro+tofvHEkir4zbV65XPx0RAd1bNlYBYe3edgtxVUeospgydmAP/CAD6xUv2ud/7HOehv/nWm/bcCxqf+mr0oQPQP3F5dQFPbQyK+Gcf/ue2trtLyn3z3Hn7xPMv2Iuf/4IAHaK4/ohULABObRne7wgwR1RB4YZMDhjN+eAl3rwAdFIc4faGbDsbzBKta3SL43x0HSAZXZ9RF6LvnXY/s4keDei6Hi6KJcFeJoqLuCkBOkCcgrEQ0SAj1uQfOJDJrlV2pAw1vOYuQJfmP6h0RWmZdzIsWyXsLFD9DTqT4z0x2QutaBAzxfXywoI1gHIcU9aydhwoJVlLLxetVphZZT6zK7vn7OLuOfvpd73P2s2Obezs0DikAoORRsOKsPd0f3Um2Qhs6hhEUmVmB3U1Siyl2dQaJbMankf/1A7v3bLjB3cN4jj0ikIkiZnJBfS4+uQzfE5QRGzLQ3DAiXTSDmjMKFTXmABWsuPeiLQ2AKzf69vJyYndvHnbvv/mdTs+7Vm9vWpPv+u9tnn+st3aO7Cbd+9TX1FrN2x1fZV7CZPX1jurtrW2Zrsbm3bl/HlansIoBy13s9GAGToc44pFrKuBVWpFW11doYUqVlV/0LMhXNxYHtAEN4jZUMtHxg6Vu5UgJpQpD4IXqs4nqGkPmCGjb3v/4ICBS6PVtpXOirXw8y13acPPTODrP2O7I/QK+BPvielq+JPvz9ZE6SVAPcIkJi+yCv8CtTwqw4RAD7Q7IAa0PgAd4j/MSUbdHQwCjHpOen3bOziyw9OeTaxEMdzW+QD0DjN0HPoH+wf21a9/w77+zW9zBvrhSY8tbQjAg3JPplKRipwhk9/OGvrjAd1HhrpITyrm/IEddcsMaEMUl9U59T2R3GaA/ph01z0N8s4lia1wJH5UNhtZb8bl/eiAjtcDS4bfKmhl88x5bzzpeRyg452QHEgMJ/tofmp3RYuedJ5Lwb7E5flZ/tBncuV5lF7OgnoYqWSObz4zm7V7UXQp7vHh7LFm1AueGdnIYEvgnK2FcKePZ6eAIJ+hZwYu3oJInwKJ2FT7FlOs2rUAnaZhwTCm8ObxGbqm1wWI66ZQcMwrFpslX7WYMOrZOdep7gFsrGFLzEwd18CowPEHgD4VoCfKHYCO8al379prr70ma3E8y9+6vLEYwvO6WLJf+pVfsfXdHft3f/EXtnvhImvoL33hZbtx/TrdxJBFwbiD0TApD9T3AvQUWQjQPRoLZyBXqceoOUxUi6lfot1lGiNAd4GcG8sgBySgh8KdfelRj4/Ft9y6FoBOuig2WLJ2zdtLRmYeNe+g37JpOHzQ4lSkRuQAFgnjqOxGI53XERUZuoFEbvRibDhq6PzhIkJFKxOnyNEHXa8PcRxYALyHAB17TuAuAYvo9mSW4SppKt1p0ziz6mJmWysrtrO+Ye995ztte3PLVtdWrVyt0Te81GhRIGelKgcUIGgC8KKXHQIuAM6o3+N4VPSiAxxt3Kcw7uDebesf72McGOt57O+GWxyuswSaDcpVuLyh31zKaxrs8H6AcaiwtKBe5gJHccLiFaCDqWSgkEBdo+trbWPDGu0VtlDuXrrCwTwAohPOFJ9xAhkj/dnc1ldXbXtjk9T71vqaTYYDXtMCYjC43MEakdk3VNpzqzcqmhNfhdhMtWwMXcGf0U2Alj8MSmnU0f9etWK1TnYguoSxiZCZQ9iGAAYOdhDJIRvG84C7Hen7ZpOUPulBz4yYgU9BrWtByHPAhz5w4IkAXaY56KSQnW4K8pyKwvcg82d/P+bX4+Cv13k/oIfAZ+cQn/HE+sMhfdn3Do+oTZgVy9Ze33JA32ErIIMWK9qdu/ft61//hn37O9+z6zdv23F3yDJSZJjKOpxO9kYXXVL+WA+6OTtwA9QSVuAOMHtDv/MyY7wEp5GJJpe2rNQmAZfaSKNWiVUdjF6eLcD94uQ8r4NJ1Jb1fSu71P+WxLZKxdOn079nn5X/chbR/MNmgY0+dR7QHyb8s5eJuxdqfvTB1PB0IvrgDdJ5g0+As+RRv7JzRIJbnUHeYuhlUbKHnqHTCjaXpSsT0isT1NNzV5upPtRy5T9LjoKtzFr68HmiBz0oemV/2Tke1tHaHp684J916Aq207mrd/PbkW5BJljUs9TP5ATVTrer18GsxBp6ZOj5FsSMV4knuMQCuKdA3IOUpft6CHCPwEd991lAQdaSgO5mbLl+dHxWnKloeY0MnZT7W2/apz75Sbt1+5Z9+ct/yz1Oyv0jF9YXaB8CPf7Bf/4rtrG7Y//2P/y5Xbxyxf7Vb/+2fZHjU69ZFa0+c2RkMB/hI7ECTfrVg16GWA7mBp6hg17RB4ixijKjmRYWNgS1HhFNLprGsBfUz+kK5/V1ATqE18isJJIjZZIEdqlBMQM5iiCcWvfHG/SNMmc9akVhorfTgvDo25Nir216LclbGAgMbpzCSTz+zXrNOBAAcDFh7CxJKNqLdWWwI36IaFKZhqSUkf663Wwe0CWI028sDGTysEZlvR3vPR0bRn40ymXbXOnYs1cu2VOXL1unjSyzQlvTWmeVU/UMvdwYP1pRi1i7XCcNDCAejwZUhWMMJ1QMcIo73rtvRw/u2mzQtRKU7XO5ySFDB2OhejSySWPG2h90+flw0FBZW5JpDtpmpG6VxzLmhh+fntr+/oEdHh5zTvr5i5ft0qUnOFq1XKlZC2K5dod0JQ1qfBY8Nj5q0RhEg1Yt9vMv5mz3qlcrBLjxeEjA5JzwZpPPC9k6rnexQDYMqrtv3dNjDqdhG5aXOKrlKie4oRe+3GxZudFmVgMAwjz2wWBIZgFCNTzP/f0Hdnx6xFoees7RjojfqKMHkITHgBIkz5py4zR5iLlJAR3FvE1RJRiJ46R2H9Ayl97iXrLh6NQW7kWT2oZu94SbHXoJ3OOTbs8Ojk8YGGEUcXNtw7bPX/r/uHvzJ0vTqzzw3H3Jm1utWVlZ1XtrQRJg8ATYnhAWQi0JO/yDx3g0w5gBNRLaYH5Ganl+nBEMqFuiJYNAC47wAI4xIP0DExNhJlhGIkC2tq61q7pryf3u68TzPOd833tvZVYvUosZp6JU1Zk37/2W93ufc57znOfYyqkzVijXKIobTwt248Yt1tC/89xz9uKtbWv3sGFofWfe316PdKybw5I82/Uapc8tj6w4xz6BBQHdM6UMOAJAEipb2BFQp+eKWZYHGwG7qaNbSuUS0EM8xSE4bnrlUOsQmWtA/KxUu89r4vOhx5E4mrzjPKSr+z2Chhw8dW3yqCb+G6/EOqiBNXIBsm80Gcji2EbQsiycR+xxuneeZXpGH+S0mBZXf+O59Cloupa6Imn/QlDqSpjkkLnIZShMSvfVJChI9Rd+6QJ82S/PTdSZFafnQ3fBoI3UZho9ebARGfzC7eBZJxl0BAPZO7g9ObjRefY22pBl1JN/uWItsAUZvc99nw82HP6TQ40OgQB0zibx987o9ggwYsgPRHHjkW2xD/1j9ptPf9KuXrlsv/yhj7AD7ctf+TLnSzBR+mcnWzN6C5dK9rYnforuVZ///S/ZlgP6b336Wbt25YpEClMMv9B0LZLhHiEB4GW36Rk64h13MwvhggfENI7p4wD9huGm43ugfBllerYOVzicLAd2TDXgg0AOUZKDOSl3R1EsXA09SByU/MLgewHo8cDmwr28hh7R11yWkdnyeYBAMJdvcji8Zd7vXtuKKJ9Tu9JCHT8gt9+H6CmsE/HuUq5jFnrBag21KWETj3aN6OFOVe7I5LGJE9CR6UxHVpqi7WxmrVrVts6cskcfuGhnz5ziFC24qzXX1m3l1GkrN1s2QPBTa1irtWLlcTAaUDOjzA4KaGYzUMudfevsbltn9y4BHbX12WjA+nmVYwF1oWjT2qhyv+kPe6SBURMHcHOGdhHKfY3hwKU5OOjQxvSw3WYWiYcP09fObW7Z2voJlQWKJQr70I8uFz1wOggQBG6xmYDCRm0b2W8Wvfv1B3gzY27UXXCjYEjNASPr9zs26HXofAcwx3vg4cRQImToNXjJ15tWrEP5jkChxAwbanDMPx/Si35gOzt3bP9gjz7zYFrAIkBHgFp/0HjxUDMD9/vLDggfgRhDMCL45OQ+Zzq4ztGfjsE5/T4/E9cEQU0EDnDUgw4Cuob24YHT7X062rW7fdtHHR2U+6xojdU1AvqJs5tWrDWsB8e9/thefHHbvvrVr9m3v/Oc7ewe0mPfpSQ5ZKSA7lgXQW1sfsqaPEPyrJACoSTX5Rx6B/RIeoPejd+fq0MvAjrEUCmge203VN9B0UagkNVm2bIpKFl8TuNexXlkQcTc87wIY0cDexrOKzcLANJO4WyzsuJoxY1/+2vB0NQJ6ElpIKnT4xoD0AXCAcPhTjdTMOZtr/wcB3VlrD4ki8JlAXocYw7JSRYcOiXqpmBkdDSzEsWO7BoeAcL5OvH3d8YAyBoupBFIpWWno6907O7zP83g31P4OUAPoR2e9VcJ6OhC4X1cAO7s3Bb0FCHsFOUvFzh8BaDjb/63z8hA0oIZDBe2LthHP/Yx++TTn7QrVy7b//ThX7br16/bV778ZR/jXLLCT682ZqBaipWSvf2dT9jpcxv2hX8rQP8FZui/ZVcuX5FidoKIVkMvVB+J3j3MPtecYf4cS8fbqgLQs0k7qBkjy0akL++iDMyRoatJH5k6KD03lnFAR21dw1rUR/hKAD3bIBIHIC8NqQfY592ScYiF5205ikTDO1kRPmqbou/0CGXRr/5Tm4TXwOeWVygucW6+iccGDxYi+s2rtTLppTCOCWpVfu4QxGnaGgAdGzlAgyYQxalVIFab4e+ZnVpu2UMXtuyhixfsxPo66dil1TVbPXnGKkvLHP1XwBzxRtNmI3kWAyCqVajtZ5xaBke47uGeDZDBdvZt0jm0UeeQLW34HGTyCEJwN0k1N3E8FfpH41hBS5Nh4aSqEKnIWAfTyNBShZ/RYpW+42hbQ9tYk6UgrAOAN8Z7MgNnCaLEBwjlCmTHuG5UW9OY2vtrAcpwXaujFt7iEBN65dO0ZcBeV4gJJxMMfGnbdIJ+elD4ek+UldABANU9rg90B0X0ltNyFuOEZ/Sgh9ANNWxk6nu7cI3boxMdnkco6BlsucVvBGcRZC5OsMK9xDUMNz0K5sCiZCUc9enjmgHM8YWMHKNU8bvRGYGAFUFF5/CAtXPcAwRN6EPHfHNk6fCWxxo4tXHezmw9YLWlZTvo9Gz/oEtA/4u/+it77tJl63QGWtOovFAkmmSVIQTKQCpnqqUx9aHWDlBuM54BOvdAH0qBDD0LhpPsfHHzXszQsScA0DMwc61KCmzx73QaGu9vZOjJbpzuFa8W0BfFbSmoq7dF/+P5J4F/ZmYTo6n9moClQ4ZeYb90HkikdW11zSTcR9SBmZmjf10MoADOO5Ayoy53UWN5c572l1JojsDmZcFRENAjQ18Edt8b5+9XHmyk8JsGXczCY6LZXACkpMq32OMx3X+S8iJpNo4f59c5N3YJQNeSTCn3xDgpPj0rt0goxmluRwSG8Zyn6ygFdDmf6khZv0di7CtDCn0keHKK29q6YB976qkM0H/lw79sz19uP0ZnAAAgAElEQVS/Zl/+yle49zBD/+m15gzAWCiX7e3vfIcy9C8B0C/Ye598koB+jYBeQpqsv+EG5so89in6UHgcjBI1ZBHqk8bBq81MtQvQY/2Ype6TetUzCrBO+s7xGlwoiuI00IB0vA+n/24AnVRnttgRCeXjUwPQs4g9ydDjd5ChB6BL7a4aS4Ro2ZSfTNSWL47cg0MLAKCuP/I2RpaGWiim1WKjw+auTVpRoF6LzF41Vyw8gDkFUhzxOrVqEeKOGcEW6vTzZ0/bYw8/ZJtnN2x5BcYpq7a8dsIqjSWbFctWqGBkaJ1qdFH++DwwBgCTocGAtd8+sGm3bZPeoU17bRse7Nu426aQpFIpsjZd8Bo6wB2AXqnBMAfAq5Go9GVn0KKBNWjv0jjKGUVyoNSr9QY3FPTIV+iljiq96u1gkQDkyPQRtQIc1JetdjhcoxrOpVggHY3vAbQxPnQZNq61mj+oOB4YMRQI6NOp6uw0CUIdcYyWQLjgoZxQ5uAbDIdBBgtAh/Usvo97CQ/6brtDUG8fHNj+3o61cW3G0A9MvSRSFU1PDUEuuAm1P1s6UU/3yXJsU3FKHbX0sPXMA78xf45jXFlZsdXVVYJ6bIoMFCm+U11fOo0JmZDecGjt/sC29+UWh3NaP7NpmzAhWj1hewdtu7OzZ1evvWD/z1f/2q5ff56ud/KeNhuMEdT7hu8ZujYyfS+C5EhKWJ1MskEG+KR0c3IY/2KXTMKoxcadAtY94OobIQE9SZZTWpPH5OppBkXJQBOOOHYwit+5dzPXp77SDD0HnhxgA2BSQI86vUB23vZVtKyAExl6FQmTC3XT6xL/zkDQg5MAJSUbPmSKN8jr6H5e8vVIAD3NNAP8HUjjMsff1HY4Kxr3x3F8rl9bzETcc4UHpOsXs1d/TdD1KbEewV7Ktt4b7C3cL//UdL3NBQSOAywXJxl6di5ZUHI85Y620oxm8V88at3GOkoBHXiGxJb3mH8C0PN1i2s8nI7s4tZFAvpvPvNJu3L5sv3KRz5i169dty8jQ+92tbe8e22JDSfFStne/sQ7OAHq81/6Am3mnnzySfvMs79l11BDx40bTQnoYYdKByEXtKCCnnmne/YpDVB4KscUJLMhaHOq3VW3yUwgsFEUNYoONDsnqzmgY1OCvzvb215Fhh4PakSF+SQl1X9Jb3CBq7d8DtApWnBfetKkmrZGVT+tNecBPXa3zPQ/ifa48RH781pe9KYjIkPrFFoUUNfFuzJ4yEBd0TCOLTI4/DcAHa9RZx5AaKqBJKhvz6Z2enXFHnngol3YOm8n1k7YMtTXyytWbYA+rlkRivNqzUr1mlXqyhDp8YzjQHABVzJMXYO4rHdos17HRgd7Nuq2WUe3woQZOlzXmB3P4OcO33WYslQV1E3RFuObOZ3iQGvDTEWZNkoBMHRBzze2ngHLEeMsqGN6GAMtKARSe1yWjbNtDgJFBWgRlEDkB6q9gRq2j7NF9ylNZVj3x3sAAAdqvWML2YjDXvB+yEA0raxhBlFcY8maSyv0R9dSmVkfhi0Hh9Y5OFCGvr9Lu1aI0thKiDnk2PToYaBhPAHmUc9FIEeWIctkXRQHNoEZev6VAdZsZmtrawR0BCsUv/ngGGTw+HyUIKhdmUxofkNjmW6XTnG90ZTllvXTZ+3cxYdsafWE3d3dt+s3b9t//uYl+8Y3v0XTHARhMT2vP8L68lKS65iIH0rH5/bXyNAlitRXlqG7MCjoUGZ7XpDSMxrvqd9b3PhTkD0O0GMTV8jtIOLX3i809zIe+REZenoyrxTQM+FdQoHH+8VxMUePXmt/HUF5rkdcv4VNne6NSYa+CBrHlw1iYuRChu6fCU1EWKKGE2cca5bNp6xAcmEyUVxSR4857F5QyF6dsgf4ZgB6FpA4wxBgznvsvx1gTlZ0Yd783KIj9e2BQ9JWl7u05YEkP/cIQJ9/Pw+17qmhpw+kONyjgqx0nca/U0CH90qECtjdWbrWiswCUdz70XRsW+cv2FMff8o+iWlrly/bL3/4w3YNNfQvf5nzHQjo71ht8tEqVcr2U+96wk6fFaBvXbhgTz75Xvvss6qhV4tl+mQD2JGVEcwTRTvq6GEyIxGFR33pMHtm2DCMkT+7esjlp8s/kaFzGk4O6FFDp+GM+/C+0gw9Ln/UJVMvdwB6/PcioGPDlg22Gw44PS8nI5nMZOYyobz0dIUPZ5IRZBsa9QX5wuRIVNQQARIQPA37Np66UYurHDMq1TckeqFz0pbq1nkWD1/1KacVAdALoxE9vR+5sGUPXthivzaU16CR4WZWrtZJdRumvK0sW41zs9Ez7dT1eEzF+1KlZDNkvd1Ds17bJu0D0u5wjKM9A0rdrsxHXsGBNVX10SMLB20EpbhEXRKU4bwB6PhTxhCVWp2AXkQb28ys2+vbcIzsMh/ZiQeHBhocbCAfeySPZDbgQ++sBVrS0I8NQJcQzy0kbUqXOIgOVWaBTgHPD2aq9wnEFBx6SxmpzgqEbXWWJspoQ4PeoFTxNVEikHb2D61zeGi7EMVt37Vep012A3PZUeYAJYw56MGmxLEH5R7Hn1HtmGkOQV2lyla2ALUIBGI9IFhBlo730UhVqdoxFx0ZKH4XmxnYkb39fWt3u9bu9Zmdj9Hd0Fyml/vZrQfYh37z1h37zuXr9pdf/Vu7fuMFzn7XxqpnhOU5p7cz2tLdEDWIY14cHmrxhAjOZhiEMEgZukRxKeWetxwdD+geSpP5k1BanxSjUwUc84Ae11wdOrlEP343QPbIuv3LrKGzNS7N7JNgJ4KLoL8zGtzLiCnwi2FQpwsAveiAnmXKSYZ7T2BCTwxvqYITYS5QyOr1dOL0dqrcVjsHqxzQF2FT/81rNR/H6fviE+fKA9kenGX7eUCjvZG9CYlFS/6ZafBzbPabfbJrEUJL4Vl6cARZkPA9BvS4HunfLwfQaW7jAW3Q7gHo+JvDWaYju3D+Ygboly5fsg9/+MOsof/pn/4pn3uW897Wqs9goF+uVeyJd73TzmxsCNC3tuzJ977X/s1nnrXrV65aDYA+1QAPWuQBzIPCcqEX65dJO0S0kMg/V/EZNmrMkwpDGJrOJIAedrAcwsIePmzgEsUN4DjmXvDHAXq6IYhOy2s/2QKcU7lDMOLgymM/IkPPPH7xOgnsBCRphu6pt+4g7xDEhtxQkgEKePuYLKTsVBOPcKTKZlEXRi/0xE1o5M8dA1iU3cH+VSNIg3JnDR2+3TNM+cKY2xkV6IXxxJYbVXtwc9MeeeCCbZw+Q0+BOsC8hOljALwKe9ObZ09bbbmVTTljpj4aW3t/z1bqNbNB3ybtfZuBem/v27hzYNNRn7XymY/KYjufU+/qr5GRDJTqHEFaqfG/kaGPhrCzdbaD7XpoaatYoYj6O85F1Ht/OGJrm3o5VYvH9YLBClT1CK7yTUSsBmrlyKxZy3etAh+SElrl+vR0p6J2qkwdJaTBoKe2NTjoAdA5cKjE0cE87lrDKq0VWrqi/U7HXmY23zlsU1m/d/eO7d65bZ2DfQ5MAD1da9QZMGHaGcA9QD2YlVgDcZxwoEOGjfUFhT3YhRhag9cqkFTHAEAf5QSsA5jBIFInoEOICFYLfe2zGWvoEMVhhGunD6MZAXptec1Ont20U5vn6eV+9fkb9vVvPmd/9udfs+2dfXUoeHBOnYSzVZ5EODD4ml/I0bOkPfqmfCOPntwU0JWhp3VaQdZL1bNzQE9AKMn+A9Clc1HrZJbh0SxqHtDTz7s/oKecyTzY8TNfDqA74AbAqDyZOrUllDvWGp59N7hSYpJcn/xNsoPJQJD3ZR7Qs1YqmszIMS16+Bfxee6/nYhZpMLvvQKuO/IfZCWUBMyz/diDkuMAPc5jESiP+syQyBJtvOTLUm8G6kmQ8D0CdGnDc+e+o44z1lWwa5HIxuhw5fhRdlIbHaEECQf9H8YE9I99/CnOQ3/u0iX70Ic/lAN6r6cy8lubNdbzq/Wqvfuf/rRtnDtnv/fFz9vm5jn7hZ//H+13PvNZe+H6datBmTxGfVYRmZrg/SS8JyCfxasQLRr408iP09UA1C76UEwmgRwzdDihua+7bF8h7jHOwAaYD9w4IjWQyPpFo9c8xGzJ9Kb0QQ2QVyQOOiuvqbtcJN9MwlFJqj4HVxjLaGMANR5uSNkj7oCeqe59cII2CGQ6kTGmtbmAJF07bJ44x6BicayxiUe2yc0atHAZdd66G0cgAIA4bETjlzoCjwmMV1r26AMP2MXNc3Zqfd3Wl1dsAstf3xE3H3rICmsrVmxiTClEGC5gY31sZiu1mhUnA2bm/Z271t+7a6PDfQrjaKZegXBN/fm0Ui2XrFhWeQIBA8Ac7msCdfS6zwRaAHewAKC4OamtzIEoqJ+DKQA7Q/3EeOo1eFnm4gsBCQAbCm8GNKyte7bHWrU81+G+hgCIQFgtownP6g2MQ0XwJOAEo4EMfYAMfQTKHcK4MaecgV6vVGtWqDasurTCDB3AnAnz4ILX75N6P9zdYYZ+uLtr/fahaHe0yMHMB8fKNjYY+ICNqJNF4AQptJ5l86FRAtBEOqw5vI5Ock7J0y3OAT0ydqwJzmhHnRwDXaBhcX1GfwhBXIdRfLsHt7gux9ZiFn19edU2Ljxop86dp7nUdy5ftT//6t/Y//0Xf20DuhmKAs5rufNTKBZxJMPujIWXO9lRGbrmMeSgFRm6noT5UPxIyj2rt8YAlqO2+Ogr0XFE9p0/bXmXxCKtvkhh3/PuIU8/4mMX6eX0JSFqy65JYl8tQD/6t8liJG23cwHPYrliTqCmhxy1dAq4ss/ziWuhc/LEahGsU2o6WBBimLMboZ9If4993a6JSFOqRW1E0M/p9aGomjt/KkzzrHtOnnfvhZ+XBQYopsWgvIUtCyiYpBo1CtG2RjDNnBAlFs6/5tV/AnSVAdMgJfZpBCpRZsPPlZSM1dGVUO4UXmfXLdZ/kqF7Df2TTz9tly4/xwz92rVrotwB6Hhu3rrUoKEqaqfv/ifvto3Nc/b5L37ezm+es/f+/M/bb3/mM3bz2jWrY7OcANBLjKTRxpb3IEqyL0B3f/Johcj6zAXwbE2j2M0b/BcB3aerEcjdZhKb+isBdDdH181JBCLZxV7oQ9cAglzG4nFBshq8yKQ7N9e2BoGafj9pJ1FoRSCKzEBioPCMx9alkaL5JpJvMaDJIORChi9qXc5hUbvXqFXYlYp2xwaP70msBwDC+NUR+Q2NRB1Yq1G3h7bO22MPPmjnTp3i8BJEShCBtRpL1jp50ibLS1ZE/3KxxBo2bBbYCgXAxDmOBzbttG24v22D3Ts2hJp70LMperlhSenTv9CqhQxYorgyTWtqtQbBHNQ1/NExmCGEXf2BBoeAFgYio56OPxhZCo/WIhgEqATp4ISzktI3rkfoH9Dexfo36XcNK6AZj6vd1bMP5zrU7EH9w2O+T8kdrhuU7YNen+8xGUm0B0DHZ5Nir9SZoTeWlnkuYY5D8EXQACX53q7tbd+19u6u9Q4P2fIH9SlLGRVdCwQfAOkmZrvXcZ5qv0uHTUSLIsfohsMg2/XAGrixEW1gRf3TXKbfpwiOpQc+jxJcUuHe6bC1pQO6HYA+GBlWCCj3E2fP2cmN81ZdahHQ/+wvvmZ/9TffsP5QU/6YoTuNCnvKbHuMvmlf73q+8mLqUTV0CTtDWxMEqwu/sl9dzOeSenrSshYfG+Kxo+A8q70yG3ZA9wMV2+CPeVJ3jfd5rQE9uWz8SPmM5+5ni5lyOHHG8fHc/EWi5R2Q/I0jy5vvScgV7s5PKDOPRGmO8FZ3tfRGvj+FbiIVuXkCdU8gEOWCLDybp9gzLcii9oK8iRvkevbO986G8xzPjrwkoKfv5+sAz0+I4iLYykp0XBf3B/RQuUewuMjypIAezzkZWJioJc9WZOkxFyWMcMGGj2YTuwBAR4YOQL8Eyj3P0HNAbzUZE2LiVAD6F74gQH/yF37Bfvszz9pNUu4l+nsjU0cLWxlZZlBkHvLJ2k6ATno9XOBCxU4LWIijvHWCi0i95GkNnaYy0bKGeiuyNGRxLydDj3AxMalQZp1TePMZuvehZzN/cytYPWU+sceDFUW6uUBOvsqh7vUlHZQ7jFPCJtKfQqo7oZD2TToiwbSPEcAIFzOa51Cchnq63pt0clU9zfg+/uBBDsod868p9KLrGERdMxvBJKZcts3TJ+31jzxsD54/byeXlw2d7hjAcurESRuVCtYD0KyuMUOG+HBWwMCSBt3SKg7oEMQFoA8Odm3S7yhkK+pcObyGhioCdJnNIDPVGFIIxADoiEUBhKCIJQQcUYmNFjW2pXHAS8kKMKOp1pgho9Yfg1/wYEQzDTcGB260akU2qyDLWRiMVK3DJKZqxRI0I1Lxg2LHPUXZBXVzZOhsuVRbBqk0aUVKNivXrNJsWa3ZUsaOkgltHmcsH0BQd7i3Y/s729bZ27PuwYGNB33eqzp89BcBHaWPRoNUKntu3UzGWU1ZxBJ0iu7MmA8NiuA0NkUEMTCZYR++6whk3iNAb3fb1CR0+wM75NS1gQ1ArDRadItDH3pr/YQ9d+Wa/V9/9pf2N9+6Yr0BAslwH/P1l5kx+YJOa8phBer77VGAng2p4LSznArFr/jkdr7xcXXS/HnJ4fu4jFYQlPyPQXtucBIByGJm/rIAnZfjaGC5X3aO30rbztIg5DhAD6DM9p1Ea8CkJauzvxxAl42WSwGzHnQxnkqy9Hm6VgB0lKMW70m8Lq7AXM94fNNnjOuc1c4c5ccMzBcm6MUny/H+6Az9ftdX5zb/pTTMW97CMS59iQN6NUxy0v5+6qL0rlmAd49ogGru7BodB+jxfSYZCaDjuke3RZqh6+mQ8n1sU/ahP/Xxjxsy9MuXLtlHPpJn6NDGKENfWZrRcaxWsXe9+122sblhAPSt85v2iwmg1yFqmszoQAaBHOhN0gwOenxQeaA6CAxgkaUrlOmq0VAI54COX9MiuhfQScsngE7KfTK2wXRm8FXT++S196z1Ixae39FMdb9Yi4uHwF/PDDvpGc8pdJ0fRTRC4Ix6iTUbQ1rUsuZZlheomNUs9KKz7koP9Tx+9scla/OT2Aj9h0XRlXFdnWoOM5IAe7yG5iXIhksY+oH3l9sZxItwQUPz14nlJjP0Nzz8kJ09sW4N0NLjkZ0+ccL2+z0bw23txEkCFkxHphDi1KQQr5WLVpwMqXAf7N+1/s5t6+/v2LjXsVJxRhMVaDFiRndQ7vgbbV9RPwe4sx5dKHk/dY8XKWubmcxsiDntHEYiUxm20yFTR5aMLIT2jzP2nIenfVBlAGZS7RTcuWcAMnOvqddrZRtN+lyNyOIB6BxXyns3Uf/5hLY1zM7xoHIV8HpUrFRvWg3dAQB0XD8yBygLSZR3sLtjBzvb1t7bs97Bvg1dnFZfWrIyqHb3DKBy3l3kkKEHUAU1l2UIPqAlfh4RfmTzElRqVG0qqMsyAZQ2COgdZfCDEevo+52e9dGCBoHkyglbP7thKydO26Wr1+3//I9/Yf/50g3rDqTlyOyT3as9RHHKEBe2z4Q+PhrQpXQP+8t8s9WY4vtXpufV6PnGfv/fCkhfVEczKMycS/PzOA7gF3DiWEC/93Xz3wlrqaOAJyXcj/s596RUlOyCXYn8PMxIwDTP0AWXuvZ5cZF7sGeKAYiR9Kiu69ly1uuf378opwR1nh8zSrP+Lgy+84RqLog5BtCDOTmq1DKB5fgxX5FMzn1GCvKZBWwSFgDQZwWrRjljrgc9B/T8Peed4gTmR6vcc9o+D1KpFcAURGToXpqO7NzfyYcNieZHQA8MvZgC+uVLUrk75U5Ax3H/xNryDCAMlfE73/0uO3furH3xi1+wrfPn7H3v/QX7HVDuV69aE6IlAnqFrWs0FPDmT2KdZ5wEddJH6q9DixnU6fAAi3509u3dD9Cjhk5hVAHt76TckaFTFOcuQiGmC0DP+zt16QPQ07qZds6UHgcIpX3paGFziPWHBkMu9ATkABI959GHHmI63iwADQTudFDL29Nwnbhh+1hVPl5ZNJgOb5FrGMAvNnsNA9G4U1HNMR9bQ1CQ9VaRDRemBF9mLRO0j6k2DBvQVr1iD54/Z29+3eN24cxpW4ZQaza1tVbLOsORNTc2rAJ71WKZLU0TZOgwZGku8T0LkyF70Ad7d627c8uQoY97mLomg5voQw9hHE4T/8a0MgA6HdaKyNqVaSMLRiCATBLlCc7/BpiTAkQGDXfA2HgQGcHARj3oAnRRwuwfB1VPxzSNnJWTH0SL+j4AvQIlfwmCvA7NZEajAalyCeDcmMZrxkVk5u4AJUoNug/07Net2mgK0CHKQw0cI25J3w9sb2ebNfTO3r71Dg9s0O3yOGFnSyW/U+74O4xgQhyHtUAvf+9VD4+CKCHxmXEaPfzm01a3RVCPHn8CeqdjmNkAgSHMZQ67A+thvjlMfJblHLi0sm6Xn79h//EvvmbfuHzD2n0A+lh+8nxutLEH7R6AniY0AdBa215b9Bq6Sq4K6kViBbDo+UsBfZHuvue/5/Kw+Xr74l4fYJICemy0AejxO+nnHFXfzd/7pYOIozBHG3f+uylo69rlQLMI6NjfAAJiM+QkFmNGY77GPYDOvc5nfkddODEzcULZs/Mc+n3iBcEcf7glup8A16EfJ1oxdU89g81OTeOjAeppgBRnl4oGFzNuZvKJh0d6b/RZaT17/iqnZrPZ73k5I64nr3EW1OhVuJ6V4BEyjxJxZfQmmbvdRwP6/H6u900BPY4nxH841qGbqcV9m6+hC6ykch/bhQsXOZyFGfrlS/YrH0Yf+jX70y//Kd0gORTtJ9ZXZ4jCoRaGyn3j3IZ96UuftwvnNwnon/vsZ+3Fa9dsCQrk2cwapYr82mnv6kb5/oBSLckecd1wKfigTMf86QB0XAxlJGmGztdH29oxgB6iuPsBOoHcH5iIdu650AuCkTCWCeCX77HoHgpRsMHq7sxNOQuRXHgvRf96iAOVYet98hurDB0bGtu5UgW8f48sBzoJABheX42aKilYVznj39G6JnvRspVnE6vDzAUBFMaBlgo2GQ1IJ9crBds4sWZvef3j9vDWpq3AAx3jUkEFg/49ddqmlTozt85wbFauWXNlxZpLLRqkQBQHZfsANfS9OzZq77E3HVwM6W1cL/SjuyguAJ1q81pDynAee9XKJZUNUG/HdRDlPlYLjZrJNHaQFIcsgEXBS9EuQHeLV14T6ToA3gp4NCQIDAFbxHAv+FQi2AIt3ac6ncY0Y/Tbw+oVAjCJPrm++W9twRwSOyvZrFQloBchwsM1B2WOkbewuu33bAcq97t3rHuwb/3DQ2XooMAhKg3/AmdUIkMPd7jwG8iDOPdoJ6OTbw4a0qOfIciLtZUCuso0Mu3BND9a644wHW4se1d0D4zNpqWK1VorVl9eI/tw89Zt++rXv23/6bnrpOXHDuhs/XIXRZpL4e54DTrKTgQkr1TcF9AXjGWiPY3DJeLepn/7uecbdJJNZ2bKxwNsULcRPKcAkwL6ywfzOJL7f+b9AF1Q4Us5eeFia1X6HrDHRrDLPQ5i3qxtOODXqVuPqkjB8uVHA3qAsrLzeO4UQMf/YFCFQcsCdP1fphhnhpKXT/l9cdtOl99ruBLq8/ReHAXo2JNj357fP33OwVEX11mGIyl3v1URNOUshd4IK5pe7nOz0OMupWGqrud8r14Ui+5dDymgx/pSWVpCzvsBemiDQjgMszdYvz4N69fLsH79SJKhdxR4/+P1NWbopUrJnnjXE3bu3IZ98Yuftwtbm/aL732vfe6zn7E7z9+wJdhuzmaspUevXGEaA1gk+ML7UMHnVDuAV9PTAOjyYseFLBRYvdUicj92gvuCU1yo3EesoU9EufN1CeXui4oBQlR/fDJaDuh5DV0743yGzrYlB1b+DrLqJEojjZutkmjNiza1/AHjIiUAJJOXHNCDIsXhAtCjvkkQdIDHDWfmhRcRHMMv3qNff1hwCrRANbRaYTgH3NoqotwLM05Io+ALwjCO0BzZZDi0aslsbalub37do/bohfO22qjaqdVlusqdOn3GOnhsq3UbW8mGEIPVGlZvLdNUBVawyNDhDjc82CHtDtc4TF1je1wIRzCBLRvUgt5zlQNQQ0eAAmU46s8Qx2Ghwuud6tBwr2K7nw+IwPminl7KRXFig/KJ0sGAhHCHi5rueTDakQMgwBybDCh11NhhvAOhIJ3waCIjtzkGS7ydKV2ohxyAPpkVbYaAtq4MvQTKHKNVoXgvFjl1bfvObW9bO+D4Vkx9I5PgGSnuVWTiEMVhiAqU7gHmUOxraMyMAQ7d7sp6XmJziCw9aPVoaYuhPQiO5J6H66hBLojg0UkwgA/8YETzpuGsyHn0ZfjTN5YI7re2d+1bl67b33z7mgB9NiYbhy0LhkHYiCCMTQGdPn6+l6l0ok0yVL/ZJDQXhgr0021Xde0M0I/IbObA1n833kEU9tHgynAsUR8rTkgmdSWVr0WqfREYfOtIoIQcxZHQctwRBbW6+Etz2WNKEScvJB0eqVxSO2cAykmQSjxyIM9xJ/OLX+jNDjAPyMonwclnBAxe1b0awwYw/Ae4l0N7kr1nHqQwIUq6ANK6sq5jvp6PA/TFWvT8vTsa0aOUc9T1DbtbPjcOqHFPcc3gFCdo9mQuE4D61cmisHlA12/NSxDj8xcBPVifDNCPVLl7p477Z2CfhDPo+QuJl/vlS3OA3ul2lKH/5DqmrY0p2AGgnyXlrhr6Lz35Xqrcbz//vC2DMoSxjBUojKsWKjAIY1LDnjofA0oXNzz2oDYB6AAW0u4AdNRqsLPGFDJXdbohhFrWNIAFECGbV/hHawLbCJsQ/h1OcTHPJ0DTF1Y8Ynmf/Pyow6w+5Bmb6lF+E7mxRKQWbW35KFO0fpDy8QlXAIkQewjlz/EAACAASURBVNDjx73s+Q6go5gpixoOYRsBI+lTlSI5X4LszQf4+OavKVuqOSPzktd6dQ7QI0PnoJSstQM91yMb9Qc0lQDQL1XLduHcKXvDww/Y+dPr1igX7IHzGzyecbFiw4lZZzDkZt+ARSz83xsNTmsb9rs2Q692e9/aO3dsNuqZjQZUuuOO0XGPg2t0DctlUciimdGHXqOnuQqXyrxD1AfQ4uz0MrYPmV2w3Rxafdq/qiQhtzmxFAgWsKGEPzeYFJQiVIfG9xVc4A8gBIY9o0GXrZcwR6IafjDgYBW0H/KeZYDuoJRE7RPoQsASVGpS4deXrFoXoCMo67Q7tH3d391hhj5ATzhc9QZ9tt2BvQqrWhxja2nJ1mCAU0e5pGIN92IPJognDHaIhkPeSeIuhgE+EYiIXp+whz5q6fR8cAU+BHPwe4YoTlMLYSeJ6YdlK1E7cZrB3NXrN+zr375if/vNK3bY68tJi7ueSj1U7BJ/EfzkNdt45tw1POLmuIiZ0Co203vq32HA5I/BUVRluklqI743xw2IzWq2PqlsMZDXe0nDE9F6yAEiIImDV11Wn5VT4vPQvAjr8d86nhTeQ8w5zzIcBU/pZ+LnUedefG2+3ymYjWZiHXCAkY+MTa7bvWLCfCxVgBoeHTCzPI9s1Kpfi6QzIDJffGTGiIQWiPtztC7mVyYYHZ5b5urmCZJ/3mK5lElPJtS896rFGSiQ0/Mcx6YpbvK3UCu1l3z8kDQqW8efa1nEhmifzxbnfIbOxDYVjywI81w4m1P9uvI4LrqhxnWiNgITTTHozEu1vhgRiEMU97GnPm5PP/Mpu3IJNfQPJW1rSMeKVvipEyc4ba1YLtk73vmEndk4a1/44u/Z1tamvf8Xn7TfefZZe/H6dVupN6w8wcCPAk1maqgngiOPlho3QsGc6jlAJ+UOH3Zk7tjUcJEx4lKXh+NVHdCj7g4rR0hxAOBQWwvEERzovzm3NwR13PMFxrlzlRZgRO5kb7Qr8TPnAV0qzsynnbWpAHflZqTOY8YEVwjq5KBo8/fjiNMAdNcISLUKIJd/eWwYsUhTQ//JOP85VhWEH5wqBup9YSJXGJPgXNC6hvfPKHe3f5U1aonMBl6Do6ujnlyc2qnVpr3p8UfssYubtlQt2un1FZqTdPqgZKfMzABcKydO2dqpUxyYsrzSIjDZeGiDzoG1d7ZtOuwx050MOpryhowYIOqADttTAbrAGpoAtZ+5jSsAcjx1cRhq7KClERRBAAcWQ54E1FzQw12ZPH/GoE7iGAkN1dsfX8rQNTQHRjuTKYx4QLP3aYcLMIKKHOp0giKBKmFikl091gZbKXGfYcZTxfQ1B3QvJ0AhD7c4ATrq54d02YOGAYCKISmdTpsubgg4VldW7OT6mi0vtzgFDu2BqE/HeFUaHqGjoVyXMjkyy9j8wpQomB3oD9wxbwDWYQKve6jf+9QKoDWw1xswWAbDgHPpItAo16yxum7FRpO2r9+4dM2+/o0rdJTLvcYd0N14iUEjNsBsEwyIlBlUmt16jKSNNdtI82eHxFNi6bmYKS9u29nPE0BPATVrPYpMi8xZrgbP9mVmaRgd7cfu2DdfoVUvRYBrrgIPXXLA/vxR5oHFUYB+fA04fZdFQCcAHIX8/j2WieZ0OfMiwqPeO/bDo7LkrOzoXUJHlSy0h+fBTg7owDz3ys8iDl2zDMhZilSmnmbWOBZmynO17PxzjgN03Snd51zIqesvAEUPvgN6iKu9vs7j9jXCfDsYW3eTjD50wUieofO9QS17K7YDzD3rn1iQDM9Rhq5ZJeGioPo5JjyKWeTWxXJiiaUyuLcC0D/59DMO6LlTXKfngP7EqVPZ+NSfeuc77MzZMwT088jQ3/ek/Ztnn7UXrl61ZWRXcIrDCL8CJv9UrCB3GL8haJafeBY+o0HMCDabmTAuydAB6B7vvHaA7oMY/Ha+WkCXKMGnsTHAE6BLRCUqXxFd0C7kBbiBIFAKQNea18rGYhFdqn/jRmPIR9anXka+qwwyKNqoI+E1AMjI0FNApyDMAw6x9rJdpcUqakTwOC9OrVkpMEN/8+MP26m1JasWzTY3Npidw6sbE7eGM7PVk6ft1MaG1Zuwia3YeDiwEoKzXsfaGKMKVzWAZL9NOh6fHVOdsCBZAmCrFlzg9EeT0iCgA+Cqts3hJzBegdCPzAaCgBpBnBP3vI5NxTumrvn0IWTcSmLleIfvA6QRTeP6cKSrQWyHdi5kyUObjYc02kH/PctDuMbof/dAD5FxRu8moI7rD8qdeTynp9Wtwux8yaq1JgV/EEN2MQp2Hy1ryNAPrd/tcLb8YDCk6cve3q58lwtFW11ZtvW1NVtbXbbWUtPqVaj/jQEGNi1cvyI8BypiLXhcSb96AHxQ7vh8sjjwdIc+gMHciJ8NQMfsdsyRx0aCYTwA9B4G5JRrVl9dt0Ktbs+/eMe++dx1+9tvXeGo1XwzVFlOIkR55mM1k2tLFNXaoF49oL9cME9BOYvXEzBLDUJiuE08gTmb8F8WoKesRHp9iEFJMpMCe/zOawnoCjK48WXlmAjnCOgRrCYsSIwQTUE91sbxgI7PUYIW95/n51EQ4Yo7VMwVUadUBJQpoEeAyaQ+KSktAjqv5cQzdF9gaTDLABAYGUlrco4poAvaYdiWDAtzbMX+BqYNE1A/9rGn7DfvC+inT89o71gqWAD659m2ds7e//5ftM9++tN24+pVa4EOxTx0qIlhSIEWHs9ESRF6DZ11dPdpR61b9XSBOf6tjq7XBtBjYaS0m2j3WNCvPEMPQNcNjlrhAqCT5or4CpGV4kPMsAVoiBnQUUXkpzqoMpMA9BDJwRMdqzId2JELQ2ADW8p60QHoWOh5ho5VO6ZanCYsPsENC6aC/vZqyRols60zJ+yNjz5ojz24ZcXp2E6fOmmNpRVmdTsHh3bQ69vS2rptnN+y5bVVMikAdPSjIzPv7O3YuN+18bDHujoAHbwKShF4ZDDAgyK9cI1zOhzKcLSfAQDpduYDS1BXx/eUges1sItl65pHspk6GqDHcxxL3Y4+9wrq0BDYAdDHVLuTKpvBcQ2A2mP9nLY0cGDjzHP5ydO33WlF1qGY0eW6BT7EZIAc0BE8cEJd06qNllVRUy9XmeHD/hW0OxTufQJ62wZu5QrK+/DgwPoQEhaKbAdEZr7SarGksdRoUHzIY3IHQLjLTcFqeBBIEPdgZLGmzgAFlPtwSJEhfPCHA5/MNhwS0BHpc4JdscygbYTriwlyq+s2q1Tt2o0X7RvPXbP/9O1rtIfVfqj8hr78Hsiy1TMmESKo8hX+3QD6YgaYZn/3SUzdF+LeV6Ttwnz6fKdNAZ22xf8/ytBzX7t7z1c5qE4mArEA8wCZnPCer/K/VoCe7cXMcdSemhdKkrGjSVGDSU9K3SfM2/1KMQG8lMy4juooQKcXSjJDJI4n2gnn2QHP+KPzaSFDVzSiLhhd6/wrqH5l5nm5JmdexCWw3dfZDJY4XMNFkza4smKc8nhClftHP/aU/cbTT9sVV7lnTnFRQ3/H6VOsoYNWfscT7yDlDkA/f/6c/dL732fPfvpTdu3SFdZey1NEEKBVi1YBLRpeccGhZJPVdMiZRzuyzRAizLDtqyaqa/O9o9yzi+l9jyGKE+PmfNorpNyZhZMhlo+7nLBoyJ5v+iG8mWlbSwE9o2p8OlhEnKFApjiQpihSJLO1Bp4q0BMkG3f6+IaRDIOGlHJH5g7LWLa4yR+eYkOM5oR5SmFmy42ataola9XK9siFc/ajb/kBer0jO1xbP0E6efewbdt7B1Q/n7twwVbW11XTHw+thqdlNLAuTWV6Nh70OCMdQ1ow6Q1mNgBLLMxqBaI41LULnqELyMsQfsEoBp0TUd6AcRH+m+BVIm0LIxoCJVvVysrWaZs44ROPMlF4wcMGNjdgmTKYABTBMQ+AjhY1HBvLL5gi56Y8tHlFEIDyBsShZBBiU9RV1+aAtjX8QW98xYpQ6hPQRbvD9AbHAKc2ziBHN0CnbV383e1ar9O1QR8e6z1+FluOUMqZGal2ZOj4A1Ecdj2UFPCaGbQT8ibOjisVxSGQDg2L1pFKLIMR2vKmNhwgQx8w64faHRQ8rfLKZRtMZszQh4Uyh86ACbh5e9u+ffWmfeM71xjUBaBjHWGPIGPkGRcAPYA8MvVw8H41lHsErVl2udjjfgyq0+UxHMA8MMtemgpg5x07JTBDuPJfGKCnAsGUtk+/nwF/NrQovWNJHZyz6p2JTK5xGmzdj3IPLFaMnPbA5wXQtKQR98130jlDsJdib5wE0Nx3D22ki3FaP8nQKbxVwSWZdqarEsCuvdpTMY8G8ww9Re4ov6SFH50foDwYhUCgef0IfhfmUSpPgCGMEnAAOphHJGgA9F9Fhv7Jp+3KFY1PBaBjOEsminvbifUZ25u8hn6WNfQv2PmtTQL6bz3zjF1+7oo1MfOaHu6QfiGKKPuAFlWsdKJUNwioPbJPDWDwb2wHqIW/loCelWxIfusmpW7Pr6SGHoCuDN0tXhHVO6ArA3clrQN6mCWjd1A9jPm4z3zjUU0FWXlcMApHeI2mYTw018cYCxo3OMaSpip30NtVbLoQwo2VvTKzdOMU0Dn1SonBWdXGtnlq3X74TW+0ixDFTSe2srxi9aZ60jGNa2l13c5sbtLlDEIrAjpAFHO2D3ZtimEtmFDW3rPZsKcMHTVWZM60U3Vvd4xyZbauOjr/JqCXWWdj7O6Ajuwc4I1aFwxoGAD438rWJYzjABhk4W53iWAoz7IlzsPxYiwq/qCGTkDHw4OAB1msW+dStDiWcFH967msKKsjMqpDjb+qGfKlqpXhftdoWQ2ATo1AlX7uPWTm/qfbBrh3bAwwJaCOmMkj4MC6hIgNa4lT2dh6CNYCo3nFFMzQdliSbWnWn57S7jSp0KYR7WwEdPjLD2FJmwM66Hd49MNKF5Q7MvS9bt8O+mObcZpcze7sHdqVG7ftm5evM0PXcyzREoCTwk7f5IKTiu2MzxrNRF4d5Z7idVb2mBO/CWjiKwu8MmvSpGacBAOLmXmaoYOifXWAnvOADPoWgo30p3kurJ1IpO9Lfy3W0J38PfYX0wx97lr6YJqMXg/tTwLQr0mG7oY0WYDm8JBqAYIzXTwpb07NBHYvfbWCGg/9VEyC89Zqtu6phg79lQAd9qt5Vh3NZ3OAHqWKAHQecBIZZqXUXB+Qni+ua8z0OFqEqLtC7ZEbnCkR9bWMj8K8i8nULl7APHTU0D/FPvRfTp3iOm0lI29dW2EfOgD9iXc+weEsKaB/+pln7NJ3rrCHuQxA9w0Uv8zNz7u+4yKwxOwTmdwwL3N2E7gXDG1oivO/txk6jQ+SCF3VbFHuMiN4FZS7CyCijq4sXYDODdltNv2TpHZ0wx0BujZCbkULLhaIBaKPHNkqMjwA/GgysjHAx4UZizTTIqCDouUIVfStQ1DHnu4RM1tmsd63CtBAW1sVRjCzia0vNeyRB87bm173OGn6aqlkrZVVGsughenEmQ07ceYss0SABPq1ERDAXa53iKx8YFPU0Dv7VsCQE+nT2R9OVbRrD2T/KkCHyp1jVGmaU7LpeOiT5CoeLQG4HPThKMeWNf2hYx8tYbHyNV+cPdtQa7vfPQe2lDH+FXRzl/VrAPsMfvPBHuCBHg5YWw6dgkAdQVA+1pb/9v/mlC6AeKVuM/bDV62E6WuNJavVWwxQoOKH8xxGp4JqB6h3Dvet3+7wngxBeQ8G7Jdnq5rX/KG0x8/xhedK2gOUDJytwTX3fnrqL7gxelAZfvVgulwTgHsFyr0PkWNfgQsydAA6NjKVC2pUue/1BnYIi9cqJsJV7fb2gV198bZ968oNO+z03F/cAR3BBQMnpyF1G/SHFLzYKfaspwmMI16UxFI3NFHD91q93it8y98wzS75Xbdejr2W4OSJhdiEXOy4mEN9d4Ce1RnuA+g62vnseD4bPg6sXimg81IEu5RoQUJYmwFN1rbnucQxbm3ftShuIXCJfC/PVFP6Pb2/wfwoFErFrtzf511e8gDPWVhl6IkYMcuZCnIwPQLQcUwx7S+wTNczk/Fl6/7e+5WltMI0f0GcZ8x3v/euK7FlYKxHXc9RpLsxZKxQtOFU1q8f//j/bM888ynD+NSPpCr3Tkd48V+vtmbYHLAxwljm7MaGfeFLX6Ao7gMf+ID9xq//uj1//XnWX2fjmdWqcvhiFhGAGWNUXfUaYrH0AWZ27oAuAvhoQJevu6vZ8TfaqaYzKt2hcMcfOYm5BSwuX2JJ6M83L6lqfNoyuAgiVE97ON2rWA5u2sApqojxhGyFdupFXQ9ZzzWMNaIGTu9vtwCMDJ2Vk4jsvFUrXYzIdrDJ8oHjWEf1H6P3F+1m0a4WGWNQrRzd6jXVMBCh2QzMX7CgkIEi4MAiYc1aFf5apciZ05PBwJqwZC3ObHWpbj/293/ETqy0rDCFO13VyvWGNVbWbPXUGWuurPEhoOnLZGwVWayYTYZ8HzjFjbv7Vhz3WUiBYAqfLztdufBx9CuFZFK5IxuXKA5mMDP5vXv9nMNZ0BaG2eMQttGMJuruEtKxZx3XFSY2zPILzLBxfVAOQqCJWeSj4cBGqPGPBxyTKqezmU1HQ1LjEIplKu4w7PDsPGNeImNnpAwxIurlNSsi2EBJoNawWgPe7hgoU2VfPZTtg16HmToBvdOxQbeHGcAUxiH4aLr1K+4MgkMY0LQP8bMR2ZelRpPqf7oNVot0mWOLnpvS4JmFlSuCtlAJ007SR6ZiXYFiH/YB7FK5s9MCGoUKlPMVAvp+b8AMfQpBXq1ut3cP7OrNW/adazc1YhXlCM+s8PlS60rhzmcsBXT2eZT43EXNUK/KJ1yFqUb8PAP0BUhczBiPAr343ZwijDat+a6iAHFxB9qlffdx0ic88r0emlLwPjFALUdpHTQXmsV1SJ/tEFgpI/ccPSxFndV7KSBf/LmuWR6SHHWNssBBZIADjPaXtKSRJglz318Qz3FPTA4k9iKJesU+ZoHC3O+KiYgfx7GrPS3Wx/zf8T4545OAcnIMLwvQ/dyDcifQIvh1m+lorz6Kco8aOu9rtha8oyYQO40MM8Y51PT52gja/bggQDgTyhO1rRGvXGjK4JkiYA1neepf/2t72jN0DGe5evWqpq1FDf0frjTl5V6p2Lve9S47e26DNfTN85v2wQ9+0D7xiU/YCy/cJLc/GU6tUa+wtotMPffHgReuD1cIsGTYHSx8KOFFfKMlKsCeZHjStpYCOtrW2IuO/nOodwno6lVnbcLtZO8L6B62A9SSFZ7sAaI6yDa4/WRmO+gBOPqdeXMZIWihRoYegD5l2xloUndHcvMM0mAMEGKZ5lE0nuuw8KSsrigVMdqxkN3j4Vm0AiUt7NageKiy33dXNNS7KJpif23BILDDuSFbRjsEauCTQd/qiObGE2bsP/5f/T17+OKW1UIrAOOX5VVrrZ20WqvF2jHvl9ujQhWP35sAMDEbvbNvxVFXNXTWogHoal/DufMcOOvc29Lox44ABtSzAhG2tPH78npHxsv6ufu4Y/Ia/k07SahlscF6sECKl3Vwj8yxPmgaM2Df9xSWtZMRAw3oCzDqtIt2Mu/pZ9CTXGusbzmwIShSSYn6BsPQmSWrANSrdSvAwrbSsCrMZQjoNdq/Dntd6/cwH/3Quqynt613cMiHdH9/n21rzQYMZepWQWAzK/B7+7t71saEtunUlpaWbHV11epN9O4X2WXAR6pYtEajQXAHoLP9JWn7yQCdGbko935PgE663I160N8OUxlQ7nu9oU1wfesN29lv29UXbtulazc5Nx1iHFxnuj/6M02syDbMBNQ53vOlAf3IDD1pDTsO6I4FwAW+O/3PlG7X5qmgPaCOepgAa08Asl3cd4lodkiv83zAkrRJJfoLfXael0W2mYr17gXt47P3FNBTMD9OwZ6+t+ZH+Fkn/eOKbxJ71mMAPTLjOQ0QhFyL3rkJvOPapsl0eEksgnrOneqXU0BPTYPiOO8H6GBcAhB5bl4GSgE9TQhD5a7Pdfp7rmVOABtDirhy/DnIr69DstvJ4vthnHQUoPM8qM2Rh4YSw1xOyvPP81QmQUioLlx4IOtDf+4SxqcmfegB6P9guSFAr1btnbB+3QhAP28f+OAH7dd+7RN28+ZNbnjj0YQTq6jApf2rPjiAHaCe1R+CZEpBnUCDKCma6XV18gZ//AyDWZSJj5Gde7Y+QhYDahWk7vcV0KMPXSr3AHSFmR6oQI3IVemAPpV4KzJ0LUA3V5irX3lNkj/NFelQcNOXHn3dsC11wIkMPR5CLhy3icW/6bTFPmFfDc61U2cH97ZSwRqoO0NUBqDDuK3xzN7yhofsB9/4eju53OCUtCmo7WrdltdPWW15xUbIyFCbJ2iOOMQAjA3U8ZNB16x3YIVhly1hcF7DLHa1r4WY0AOTCrJMGryrZl4Ea4Bxr2WONSW1ju8jQ0cG7N7v/L4HBfTBpzgNgK4efQG6hrXg3BnUoPcck8fGmCk+5nEN+l2K0kB9A+hR26KfeuKvLgGK1O9Q0WdKctSeC5jWtmSVCuxe4eWOLL1h5UaTgF6t15hhg3YfANDbB9ZpHzJb7xwcoPhvezt7bFur0XsfA3XQalhkP3yn3badu9t2sH/Ae3769GlbX1+xRhPMADoAtPnC6AfXC4EHfNrluKgKHY47bHQB6KNB3oceGTptaMsVG6CjodO1nU7fhgiyK1Xb2e/YzTvb9vyLd9niBqYHN5LGThMF5D4bJ8sVQ8AkJwbtCyks8d+hlj+uD/27BHQwB4uqdn6sq539EObod+49C77g8h6RfkG6DAUyurqCzsUKeEr+xbPJJ34B0AMAxKMd/XU/ZuJ+Gfpx9fP4lEXgTTUK3w9A13rweRXhox4DDRdo6hhdlSndF2j3466dmNjvP6ArUMnLTGmtPAA9CJMAc52DuqP0/Mi9IfN3yMonSIwwUAp96AJ01NAB6B/5iACdojgMyUKy8+MAdLQ0eYZOQP/85+3clgCdGfqLLxDQsUHU6lXSm1S7k9aWXSbpd7cgZHQRvsyJilIRrmKheOA5LStAn845lFYpGwd4c9IMWsDgNvfqAZ0TunIOai5D57m497dc41LKXcCq2mpk2wIOvGPmpY2E2I1l5L0hcVtswmmGnke7Tpd6QMDxszTNgVxDLQucce4DO4LmiodxkUJj3IBMkpsShFRea3ZAR9bchMIcQRPMTUDBDs3OnV63v/fmN9ojm6dtbW3ZrFy1calirfWTpN4HuPaczT4gXQ1GA37xeJ/CeGCVUc8Kww5tTlETR4auLF1lcQYbyESzDF1DVnhuhYnVMG4VnugO4CGEC4EcsnZQ8gJ4UYcCdD9PBFK85hqMo4cCLVwDziMHoGOKWvtw3w4xAW045HvQkrahqWc064GwDfV3DAFChkufd5QaEMhAE1CzZq1llUqdlDu87uEaJ0BHL32ddrJgAJChSxB3SIDH9ybDkW3fvWsHyNZ9ZGOtDKtXKduH/aHt7u7Z7vYO2QNk6WurLTt9Cm5y6rNHyoPjBL2PCyxGJwbaqI5Op7gR2tVGNkKG3u+zlQ2dD6DckaWXa3UO39lud+zOQce6ULvPzHYOu3Z378B2dtvWRYaOe4lnEgE13Og8O5/P0ENBos3p+w3oTAj88Z7Lzn3nZ1YZzGFk0A628JVYFNPngI5nUK1WSj1CWqtvpEHLAkmQlSLmmFk/HqlaFn8j/4xj0Z7GKIlPwoJg8Pjfk2g3BfH0ta81oKcchaYSO+3u1HsESPG6ebGlstiX8/VaAvq9xjL5EeVeGfOWxqm9MTPyZLhNJHksXAND3S8f5wD+OoIZ6R/KnDaKDP2jbiyDeegf+vAH7fr16xmgU73y46uNGX4JgP7Od6KGLlHc5uam/dIHP2j/668B0F+U77bX9yjCwoYEd60A85hnHIYTMUTDzzsiFbnc6QZpgb0Syl30+6vJ0I8FdOgHqCA+mnLH8UVbTAboAHYH9Khhi5N20xR4fiN4QbRIUPPM3VvUaJ/J2iwodpmBhFMcbzQ6wyYYVKKAgGI3H7EZQzkY3yVOSgH2aKeLoSSov/IYmMlqihzOFeZA6MWmLz962Etle/zilv3Imx618+c22K6G/uTK0rJVl1o2xAhO1GQJTF0rTqfWqFUc1KdWwzjSvlzRIK6jM9tYWTqn0YWtJ+lzOdhR9Q7B3nRo9Rrmpfu8c+9RR5YeM9HVt446OqhxvQc3cOCbSFS5KiEw4qS7KY9xPOozAEFf+qDfsYO9Xdvb2yOV3oCP+tISQZgAiRp/CT7zGLRSIJiD0objGkSjWKqVQtUaFdXLixDHob4PBT7EcfC9bzQ0RhXOcJg/3jmwXvuQ/02F+3Bod+/etf29AwbFOE4AOrJ1cNo0ASJNPshmm2Mc7rmz69ZsKOhgCx/WKp4vD/bo8eAuVFEuAHj3AcgO6GkNHd74YBjwLO20e7bd6Vl7NKZr3N5hz/bbXdvb71i722MdPms/1a5kY7AhCSRls669Rh3bb1CjZA8SY43vNeWeAXoAeIK0WWbkxxtiKc8Xs4DTCbecIs5GaGYSpQzEY2452yfjM5N9jsSYf14KRdrtJL76bgA93ztfThCQA08qzPt+AXoatygYCZvXfJBPXJc4JlwzaH10HbV/xFo6LiiJ+/laZegvB9DTzHwRzHluqWDRywFktCgi92FHUU/3pFii6lIO6B/DtLVn7LnLl+Yp93CK+wdrKaC/myp31tAd0P+XX/s1e/HWi9xEAejY8KCgrkDxPkEbkGfmXoPQcIsAMY9C3cCfNHKiAleUO09lvVSGTp/3V0G5a2FlofZ8hs4BHmgV0gjHNENP+9AFznKLC0APn3ZSvlD4oobo7VUxSCEF9Kh5k27hkBbVawPQSSGXC7zGEELQWABA6RTSwgAAIABJREFUw75qMQLZwk9bmWIC12TqZi2oV4PtmFAYLkCHTSHq5gUOIgB1XoeyfjCys2vL9uM/9Hp79JGH7OTGeRvDeAS5bqXKEgnaJnrdnnXaB2xxa9YqtoRJbeWC1Sd91tGH3baEcHQ7G1Dxnnkisz6u2jkoXwA6auclG7GFC2DFaWwlAL361JlNAvwJ5l5Dj+CIstACmZBMdIRWFLSB4Rqhb56iOGSnUp4D0A8O9pndoj69vLLCz+VgFPrIq5aPE0Cg1oUhzBBDXOTzXi3VrVFGz3mDGTo6AQjoEPDV6hxiA6ofPe8AdFwr/I3jiCxZgL5vQ29jq1WqNMWBUyBo93qtYasrq6ytH3Ja24E1a0UFPXWUIiAsFJjjUarV63Qk5JwEFyoBaDjBDq1rXkOHLS3FbLz2Vfrj90YT2+8OpHQfTaw9HNpBZ2Dt3sB2dw6pcu9BTEehplPNPr85B/QspHICUZRnZtATUxV9whTW7vca0NM66CLApiAhgMgtRRmsLxS0eTZuOKHZC/hvsUIKtjXoJykUOqomUQQRKvQcbncbY2+RcTEafRUZuuoBudXqArXwcoSE+fXJP/+1ytBh2pPV0HnN5gE9TGYWSxhsi06tu4Pmi6DpGH+C1zJDD+wQjMwPZ0GlD5bmgTBp/RxLgV0ffrnTLF3DbyiLFeXOWrqz3t6TTkBHhj4G5S5jGQH6c/bhD33IrmUZOqZeFqzwj9abzNBBab7rXe+2s2hb+8Ln7dzmeWXon/iE3bz9It90MBxwwwPYsIWN9GZM9xEQsnUl+H+nrtNJPyqm5W0kVL065c4s3il30H/Mxhco99ca0BdV7lyG3uea9aHTiUgPrIRpoHSRcYG6L7PmgZuFjRapo0Rs0g2EPadod2Xu0Y9O4RW+VwbNN2VWjM0UrmvI0gPQc59h0fEhzAMIqae5RBEVM3S0ajFDh5FJgRkg3gmDWqaDoTUBTMORLVeL9pbHH7A3/8Ab7OHHXkcb0IP+0Aag/at1gjpmaqMWDFodgL7SqFuzWrY6xpG29ziIBP7taI9jdjyBUh8qbrAEsHsV3as6eZWvrZbADuE8nE4vlqnoRhasloKwe80V8lT4A8wZ8U8lLnEFJgAdWTmmy0HpjtY1ZMmg2w8O9iiGW1lZtdX1NWstt9w2tpxl6rh/eCCxxrugzqHkpyNdyeoZoNdpwINRqjP4utcanItOO94CJgMOXOF+wLo96H70vQPU79y5azs7O9Y57HCYC9rsGvWGDXpQ3vdspbVsjzz8iJ09c8YmsOHdvWP72y+QXUGNvuGMAkEdgWilzHKI5hto7C7HGE+mpNxB43e70A70qfOQqU+dgN4ZjHiP9/pD2wfd3+3ZXrtn3cHIet2hdTs9GtRgDaJ+Dh1LKN4DviKYcp7ENeExG0H5qXz3820u2lmVVblA6LuooR8F6Hpvfc1lzBS/ymuAQqRocfLvc24CNR6RYwvQ2YXCccj6w7ZJ6F8DXBKhmcYnY136FEr318fzyeAde8UxgD6vnc9id0/wYpRwrkpMM9b7199T4ltXJlfEyxkxEqz0Z5xj4CCWMoLU87yEKA4JDWcp8A11n+X2mGoT7tUkzAF6eHgkl+LY0sExNfRsbgj70H0AWNIlFQGFm3bPBX1p21q2puYAHfqSfMJg7vWv88qwMFZiAuzYt6Q/89q5U+3BCSG5ZKMUMvTx2M77cJZ5QEcN/cvW6Tmg/8RKg2sLPbTveALT1s7Zl37/923j3KY9+b732a//b79h12/ezICcTe5oqXKqIGLN7O+sRzUUpa7qjgVDFjlq6D5fPKJ2Yj2EcKiha7raFDkca+jIQiSUWzSrOVLlnqjtM7nCcW1rBDuprtW6lkfyiuLjxnjN1sc1eGhOIdSIgO7ZNB3PYJOpYIWPREzc8ZGWNKbhZ0nxH/Vz6efw+qnGZ2ajEVU7A5WKTZyblGfoFCz6oBE8QOhjxmvQbkdA54OFFjG0d03pFwyDmFFvaDVwupOp1Qszu3hqzd7yxtfbj/z9H7VGa8kOAWiTmZXqDaA6a6oHGDrS61qzWrH15SVbqpUNA1dng0Mb93s0SOAks0GPqnf2WiNjltRfjmcEdNi1VqxaiQltmJ6moSw4dtTRNagFm68yd4Atv+ebKttQ4IiHoIe7K1ryMCoWE9QwiGVg/V7H9vf2WDun97tNrbHctKZbrS5BoV4qWbPeNMxtR7BBpTjnhg+sj8CAaveSlQpVq5YaqqFDFc5eemToYA8EBPgaTeQIh8/u9Xqk0JEpj8dTu333rt26dcu2d/cofsP5AdC77Y7t7x7Y+sqq/dBb3mJvePz11mo0rXO4a1evftsGgy7veRNz65vI1BE0qhWHjFWwVnhGPENH8DbgQJiuFPEoGyCQQrBUrDBDPxyO7WA4tjvdrj2/vWO39g9sMJJXOwHIpwRy/DGk7j4JjwInBy71pXtQxdZFKtGk4fANPMw1CPDBlDlYcINXeJwFzzlOChBSZbOyvtgZIy/yZ5PPVBDdOSMXzzHZGBeZsmqDDhefZshAE//2EhfXGwJsdok4mPsa5uSu8ASgQ58ElFmQEt0mLKnBfhhiSVjvDnk/GMSHoDUtxmchiO8uLiDLINhT3gy8k2z1nreZiwfSn8a7xQt07fMrmQdD3A8DkzN2I2hzlA5Lusdzan7tYdIQxfsmnu0hMpyzgc0PVr4GHipmUzD9mEOl6C9f5Dlo2jNnApOwIVyOzvA6oKc0eealQpo/pcgVhKgpLb7y65WODF4MyLxhMeun19EIUKLtWd3o0Tuv7+OL/iV0KlVp9vzWFr3cP/n003bpymX7IDL0a1e9ht7jvl/4yWZlBqoRNcW3vf3tdmZjw/7dH/yBndk4Z//Dz/0cR7VdvnqNmx1MJUIkhI1VlKgHYBQ6SBKKb6mtTVZ2rLM7wLJWRZWyTGVEXWmBMPpHjQ5ZDjYmtKgVShqhCkCnu8+rq6GnlHt2kb0HsIypYN4KJiMRn3bDUajcurTevebvu5Rn6BIhIUPHazAylG5fqA87PaeHV8NYPNj1ekpMGkqePK4kfJgmrcWNxT+xMeDGxix07SmiA7VpjDkHvFJRcMKImvdFYikZGORmO+pSUAWrPJ3ZyVrFHr24ZW9721vt1OkTrOP3ofYG41Br2XBasP2DQ1LByNBPr63YUrVkteLEStORTUZ9tsSNu12bDHscBlOvVNjultX+QfujvalapZc5WANurOgphzkOpqRx7OzU+9Bl+8rzzP72LAkBHwAd/eeInFiDHtKVrYehKL0+28C2d+6y/7tSrdjqiVWbVKbs7a4USnbu9Fn+3azWWc8GU8D683BkPVDWDCQhwAOA4VpjtnudCnWUBWAQIwc1p7yR3U9QLsGfMTP8DrLezohT5G7vbNv1Gzft9vZd293fl07CzPZ2Dqyz37VTayv2oz/4w/YjP/hDtnHqjFlxYre3X7Q7d16kyK5aLrGeXq+VWVrBdWVLJpgFgvmUM8+xHsGWoW4PAAHbgJ+XYdoDMV+xbL3RjHXzXqFoN9tt+/r1a3b17h2aWEDwyDWU6T7gPQHzIw2hwZ6J4JBDhTg3IEZkSjnOrS8xMImNMLoGMl2FG+PgGkepK54RsVi+vyT1xzSQVUlHLZK4HjRTSvalHKVUi+TkP9dL8K0x7IjPq/r8tRbzNsoIJrJuB3+WZ8jYy1UGmLgHtNd1YyJm+WTe5I0QZTVM3APLeYi1iW4I/o6PVfbAh9t9XMtwBHTFQt74en/onsPxY4DvqNcc93sh0Ippbjmkqb89rk0o7Xn8HIWtTh8ebaZsV1Co4OH488B1jWvPPdCBUI1GuQ+C2IPkHaGOTRI3/ThbRHwXAbCgXOij+56fpycfyUTUbCBMElBRt6SjzEsLqdWwn6n6cLxFLdFysC4fDefci3W0MWYbezVZW7Zcm21tXbCPfvRXNW3t6lV7/wc+QFHcH//xH/P5bjWbVnjnUnmGSBQTtQDopzfOEtA3NjftZ//Vz9kzn/60Xb58ldOvsFmgdYmRJWdDO9ylwbJr2KN9RfN0c1DHgeH3ckD3VpDIMFJAZzQVM9Eh/JF17KutoWf1HM96HV65EdBXew7M/QYkBjOSu6aorDm5pFTHatNCcBD2nZyH7ptazPGOGD7ftHxxJVlHCDuy3sdYRP6AY8NIle5RA8PGgkACxxC0vIKRUH9LNZ8zEPlyR/lkrVqxC2dP24//2I/a6x5/hCscoNYeTaxUXzZ0ue0ddphprDTrdmK5ZZXCxCo2shLU0DBwgQgNavfhwGolATpEcvRKd3EUW5+w5urow1bQBDYBmTlAtwgKAUEGR6AGkMdoVd+w040K7VQoTwxHZAMA8sh4AeaYbrZ/sM+gq7XSsvVTJ6zcqtgYw3yHY1trrVi9WLGlasOqpYpVy1U+RAD07mBowyk8AdxcBQRZEYGIPNcB6vgbR0uXOQAsFPLjIcEcdW2I6zpd1NDN+oOJ3XjxBbtx60Xb3tuzOzs71u51uamDcp8OpwT0N73uDfbmN/6AXTh33urNqvVHPdvevm0H+7scVwtbhKU6jqPK9jsGo2AWoEQfTTiUhaYfAHi0w/V61sVkPDJIcBREEFK1wciobu9Ywa7t79lfX7liV+7e4ahjfAYBEjVbryXLhU+KfA6kcO94/Jz1wDKm5YUNbQ5mGQD4+lWQitcH8EkYSrEjg8/IyhWwcs06BR7ZNJ0RPXBmMAgDnjCYoj1tBOYKeKmPoKmRh/OulwG7VqFHghuvgHXImAJlanq+9KxjHcEPn2OgaWWMqX5F/76GMQU1jXMCyOt3RhK/cu8sMFMHewO3QtkO67wZX3t2ml63HNQ8wXi5iPwaA3qwISkNTjaFBmELXQGLNf9jauG8+4ruPKEKBijwL+laOALQ5dHvX349M+6EAeTxgB4pnLbj3ChGQWqeteOfwYrlRkX5CFbBvIKEDNDdVTU4A4YTCEAWlJNRksCeyGeLa39mFy5csF/91V+1pzGc5eo1e/8HpHIHoIOBay0tWeGftioztBNBofuPmaGftX/3h3/ogP6v7FOffpbRAARLrE/6Q8nadnLNeFLeCxq0dXYiqMPSFlKX9SUB3Sl3DP3kXHTQf065v1pA1yLLKbGgajhujxn5vYBOgAflG9aRPP55QIcdKjZzPIwIpDgulDauotIpGfCpOXxgs2sWfa6+6DPaEetItb3UNCa1gY2a+SKo46Zrw5OjWGagQUDHlVT2IRe3iCqdUZnOrGkzO7ncsh944+sI6s1Wk9kprEEnpZoNxmYH3R4DmOV6zdaWGlaF8GUysOJkQLEcgX00YJ87TGxqdHLTSFNdPdV4AUCcEFcWZQfmLgC9VEaEHy53mo9OYRLPyTsJPCKi4ASZOcC3PyCAAdThBLe9vW37+3usgWN9A8zXTq5bdblu/WHPugdtw4ihWrFirVqTA4cA6rjNmEoGun2QjQSWXXGhUGEgQjDHH/TP+5haRNIAdA5GAVUNQGctfmjt7sR2D7p26do1u3nrBdtrYwDOnnX6fWsuNZkj9No9W6o37PWPPmY//Ka32AMPPGhLSw06Tvd6HQrs0NsOS9nCdGQ1dAo4EwNwlZufri3AjlPXBgPrDvrW7UELgNY7rM86e+oHYwxnKdjhdGaXd3bsa5cv2dXtHRujbONthQHoWGvIxgjqZF2iTqzNlpa1LD0oM8U1DzYvp6LFPRHMcS/pIQBiRZ0JEagGKHKtelkpsurwZUgNl+SzoPfEJ0QraVDoLDfROjfXm8TMebj24VmNzwo/fI6JBegz8IAuxsccO0AjcMKgnjBEwutlj+yT+7y9jL4APjeAjEOxaLVmg+sCGTr+UBA5iuuV7xEMPZxyzoysgjH8/xCgH1nTBmtYUClImJvz6y8l3iNnmCSJKW091xqd1ffzkihHrrxKQBcARzkidzdUSUhHnXIK+m8vLyXtkBm2RPk5BOPB+AZbTUBXF1L6FYEd9nHiiieGi4D+Sw7of/Inf0IBLwH9n6/WZ8gsCOg/+TY7vbFh//sf/pGdO3/e3vOzP2vPfuYzdu3addaSEGWikI+bBDCHcI0nFQ454X3tAEi6HQ+7Z+jMu1C7uG+GLjGcauieobtTHN2qXmWGHm1rBPasJ1WXEQCXT/3yGnoAfAbosSAlPIqbhgwJlDK+hywhPNUzKgq3PAwqMpIpIv7c5SsWvjNA9IsPOk7Ueu4xzuiQVF6+ELihxSbsHuqKnvMMPahtBSrKPAL0S6Dyx2MObrlw/qz9o3/4Y7axccaqzSYp9/ZgSiMSzMhGXzV8y5brVQ3twZ2aDmk2Q7c5bGqjPlX0HOZCZz21+FBwhmzdEPxUWL9OAR2UKEauolGAYkKWFOJvtfpxwho2OzA2PiUNM80B6BhRCgFYr9dli1hv0KOa/fTZM3bi5Emrt5pWXpJF68HOnrX3Dq08K1IcCEAvoy0OVDU2aGzeaCejcDOvVYNFgAodgN7EtLWq5pVT8Mge9jHbTJAxg3Jv9/p297Bvd3b37TuXr9jN27es3etZZzCwYqVkJ0+f5vM36g9J/29tnrcffNNb7HWPP25LrRZNI5DvQBvQ2Uef+i2OZ4WxT7MuhkDjYD2w9OE9w6Ha7qBU74HuHSFEhld8g41B/eHM+lMAutlzd+/a1y5dsuf3D1AvY7uQylACMrYCAhhL8qFn2x38+t0Cmt+v11nfZ5eD9+/juYhOB1oQE8xxPwVWMS0OWb/sk0WzRyYe7JP+22cCeA0cr0XQFAEAjgG/zOtAwxgFrTEASQZGKpFoTjy89YfqbiGzJTdvBEYIhsKVMTohmIxQXwFtgdhCuhZ6p4pKb7Jyjro7fofvN4pRyphW2xAd7QwHGZrBcI6Cj2c7tVoNIe68U/7LQ/bYr17eq/NXzVPR8/3g9zOzYfAOr4isPVnv+VJgrj0iF8pFNpv+TQMVeqCkfiFeXvxeAbqL+ESrR1CSX5ds5+WBRRCQ0v95ti7huEpSWUsn4USU+3ybvSh3xEExDCkA/eJFZeiooV+9es1SQAfb02q1rPCe9eaMUWOjbj8BQD931v7gjwDoW/Yv3/Me++xv/7bdeP4GDwSRJBY/6GN4q/dJgfsBJEMWAigUTWnzjdoHNj6I3o6j3FE/l1OcAB2VX2boeGg4KP7Vta3xwUhqKwFkWauDgxs3EwdP1aDVypbW0Kms9nuL2rVs4tAupswIwzdiI8rqSy5cCjqNv8HRl7p+skNUPUcaOmXoEwqR1C2TUYqZoja34KQOgAY0ognJOEh5wRcB+CSwiIEjkaXrTODyVxlNrFYu2Eqrbm/+gdfbAw9etLWTJ21p/YQNpuiFNOsANA8OORO9XixQFFdBDd3GFMrhTwWb1aBnpdmEWbrc62SjymAQFqzsrMDEPukI6PmO9rUaesKdZcjUxgCCsmale2cAnQqxIWKjdOMX2KceosbfblPZ3e522KKG8tHG+U1rrSzLpa4qwWJ7b99uXLluw26foF7NRgJDZCgRWAjOuDFPAfBDDZpByQBueq0VgjoCjaBLYcACUO+PRuwMwDjaq7e27dbegV19/nnb3tuxIa5RschZ83jWNs5t2PraOt2esI42NzbtkYcestX1dbbOISBCGQMZ+v72Hese7NGZbzaEh76vWbwnZrxTTT3iRgGToh7q6N0++9Khq62Uajablq03nNpgVrSD8cy+c/uO/fWVy3an27NCtWrjIco36jzQGo6SEn6/xFICThiMlEomqO3XrbVU515BRoamGMrc6TPgBknq7ph3OWSmjtGuvpHptejHkBAUpkbKtPF9ZdQiaWYU7gUdmorneNweVKkcVeamh8AD1wg0JUSe6XEiG0dAgEAMgSHejyU0lo70WWodLbBshGc3WlcXGQkK8PB7Hgjw5/4cUBzqDGDMdIgMHwJbUfTyq1Dgk5tZ/Z0CehIZ3EOzB94lttdpS9rLAXOBPsJXfS0COveqGAgWVr4umlShDuWx5FNfAeWeZuiRjedwrhNPRXRifUOr5Aec1tDj3zSOma+ha+1q3kYGJvEJjge495xP4SXWNEOHhzuM30C5I0MHoC8vL1vh5040GRJXAehv/0k7fW5DgL513v6bn/kZ+53f+ZzdeuEFAvl4MCJQoF48mM7Y0gRbUM7K9gQ2BB1UvXqGHr3qIYxABv6KAd0p91cN6ImXe1A4XDBcBeqXDEGcHM7c0MAFE4wFnHJPM/TIgOnwE65uAHS/YSmgx/LMnPE8EmN9fWECEm40NsUU0KPkFHW92NC4yD2YEJU+3wfMRegbLI43htCop14LtTg1K01mVqeeYGbrK0v2wIMX7NSZs3b2/AVrrq7bYFLQWM5en0BSMQUAZcOkNmNdfaXZsCrmDPd7ZmhzZLu4VJykLcHsjEc8X27Kft44JwjiajXURhWYKDiREQ1WvsbBul8AjtczR2zA2Ay77a7tHxxYu9slBVWp1+zk2TO2eWHL1k6cYO87tn7UxMEE9A679vW//hvbvn3XJn1Y2pZtBk9+1Ngm2LyVccc9xNCcCfrmMXe+UrNmXX7rS40WwY8DZoplBqS4TjiOnd09u727a9+++aLdOWjbne1tCu0KtYoVqxXOmn/4sUftsde9zi5efIA+7ch+YTazsrxMAR7AEueIsbSooffhD3+4b5NBzw527lhhPGZnASrYKBCOAUaDPm/qtDDlsRxCmNfr2WxatGoxAH1mg2nR9kYT++aLt+xvr12zneHIKo2mDfpjZcToUuB1nugZQQtlpaw2OJvSS4BrqlhkeWAZGTrn0KutCfcYYE6LXda8RXszE3OVN2l0/EGwDlBP1nOAIQK0EFZGxi8avuxlDmXBuFdRX4/SFDY7gCl+D9cXx4LXYc3s7O0SpPGzOMYQuQWgp06NURfX/oaaf6CY/iYDiY4TnxMQx4L35/chXsVx+h6jEhiucQQG8A9Aq2E/czQMJkO97frzSr++mwxdoHqvY1tQ0VEayPD8CIr6Xn34Ao4tnFD4u88Duu9VIWILJXyo4jlVMx234tFB5tAm8D2uhp7iQoB3iPq8eS8T+fG4HCMi8HA8zvA53AmZsHjwxt/z20eOx/V36enHc8E1g7kpDuhbW1v20Y9+lDX0YwH9vSeUoWPze2sA+r9Hhr5p//xf/Av73c99zu7cuq3MfIh2NSiqp2xn6oOaRO2ONTPRknnEIp/aAHWenJtTsB0tU7nPi+KOy9CxCTJoeLUZ+hGArgxc2Ycy9VThHpGXCzMI6DHIIafcpf8QTaj53y7a8qyGSv5EwaqwM1o4PBp1y9fo0Yze9VCnpw8KrbWZrXvk7jsKJ5qxXu06AbZ7eVSJGrZTfMqGpeIPJbyiXrUWsD8davrh0M5vnrD1Uydt68GHbPXUWRvPoOiFNaFlI1gB5pUCnONKtra8ZGtLTasA0LsdZpTo6obGDSWEyKrQ9gg6mpPCfFOPqWy1unzLQwcQgB49+wR2mDFgE6YYq8AMDjPHMfjksN1hRoqg4eSZM3b+gQfszOY5qzXr1AMgQ+r2+tZsNhmY/NWf/6XduPo8wR31dNDek5H6uOnc5gIzlYrGVigb1floH1tqtmx1Zc1azZYYBPYqV6gZg5jw4LDNNrUX7mzb1Z0d2+317KDTkcIf0+0qFWsut+zBRx6xhx99lG0pp06dttW1NVtqNgkKnU5PU9IQhCDbhekNJrPt7digc8jhOMPOgY16XStNEWChvU6U92Dcp9oetPthu2vdLqx5TRn6rGKDwcx604Lt9Ef2rRcE6PvTqVWbLcQOVkK7YNDnYzjuIWMsWL1RY1uepjRCK6KNqbXUtJNryxzcE9km1hbW5XGAjp8D9CAurJdU96dyH3uSD+wB2IFxQJ0ZmXr8nJa9AOdCkfeUoD+dsiQA4KZIb4p+fP1OWpsnJTyb2a4DOk4Ax4D3xGsRBMTnRCsb1lp4RpDWp7o/t2amP4JrjHAs+G+wOQjOcC4UDE4m8jbwEhTHUNMBMWccoIZvt7s8biYPzhCqjv79BfQAK4F2VJjz4EXTOXIBcQS/8f1cMzRPW79UgBE5dg7oOa2ddills0NcEwRjp9CeB8DGfpslVEeo3JnU5J35Xi/P7YPws6Deo7889uAM0P1k49yyUr7fw6wVzzd03du8k0MBoXd/xSRPale0rpChp4CO4Wlh/ZpR7u9bW5qVaxWgETP0Uxtn7I/+w//BfvSf+Zc/Y7/3u79rd+/ctmqxzE2eoAzXMKhj0bYCQIfdpWczEsS64QkuEGkHF5wRkAusvb9SQEdNEzQ8fHMzlXsw4V4Pjjq0yhreKsCLLKqZfydRndgEnA+8x8PVLMDOleI8B6+DE3zybJ6LgBS2KM/M5tQ/A37mEW2FIE40lWf/noHiuEnxot0IbVhWsEpNtH1aQ4sWmPheSkGGmIf1Sc9+JJJTFsEWGgYX0gAw02ILj88Xn6Cqiv9hyMnAMKMb8UtjqWJLKytWqrfs3NZF29q6aK16w5rMzCcEk0pxRs9xjGBdQuaJee7djhVGA9Z5qZjOro9EULifsWF6jEN1Po4JrXf4d9xDhhueocc0O4I5p7WqTg2TFgw9Ac0+GI6ttbZqDz/+mK2fPm2VJoapVJmdq5VQZqUAj6uXr9pz3/qO7dzZYT0dk8kGvQHXOJ5qzBTHcYCFGo56VqoWuOk3anX2jwPUW60VZdag6Kd4rZFu39s/IKDfQZaOcoAr4VFDLYK2r9Vs5cQJW1pukUF48OGH7ZHHHrNz586xjRSZOjb2O7fv8EmHW9wSWv0QXKCnHi54va719nets7dLMSI89jGbAGLN8RQK9w5pfwj8xqOpTUeaGjedAATHdjic2q3Djn3jxk27vr9vnYKRiamWmzRK0npRvVeTycCkVCiMhHER/RaA/ma23Gra2nLTyoUpxXgIJLDWQFnj+gRAC7wkXsMXKXnMaAdZ7218WWuaC+dQhyYtP5mqgvuJAAAgAElEQVSQaUCnBQKFJdCMcL3rD9Tzj8zY6/nKxI3rIkoA8UwxUzOzw/ahDHoYECuAQSAFMI1nF6+dy/oRYHHnVXdDBCVZAAJhJNsEvVzGGr363/E3aXsXDfK6zvKgQJk6WmHhxT9gYBTMhPahxdlkeW53P5Cch+JXlt9HrTz2nbkEY2G4TfwssvrjPinN6oO6T7P41Do1fU8Br2uDgjmg66bKOAD0qMCLffXkKbRersNKpYdi5eHTkTOG8pu/t34er9WeFaZIedZ95D1wyl14k79C2XqQ+/deqbguWJtIgrbOqw/9U596xi5fuUynOGTqX/nKV8iY4TkqfGC9NUPGAOctZOgnz54WoG9u2H/7nvfY7/7u52zn9h2rIP0fDOlDDDoSlHvX+8MJtgAk2k8qiw7DAea37h4XQkfMOA9AjwunnkAYxxxTQ38NAV10dF4X5+hPV9jq+N0sw9vWQiMQAQEN0HxEadTF3CPLe7BlIsEvApNEcZ5L+9BdDdrAhgQKHi0LsanFQogNRpGcfjuOMzIDTO7CMct/PPehJxXli4cbDRgF1oLVs47NG5u9vAPGPgoVlDNEiupMOLuxaY8+8rhtnduw1WbdalC4jwek3Vuthq3BrKVWsfJsbNN+x2aoQU5GBPy4RgygXOkewp84LoypVR+9eqzFfoSyXZ5Kms6sYG06Uj0T53p40LbtnV1eQ2S9Fx58yE5vnrNKo2FTNSnzXGRChMlzsJut0dzlxrUbduuFW/bizVtsd4MJDIVOozHfl+wT+4+HVqpKxQ3xHNudqPrW5DT0pY/HaFubEGCQje8dHNg+Zq+Xy9bHe+Cug8mpViiGe+jRR2zzwgWyFVghYBUuPHDRWq1ltTwNwZZoBCpAlIEnwL1csiVkk/2OdQ/2WVOXbgGgDXV7z8bohYeaeghwhVK+b8Pe0ApTUPhmne7IuuOZ3en27dsvvmg39g/sEHPWRzOrFGFjK51HbJAStanHGO9LCt4BHc/vUrPBzocSTJFwDMOos1cF6Jjp7kK4zM8CpRYYDJVh2lNmcIBgCu/HMhKvsUR0oSSHRS5+HjVqhCh4buA7j9p4ZPf4OY4e2oqUrg82CyfQ7XWZIEiMl7e36bywvhB4IuBXUhC1fSrqoQdJxG6hwI9MPWrrVMw7UxHHDKaIQ3TQlTFRySKofaxPBIf6ua4jxXbuPrcoLXupbDeyz1cG4/mrvxtAXzy2FM4ycEvGjsa5pY5r3Db9cI4KFLgrOKCjRTZKEq8U0JFBa1udB/PIyHMhnLMFIYbzzfz4++D21Hx9egWw397n7sWaxDx0WL9ubdlTH3vKnnnmabsCQPd56AB0BLME9A+dWJ3Bx3pSMnvrT77NTpw5bX/4H/69nTm3Yf/df/8eZug7t5WhTwegUGXmDKfuPuqh3i4DQEf/qkghbbokpiWydlDUXOUJe9h14bJIyHuU/y4AnWRKODtRzavMm9muC1LyaU2RlUdLSYjowowmhx3giOrgiMhDlCbFNsU8UAq7oAjAgH/zAV6osXFDS6K72ESCjssfDIkQqYMLo5/kOoupcAe7oN5ZJsAmDYV3zWZjuISNrFxEH/PEBkNs8CgNl2ztxLo99ujj9hjEWo2qzQZdZuONWtmWluq22mqyjl6H1z0mncEtbjwkyNBi06+rx3hcIzGcBteJ89FhmALa2IMklW3cH9+DFQSI+D61HG7oAXobpjfN5pKd3dy0iw8/TGYB3RgISGawo0VQhb+Z7aHm22KIAG/1O7fvUvwJu1NSqQCJ4ch2dvYIiLg5AMjJdMSHh+p61NmpHMe88jp7kvE7yCAhHsTsA/qsY6nDmAnZ33RC1Tm+j0FIb3jTm+zx17/OlldXaVKCFlL0KSPwW15ZtpWllk2GY45WRV89/oYLHvr3l0Aroze612E9vYi2QYQM0Cigz7nb4bniGcO62t8/sM5hF9GZjYdTOzzsWx/eAqOxXdnethfaHTucTqzTRxAhF0NlItpS1Uo0oyKco2Wd8ZqAxzdjCx/aGRHAyQRJbBNKKAB0ZMAZKCM48UlSnHRXKlNsh+sJwZ0EYZqIh2AJAAv/e2gDmPX7QB3VGZXtR683DpigzTY1qczVASCRGQ2MOCgI4j6Iz6JXHBa/zsA06mJmvB5O4MX1RXcDhJvUAogxELOmaxDBAtgBfB6ue6zRAO16s5G9N84JhlD57ypIBBOlPQKBGFwH+xSAMriaA8Bo2ZqfwrYI3n9XGfq8Ll61eK0mt9/0A40ExeE0dxM8JgoJcI13k4pcqBP+/K8U0OOjQhtwZO7sIJ631YnBDXxYPNwQ0UUgEns1924mT9qvj/sKFhZrm4D+lDL0K5f/X/Le9Em29SrzW5mV81CVWeOZ76ARSWAwYIwbBGrh5itfHEYIkBB2uJGu4LMxEv8CgmgzSMLQHY0EHe0B6btNRHebIXDYBoQk7nDuGarq1DzmXJmO37PetXNX3TrnasQKu6QbVacqh517v/t91nrWs571qn1MGfp9ZegZoH98eVmU+7Ro9t73v8+662v2x/8jgL5uH/zZDzqgP3miyVx4fzOpizR8PCvYgFoZil4WPRmNPJslkQm7+dSvmsblSfxlNiEbydXQ3bUnZW7QhZn1a07l/m3M0LUAkpglzFxEo4vu84EmIWqI+rWLz7wOPQ8AEsgrAaaNzSlENhQ2QC1k9dWWfRwlm0QSh2mEZmqnYRPQDPI01lWuc6GmLBSy2tr8JpjXl1BJ6+a9Mt0qWzWKx6CGfQnFrHRtVLVFH2xCX/mMzc3r/5hoMIykWmvYC8+9aO9+5ztsqVax4emRetAZf1qvV6yLcUurYU1a2ZiJPhlaEZtgXivViyLDczc4Mr2LVDd1ahthHB7vXsbwFqdigT7gNJgzKQqBXKoT/QHK9jOBaKVa13Ch5bV1W+x01XJHLof74Axlduot5rxxTWgVI7uGsj89Pbed3T1NJ/OSUVkAsbu7L/tUTihZZ3/Qc3pfAMuIVGxZALO6kM/7i0cJzBGl6YMIzNGpEDzzfv3hwDrdZXvxbW+ze88/Z6vr67a41FEGTz1YAVS3q/IG993Z2akc36DW+A/xmM4RW5+smMmqZ1acjtXCBu0+PO+pLx+lO+9J4HJ2fKZAZDyY2PFJT4B+Np3Z1tmp7dMWZzM7642tfwob4GNTNZY25/hF50CmLI/yjjLtktXLUP7JJS6J5VSiqNV1PwXAKXtP9XMfzON+6QCve567ywX3hTKPjArnuKbeEaHBOsyJp1UNYOV57uzu2b3Xpik1ESgowNDl8P52fiZY0N8RVjIwZzLP8INC5zgi0BDBohY3hHwxNz25RYZTXAl//hQQcJ8n6px73Utd/nkzoRwsTHLb8955p//FMMxm3oYJyzOgFESfu7sS5kHtzbL0bwWgSwSWQx6xgk+h3LW3JD4tA/D03OtEdAHk8fLXUe4Z4F6ukmcBglvGzqQh0Xt+nZT7Vep/rnR3wXSmB7hysin/Pev8z6/T/FHOelDmfPaV4VyxDlifAPonP/lJ+83fdEB/6aWP2v379+0LX/iC1gjrtfDx5ZUZwzAE6D9xDaB/5jO2L0Av2mw4sio9gFOnxgcoRaktal62/6cKBtFlGvouCl49pp6k8++xTAf8El6l3Pl9vg89a1v7tgK6A7ALZzyTnlunessI7VUyw0ijVoN2D0D3fXsefQrQ5cVLf3ASDaYMWRuXVLZE/Qm4JQBygRcgN6BHLOzPw8Y1ZUou7vFFG4I7j05psfON0Wl9VxqLYk/tESptEPnnrGjBSs0nLzWSZe/EChfQpSiD+X3ZxpooVLS7t+7Y9373e2y907bJ+an6zRGr41q20lkUoNfpISczn46lhNfc9CxLL6jH3Ckyn+Lm5hpD3+xog5N7HAGRG5ksCNBpYXK/dhm/TKY2GE81lODg4FCvd/fu83b79h0rM/VMM78ZEWoaREIACaDH+NEAdLJq2pegyM/Oe5mans+NOpxhKmrX1JAZV82yuVLX3tnettOTk6SuNmWWaER07rmWZOP4wQMUFxNb6iza2qr3nANIADhDkOrNplUQ2rWaHmzNZprcJrU/4DSdakY67XhiuDRJbaT35VxVSkVrkDUWcYbrCdCh42fDiY37rnjvjwbWO8U9j+lvExsPJ3Zy2rMefu7TC9sbDOysMLNhuWT9wYUNTkY26I9Uf0eI5tk4ZjDut09W7KYaKQcjCNJ8e+5Y5+lYpNG2RqsY15L7i9o6xw/L4TS3t6JBr/Pl/dleSpGZDecBVivdo1Du/I1rhJAN0OdWi2w6suUwlvH2HxfFBaUaepRmvaHXYe1lJS/1sfv6kzI/tZ5pZoPEcLjamS2UI2iAJaBdcB40RKkg6HcxCDAnaSoim7SMeDg2mB5R+14Wc6GdBzKxmbNhI+LkPgnWL0D9MpF7fa73jQK6g1oSDF+x1I0y33XvyDEFoOez8nwNOf+8qxn6M5LWzLI13xIX5wABbn72xtdTQ58D+jy8yMA4Cb7fEGiAFTGQ7MqJCBlg/jWc0Z8HY0y9fFYwcB2g/9Zv/Za99irT1uaAzh4m1ujj3VUB+mzB7EfJ0Dc8Q9+4tWEf+JkP2O9/5jO2t71ttTRDu8bix461gMrdJzCxUQrUAQ/q4xqcyXG7b25qQ1aWw7/Jd7IMPWWSYaM3ZSPMGcv84wB6OvVJ9OZtbPNsmwvg2WK0UuUMWZKVqujkJM5z+iWoH3dp46ZNDprJ4tJ9tzODGEdkb6uQNiGVAdJkogDveVbtivrYAPV7ib0iq3UDIDYaFULSKnetAr3vyUpXAYVP9CmWGj7YpXAhQJ+RZVN6KFdsPC3YYDi29dV1+773vMeeu7FmhfHAJtTKp2Or16u2vtK1rlTuF1acDNW+Vi3O3BccR4E0JCZ6L0UrFooCHGhkdANOZwLc3q4BCGBXCqi7a5ks2+18NLaj3kCqdjKrlZVVe8tb3madzrJq2KpalsoyU3ENgAsya/WGOlWpYUrINjPVuQmiGAAD5S1GBfvY3sAODgkWMFOpWzX1nQOkO9tPbPfJE0XG56entre/L8W0sjA8AbinigUFCwj1WA+dpUW7sXHD1tfWbXVtTWY3K6urbkQznhhULOeD4zk5PdG1bddrhm3N5uam7R/geucsmECR59Qq1llq28bKslXLRU1543p0W4tWtQXrA+LMZE/2oxwrwD4aTuz8fGCHDIUZjWx/PLQRTF2jZuNxwaaDmfXPBnbC43s9nRNlPQslCRq5orpr8JnQefN2QhzsXG6W9bEKlLzVzwFKokjV+d1ZjXUvn/Vk58q6Zn2qtJSMZiJjBQDJxGWZegFL4VbLFQnaXIWeZerJ1CZKVjzXAdbZMd4byjPANfp941zx8bx90gMOvoKep8xAYEqmHi52eZe5aJPL19XjdWXQlcoCei7lTFjPNI3Ng/zkpCh2wsf5ak6B3OjS1Da5EWZKnExXcx3AfksA/ZoxphL1XfP1LEDPg/olIM/1AAbkPQ3Y51NA5m+ujPdbBeiRMMXL56j2DPhDx6QS4Bu/5jX39LfkueGUvpdKYu77decwe8wCQsqJ3b191z7567+eMvRX7KWPXgZ0GUG91FkV5X6xMPMMfWNdNfSNmzfsAx/4afv9T3/a9re3rSpAn1gNqogMj3qvenpdsQwAaRqaqPMwf0nir5RVKUPH9Q2qJmWQIYbLAzpbAop2qpNXAR36V40Jeg0PDHynmdeQFK09S+WenOxC1DbXQToQq9YcZzjVR4L+Vb05LAclzIGWT32GkaEnQNfGhkpY/eap7MC50NVP41S1ceEqFg5ZDB7Bt9xrg+rnBZQF8J6dklFLOAalmDYxF/X4bSsfffV8p95WMnqNfnRLRY2kT7SzavsC9LJVG0tSjU8nQ/U7U0PX5CkA/YJ2r6F1l7r2fe95t739+XsC63H/zAa9U6vVynZrfdWW200rsdFejJSp1xDRM0aVTDNaNLKUgiEtVdHYuHbBcABQnFM+jzZLjaP1WemaHCxAn9npaGw7hyd2fHqmWvgLL77F7ty+q5PTH4w0a4BzeooQjM9Iy1etJjU52TI0NJnXWa8vMAbIocBZz9TiafFCHU3AQF2+0+lavdqyxfaSiMSD/X3rnZ/pGMmeX37lZdva2pTICtodAKs166qLswEz1a5Wqcj8YW1tTUzCrdu3rYtxzHBoJxoeU7VWe9H2Dw/sy1/+sjJ+AXWxaFtbW7Z3cKjAQ0GxqGkv5dy8sW53b9+yWqVsJ4f7mgG/vLRkK62ODU7P7RgTmkQLAugHewc26MNI9G3n8MgO+ud2iJq6XrWFdtMmjAEeMyXPe9gJSgB1AhwCJD6f5JOaRAagVdTj75u4Z+ihjM/q1ikjhX4PqllZZ6LeQ0EdfeLcIWJuUm85/1Z7W3p+KNHdvdI0uS/MayIYiFY1MRnp72H0EmIzjHh4b9XqExUete+8yj2Edg7quAjSCufjgaMs4IEIPegTjel1204c9GhbqyQGwNXzkY1LUMnYXZV03PNdZQMNevJ2P+lrKGdy7TV4x3U2MAZ5QNe9/JQv7+v4+r+ch8ll6LmXeBblfhXQ8zT71Sz9KkDyFtf1rfvv519eBoqAxjNdTXtM5Xl/H0+Q+Aqvj5ibNg+FHC+yLT8DcX8/Zzsj354LkuN3bhrzxkz7DcFI5k8WJmKXbdwFY/nzm34uFWB0L+zu7Tv2yU980sjQVUP/6C/Jlh3KnXtUgP7RTne2UC0xT9P+0x//UVu+tWF/8m//jd3Y2LAP/vRP2x9++rN2+GTHatBl47GUqGo5ARBQak6gb1G5O42LYzg6Q020SSNDZXOY+rKVvU+dkidTCkAHpMn6yaIAdL2+soC5lzuOcaito23Np7M5QOVPeggU3J1OvQFRUJln3gH6ifrPj6xLuOytLmm+uLJFUdm+2EKEEcNOnIJPVyBNBCL65/kSJqVIVm1XaTZ4bGyqK4quYwOAyqN1y6fbucI21yfP+cEyVC1D0OvRA+otEDouKTZ8sIACnkQfhKUi/sFuoxvnDjp9wYrVho0n1BvpxZ4PmlCbV7EotfBSu213bm7YD//gD6hmjnPZ4d62tRtlu3tz3Vbor4YWHJxbq7wg8RyOcYYqGpo0ne/YJJT9M8yENqgCtVGvT6oNsMT0tapVK3WBOmsNwxMycM/Q+1ovZLu37z4nZfgIKp7sSy6GRTum7jwaqb1pqbss5zgsXeV0Vih6Df7sTBR3t7usjHRvb19AzobJ2i2Xq9ZuL1q7tWSNxqLXZSdTeakD3E+ebNtXvvoVe/211yScOzo6ksGFU6bUwpdk0dput7QW1jc2VEe9e/eehG8SPXFNed3pzPYP9u3J9rY2fcxlWo2mbT7etO0nTxQ8M0iJz616er+veu0Lzz1nS+2WalpHhwdWrZRteWnRZgi+RtxJBSszA/30zB49fGwHh8ca2vLkYN/2zs7snKwPy90ajm4VK7EeZLnrgSX98IdHxwp2dH7TnGaujxv/uC0stL8DelIKJ7GpC+DcHpbecehB1j2T+8jYoc5Z65wX+sjVt037V2p/8+1y7jzH3zmX0hNAgVPbzrnSkbnD/IQgTeBIP3hS2nsm74ZEQdFT56/TUqiM2Cl/r+k7i6BMnuCFjokLRtMOtEdwb6gnPij06VSADgsAENNNwRx7v76wA7Sj+XQ2mAf1zKsc4ccUHu/sJmHKIzBTruEwEY+JjoBQ0uc7YTIBluZ/XLVN+VrB3ZOVwLtL4PaMGnrE7PPv/lMkUc9895S4ZACbQzk+PeB2nWDNg4j56OurIK0k8Cm+7HIOzTEEV8HdTYQuk+iXIfzpRYL8464+CgY0q81HxjaHkUw4hz7t3u3b9sn/7hP2KbWt3bePp7Y1AP2c0dWc4V/qdmbFSsmsVrIfygH6zY0N+7n/8gP2rz7zWTvcToDOLG6NTfUBG8rOAXTZZELhYtlHXuoe7ICJ6E2Javx/ouEF6PKTcnBW3XxmF0XP3INyn8yckqV+633o1O6fnaHHtc9Gtj4F0DlnsVBp7o+2lWxwSYrEaRNCfcsG5N7W3vjvgD4XxTlm+rs7ZpHDuHFKtK/4H1MvouYrp/GpmpKFPzSCFxcVVmu1+Q2QFOue8dMn7q5dUbcPm1cFJVIlekQtXHcVn/5TWyDng2wdwV5qH5RSV9oG6GYYA+r43qqj402b6Wg4sFa9bmvLXfsnP/xDdmtjw4aDczvceWzt+oLdWO7IMQ4h3GJlwZZqVXm9N0pFH9hC5h7n3Y2Y0yhDFzTRQ+rsg/tqA+gCl0oNLsRGY6hmwHiqTokpDEW5rMwasObMn2JximoYNXOl5k6GM/rpm8p+CZagwD2ASM53o5Ho7lqtYY8ePbKDgwNXWRPIlAChuliASrVp1UpD7m0EclJal0p2fn5qe7u79vjRIzs+OrTtrU29fugwVla6tra6rE0ddmB9fV0R9VJnyRYXF+3w6MgOD73ljizsvHduvfNz0cGI7Qge9vYPbP/gQIp7BXJMpQNIkmjs7p07mqXOaWXeOuKp1fVla9SqfvV0c07lpvfo0aY92dm147Mz2zs+st3jIwF6kUyyXvN6NQtC946vE7K/Hra//YFsZM/RBSDMkyI7AL2kwAUPfza/qGnnW8Y4Z4A6IMZjYEEAJ1erA3BONUvgw+9y08oi25dnfLo/qEvjJ5BXmaten4RE0frlAtM07zxnHZtl6sliM+rWXnf3ezcC8jlN7v75brFLsO71/Gg787KABws8Pyh9vitTTFPb+DuvGe/Jz9EFII0ByUQqQwSDIR1Dmu4WDEZk9lGvzzLHZEgiOYOGY32tIH75cWnwWZbF5jPqp4nirgd0T7yeVkfPv2teaxeKcm2r2sOcibju43jdfl4S1T6YBNfOKATncPn5AehPYzHeDNDzjMLVs/y0KrmO/wqg617NzQrhMTgokjw/lwN05qF//GMv2YOHD7N56JJJfXS5i3rLZvWS/fD7fsyWb63bH/+bP7GbNzbs53/6gwL0owTo3Fxqvi94hk6mBJCrB10ZOhs0QA6g+/g89+1xcZYycmESBKwDOq8j4Oc1mc6TAJ3fA+i8FnvRdYDuddF0+tIm8o0AemSNvJKGtCRQ1kZ0DaA75IbpS8xxvh7QQz2vzTpnmpGNB0xBAFxFbALjiY8SzcwoJCBLtL16UaNn/vJ7axhL6pn2jXgO6gRGaofitah3AoayzXRR2oCa8dBnzkPrxjhHLy94hE4ggYIUUP+hH/h+e/tbXxTPcrL/xGqlqbWqZYnkGgtFu72+YstMY7Op1Uv0jDNa1TkX7EIBRL7IYvwUsHlC5bIBusEMwFlYqNisIMLeRpOCwHw0mdmMja7RtGqjYY1WS+CvkadMXGOqWLlqpWpd7WQFPmuJKWl1Y2YBjAAZOkEUgMK56nQ6ysQxagDQEcIF0DSaTavzXmRwzUVR8NVaVTuCb+a0uZNhTQTquzvurMi155qSmaMf4B4gq2stLdrOkyd6fzbzs/MzsQTB4vAdZT1AtYDH/EJF89x5DNQ8gF+qVnTMz929p/O4srxsqzAQCyXberxpR0cHtryyZGvrq9ZutmyIlShuaud92956Yk92d+2037f9o2Pb3N+z8/HQKu2W1Zj8BmhMvBNARkfJV4J7E/0CoH563pOIkAAQti1aspq1qtXS8JR8BuxCTt/MASk81QF1d8NzUNegitRdEu1fAVLh9sZnDfo8ADL/PgG6kS2royGNLo3zG73gAHyelg96n6yYoCCyUV4jWtPi+CVAgkm8kuXHcUsrkMyTXOjmAYVT9/63OC5PDLyWH4FQPglwIW5MnvNSm9ZIUs/DUuj85fwpXHSaEgaCU3asbwLQVYbM09IpW/1/E9CvA/W8EC/W27cC0J8lXXsWmHuCd32YcBXQL4F5aj1WTgYGCtDv2Cd/7RP2G7/5KROgf/SlzCmODD0D9Av2/kbZ/rP3/7gt31i3z/3J5+32rZv28x/4oP2rT/++HUG5p5YSAB2IFiWeMnP1oIt69/q5A7obxShDV807MnTKyvRck28mQAeHEuWez9Ch71VDR1VP3Soo91RD/5YBunew6CsydAdip8q5dQEhbqSgjFC9x88RwV7N0OMmEpWWbm6JfKDJ0w0aN7tq5rKFHCkLhcmA2mPjcA/sNMZVxj5wGK429OenvnkVyUNK4dmVShIqTaAuX5DtqGfuTqfSm03W16c1qoe7GOwLn91r/g7oDlgEO5PRUFPVvvtd77Tv+e73WLtRs8HZkc1G57J5rZUK1m03bH2pbZ16RQNcaKViTjruZgC6xo7CChG8jfAMd2PFyYULnUqlglUAhjrUsl//aYFXLytoZK1NAfRmWzMICEyg2iXcQuRUqVqzvajgEj0C9DTnAHBnQAs6CEAduhfRGwC2vnHD6vWGPXmyY4cHh7KRPTw80prAr31xadEWKlVbqNasiYFOs6loH8obEO0sLVmtWrHXXrsvERr0LQEwQAyDsthuCuRxJmMj5334mb8fHB7o2KmzQvlyvTGBOTzYt+E5U+vKhh0oa4h2N1r0oN1v3rxhz927px5lH+hy07pLHdvf27Pt7S0rVxbszp1btr66akNGuJ6c2dnJqW1ubdvewYHsafeOjuzRzo6djYfWXGpbvdXWeqov8J4+0IX1IIc9DdfxkY6UiNRvj7PecCSmRZQ7jAbBU67WHdlmZLyAE9a7gDr3FCUHavQK/WNyYVr3ITgLgItsX6p4ebl7R0f0oUemLrOaHAWeB1CuaT5gCGD3+eRD/Y3ji4yb14+afZQOYggTrxUsgPwNktgtav38PbL8uNcRfgY4hhBOyUQS3sXf8gHBnF3w/YDXinJBsAx5q9gAM1HwGFV9gzV07YmpancV0POCtjdmpV70y/Kt9NPXkp17ZJIDwbSHBYBns8nTm+bjFH9Pz9LjvUTPJ92QC9IcgvPPe7MM/ZsB9GMwAfwAACAASURBVKvnJv7tBJiLS+fnKXdg6VjVFTW9sHuI4j7xCfsUgP5aytAfPFANnW4ffeaPrizPJjh+1Sv2Iz/xPuvcWLU/+uPP2Z3bt+1DOUBHmEPvq4Y1qN8cQRyRq9Pto7C9VIbuKvcQrwWgA+66zFOCAgd0/U3U/OUMPURxWQ2ddq7kWBYTsL4dgC5w9FA3o9qgMWkNkggtORJF7TrftnYV0KG5gqpRJB91aRyn0mYUrm26sOk9AfTB0DcHiW6kpPU51BwDdK4sMh1x5/PNE4WvqDB6bdOEM7oHFESUy1JHq+1IPemu+EU13RvQrjMfXpAsK5LA0FTnHA1YODN7/s5t+/7/+Hvt5vqaetF7xwdSxq92F215sam2NTLzRdXQJ5qPPhn0JbRrkOnWmMnNFD7aAd2yEdp9Oh2rjq6pa0zFmmJFOrVZkVnb3o7GHO8p405FoVf0WRBvUYdstNrWaLZscWnJ7UAH3jYGCJGdt9ottyrFnnQ0tsNDp9epnwPoJyenAvOjw2ONYKX+iZANoKVF83w0sOZi25a7XdU/2UyZoQ51DrC/+uqrArha1Sd6AVRsqi3U6uWyzF0ODvZT3XxgW1vb9njzsa6jLFDpjafOPxopsDg5OLbBaV+MgRgbfO7LJYn7bt2+pSwXen7Q6xu0O6NXaZ/a39sV27FxY12dCaw/AH1/78AeMvHt8MjOBgPbBvz39zT9rd3tymOedkuIelgCzh+BhDQx6pqYKTBSK+Pkwk7Pz3XOdI7pTCgUrU5gkqxeA3jCDElcTKKSAXSAU4HsYJBpKfh3iNDyo0vj/oisOkA5AG4uKvNBLHn6PJ4bIBgZc2T7/FtaBobOJOOaENldpdCVMSePhAjy471Vz08sRLx/0OhxDriX88r4APUIFgK8IwgJdsP7011xH/X2AFWuLwFqXsgXGbt3rTrIfSNfzqUl2+ycUvtZrzWn3B1g819fC6i7DigHuiEo09bszWN5QI6f84CufTBZ/GYg/g0Cul7rSlASwcE3ck7jsylQTl/ZWUqJVKigAfTJdOKA/slPajjLq6+9ah9/6eP24MGDRLnnAH1E1bpesR/9Z++3zjqA/kfaHMjQ/+WnnXIH0Jk5LQpMtW/TZgvVLjp8Qq3SKfcLta6xnbiJidfK5xm6zeYZegC6aujU5lPbWka54whGfffbCOg+nczpKac4SH69fiZbRmi+Ell6bjxpqmV9LYCuKD6JXRAQxmYlylArP4a1pHayC8xFfDCDIuQ04coz9ZKUrtF3Lh2A2PU0kjItdlF0mbGGB01ku1wX9UVTI0/1G88+UEwnU6DMljYmzrmxBjXgSb8vb/bOYsv+o+/5bnvri89bq1qy8+MDK1IfXu1Yu1a2wemxxqout5pSujPqc0T71vRC7mcMH0HEUS2VReVfKDt3JyzKDYjXqHcP6clH9VuqWqnWtFmhZP3x1MYwBs1FK2LIo3O0YM1WW73d0KXqIx+OBDj93sBFTfT6L3Cd3SgIcEQwJlCWuKuobEsjWE/O9Dsy8cgA+5OBDadjZeuo3nm+q6R9lCrUMeI1dhra3AQaMsYxG5z7Dce4TkR0PjJzJDCnDhbiGNaHhpFceAY87A3tYuB1XI6vUq/KVW7jxobEdfTHc22ODg7U437r5k0FTHQNzApTazbJhNsKNoZD+up37fUHj1S3Pzg5sdcfP7b9k2MrVMrWXFqSbW4NxTq1aQnScFJL3gXJ8ZC6PuwJm5HX1Ht23nMwhNZliIyU39WKEgACAh+64v4JAh2uPee31dR9RQbCMQcwBrjls+Sg34P+zt9HQS9HtsyaCMAPSjtEdgGseTFbZOkhouP5cb9FO9slCj1RoQHMPD6OKwKS0AIE7c/fHfD92KQTSOxCvk4fgB6vmdcg+EjbsKX1/Tj+zfrLswEZUqjr5tn9zk8DpRCaBTjG42Jveho4a1vL1YK/XtCbTw6/BtSjjzuXueePK0A9PnFk6A7ALmr+ejP0yKJ9fLNDr8/GePM6xtMewe8zbUQ+YMifLLVMuwjz7p1chv4qxjIO6F/4wp/qHhQWkKEPcfJqVOy9P/l+WwLQPx+A/jP2L38vqdzTaEMfgeme7QB4ZOmi3GWKQfbt4jgyaM/OmZTmdXQPuxzQMzo+RHHUGXN96BiZEBwocPg2A3q+fhH1Yp9yRSsEgE6/a37eOEpsHxLwNMqdFBhhE3cw4h02vBjV6O1g/Jf6ZzWlyTdzzg2br8SEaRhD1BY1Xx5Rj0w+vOccMNDxI5RTe5pPRvJWPkQkSZgoQxmGmeBEx7QzfwzMAf7lOLLlbXv1GmkrYENu1KsazVnGZ95m9va3vsXe9c6323p3ST7iKJyZpV5dwGyuJ/p9qVG1KieQsZ+9M/hH67bbtthqKVCqlSp6TbzH1QYE3c55qZRVHlBtX4BesVK9ZVNbsHPq24WyFZttZeiiOctlCdeouydloc5BmJh4jXtqZ+en8p2fTsaqqbOpOtBg8OEq46ODIzs7O7fl5WXNKIdWR0jH0PjmEuK6trI/+qg1lWviWQi+8CcnZ9aoNRRUiDGo1aU8H/R6GvpycnJsW5ubyn6Pjo9sZ2fHHm0+9utVLGj2OW1h0NvSOFK0vnDHNtYO52RlbdXu3L0jdf9iZ0mfgb54gJF6OYyCQNJ8CAhgjkofgSHiu0ePN6VYf7yzY195+R/skJY5mAGEgfWGNetVaR8AdFgMX4epm0VjSHEVrElzEJShWu+OT6QR8AEizjh4pu4147l6G/GXBygEHF6vdvOXAOR8zT1o7Hw2HO1uwZrla9AhRou6M5tu1KfzPeYREASAKptL/e/RK54X0mkTj5azNOkv6ttBl1+ti0dJQIKsdD/z2fOvG3+L78EeRJASgUCc0zygR0lMbaip7S2OISvniRV9tpvZswA3RnZnFHZO7S3dzjVf30pAj2xWbxPUee49L4nmvBXgkqr/OxXQPRHJZ+hJvxVaBR24e6BwH9+7e081dFHuGMu89FIC9KDczQr/fLk7G0O5N8r2I//5P7XOxqp9Dsr9llPuf/B7n7Gjbbd+xedbdE+i3AW0ElF5zRUVuihbta75kHrP1JPGPQG6i+Ic0LNM/jqVe6qh50VxnvX766rpLaK0XNuB11BMil+PTNOk+cRpxMJ0itwBOeLAyNBDzKZeUuqvifb2iWrJxCWp3GNWdMytnQNK+GGTcV1kNS8gW/QptHsoX3OiE7npjR3cwxM7HOUAYeqzoqtTHV5lgLTYQ8HuTEoC6wlZlo+35dpRL+dneXKLOfC/V0rVzOHPb/8QxLlbHtR/AU0BgddkbBtrawL02xtr1iiXrFYmG2WEJ8pM6ulmzWrJKni7owYeMwvArN1sWLOWMnTaIC8m8h2fyW4WV8GJXNOq9Yb1JxO5mU0XKhTBbYJZChljuWELrUUZnSibQujHGuWcTSYab4qhD8AZ07egv6lvdzuL1js7FeAAfu5C5/ahUNeAHtk9AcLNjZtSsKMzWFxq2cp6N/MC75335CSH0AzzGwnIZhwLzmVoHvw/zeMejqwnv/kT9a2fHB/b3t6eMmXVv3CiI7AloAPbGUuaRGi0F8vrgda/hQW7ffeOxhtv3LhhNxgNW63K1pWgC5tRJsHBLKCopy+e9X7jxk0tS0Bla3vHtp48sZdfu29/+5WvaIhMrdVS9l+u1KSMry/M7GLsTE42SpY2ruSHjrKdIIoAKkaOEgSpX13T0KhFLyiQALR5b0auohnwINVvxugWILhSkJRc5CKLjns1+sS95JSC4zTjPADQLWJdKR717ADhANC86Cyo//ien5MetD7feS5/C8DX8UvC4gkKf49gI0CZ9w9AzQcMXoJw9i2CkHhungHIC+EiyPDnuGZAO1YKEiJL5DtrLcR9vF6AhuYTpFTRd8TLeePT8/cIBC5T5/F8dUSkFsU8rkdm/7WS/J7G+KPTrpMj6v1444gv/3w5mnCJpj9y/plcHPzNZOiXzk98qDdPzud98tEtlM36Co4gfebk9OkBWmoTTICukg+Argwd69dP2SsC9I/mAB19klnhv+4sUtJWhv5PVENfE6DfvnnLPvwzH7Q//L3P2sHWtgAdiSsbJzR6tKmxAXnbGlaXbhzj5i/eIy6lO9REUvmGJezVGnpQ7pfa1mS+4q+HOYhoePW4OwX4tBq6L6bc+NRcH7oudLSXpXnoUrYH2CeTGP6piJqbgrohdd1kz5pFgKJU2UCSD3nWlhI3z1yYEXScqDU2gdSeo00iDaaJKN8nXPngEo+60+ZA3Q6f6Ho9WdCmWcrOvyfxW9or0+uyENyA5CITh0Gj6glMzZJLGeYcqI8rEuPpvwzMEzBRg0ehjjMeuR+A16jb8/fu2r2bN21jddmatYpNRn1bKNKjXbBaaWaNaskajEOl1QSDj2LB2o2G1Ss1UXIlap2log37PQH5BMeyYd+Wuh2pygfoMzTQp2xjRvhCPzGnu75o03JdQCfqFGc2Nlj95z76ZMVk19h7tppNdzyDXi8t2FlyYiM4Um809fDhyA73D13oJuFezZYWl2x7e1uRcne5Y51uW6EkdDF0PX87PjoRiKtHmXoXAj0y24kHcVjFkvUzs12e3LicpUlb0kN4/2FmlETpiSEumMdQbrooUENL7lILRbtx65Ytr63ImObWndsCb7JfaukH+wfaCBv1hmfE45HAiDnrrCfKEvuHh/aVl1+2/+tv/ta+/PIrdtbvi2pnrGupXFXrWbXIeXS7VM2Fz1wNGaPq1kuaNIchC+URiWUBbVgIdAgnyripkXN80TcOLcw5CbALQOQYAf+ouYdALbLrvDEMx6Sae9KkBDjGzPWroB0UeLSPcc/lqfk4Bt4jaP2oUUdrmRu8OHhp/yAj1n2UJi3mWuICWKOenVfV83gAPWj0q+K9CATimCLDjwAjJhSGij2o+tg7NEI2tcsRYHIMYlUJxHKA6SnMHJGeRcjnjbcuw6f74geg51/P+97faJxy9fn544hjiOOc1/zngJ63Xr0OT/PV9TcAegqCvhHK/c3a1q77XPE7+ZakEu2lQCztsnlzHG+ldgG0WpTJ0CUMHtu92/fs16mhpwz9Y5cAPanc/6srgN4NQL910z70Mz9rf/i7n7VDAB0FJu1AKUN3IPeMgjr6xQXubpGhe7+zVO7UxUXRx2n0Orsi5ySKC2pej6WmRIYqwCZ4ANDJUOh7979/qwEdBXkMkY8MPSh4CagmF6INfdiDt5CJBRCl7eYTqnMnFbwbwXiGGxdQApfkT022kgG6+m/dwjE2DHeYSq0tydginkNdnHotwij5Raf31DlRbZLSB4rvuYuU6rUySfHX9aEoHiiI0o14FiMRLSi++wzyMIOQj72YiqKmpwG6AHx3adFeuHvP3vHiC7bcWbLhECvYkTVrHGfB6lVUz0Urwc6kDH2x0dKkMLfYNatVShoKMxkPbNjrCdQ73Y7oZekxFso2nBVtRIBH9lup26zatMG0KKc3gkwsa6nFy3SHTHfkdrK0agHoS0uLPsObdTkayWAF4xH2tFazZZ3FJafBD4/kh0/mXi1XbefJjoxiuKaLi21rL7Z0zZ3aN2XzJ8enut4I4Xgc7AqAw+AWFOgAG6p2tA848XGjRpABZU02XkYVXimp5DSYjO2kd2anZLuYp8BIsN5w0CsWrd1ZsuW1VXv+heft7nPP2erqigv8Dg5se2tb4kLWEgwC64b2Nq4rARL9+me9nv3lX/+1/dVf/x/24PGm9UZDqeY5BgRvUO6UTTR/O62rKP9EPZj1q6lgKUNVb3mzKeBn0A3njGycLwJQgJ1jAmyizSrAWnuBzu9S6i/3GeaRzYe4LIAxKGdeKwRlfD6JChPwhhAtVO/qVknBMI8JA5cYahFBQBi5RAB+XT+4QB9mMgUm12XbYXjztEzcBaC+n+bV+nPg9ja/KBs4O+BCXW3ymRVtAu3E1sW5zRIIAt4U7QfnlgefPJg8DZTeDNBjj/MMOFIB3/2uJ+TTjpNzYIv31v6TkPo6QM9n5x4MXP4KDXs+QNFjcjql7zRAzz57SjazOr0oNafcA9AlivvNT7mX+8eh3F+/3If+i13P0Iv1itrWBOh/8nmJaz78wZ9VDf3g8ZZ6SxEAsXlquAcUexLFsUe5U1w4xLm7lICazDza1kS5+3hVbyO4XuWukZcs3tQCl9XQU9vatwvQFW0ngxi3VPWBCdR95TMtQHeaPgCdaJs2Mo16TPVwGbuoN9cBMov2NevcFcNsLuplLvrf4yb1uml4NCdThCQiQrnu9B+tWk4x+3AMP1ZR9Gr/mg+C0GbJayb/Q2qftHmRraoHm0xL/a9a9WlQBa+bJs3FLHs+88wzdPySoc8vJmS7JXvu1m37nne/227f3LDJBJCcWKtVsUa9pPo5oz1no4FViwVrsuky2Q0ldK1qxbIr+aHdL0ZDGw966rPHIQ16mTYxBHFnjBCFNqzUJI4bF8o2Ms+G2QAGUMvTqZ0cHkqJT3Y5HvSVFctytdXS8SPC29/ZtcO9A6nYuXmwc13pdrU7oCWAsiZo4t9/9Zd/pYCNEyS/clH77gwGO8MAEzZP70Ko6DmRtZDpc12h/wHVZqPpxkyTC/0OdkD91Wzs1bIAfVZasP5kZIdnJ7Z/dGTH/b6dDsbW43EEa9OpVRo1u3Pvrr3zXe+yt77trbKPxeGO/ndMZTQ7+2LqYsAE6AdHR7bU6VhnZcVOzs7tz/7dv7P/82/+1vYOjyQ4pa8d5bo6ATi2KgbCiaaMYDHVgAOkWDFB62JvSvZPvz9dFKwtQJ0JcdwbYenqlDl/P9NnJyjgIClxsK4JpAgOoj+d71FnzCvfQ3met4fl3ghqnmOLTDWCkrwIjt9x3QBAfh91Z02GI9hMQUbUpbmP8yI5eRCkVtQAWV4n7GODPQjV++Va+7yvnffJBypZAJVeO+h8CWjVIuettB54e3khrgePDZ1C1N11fXSs7l0RdLaD4RyAnwbmvitclZDNH402JcvQcwIxjs1d2579FeWCPKBrNFNyvfT3f2OGfp3CPT7T1XfMH/03Kor7ZjJ0jydybXShQbgiqIvrE5M8hTTXADqUu9fQP2YPH7rKHZZNJeaPdNoO6FDu70+U+59AuXuGLkC/lnJH3e5AIVMZsvU0jEWCuADfXA3doR0qIQH6NU5xGqQRXu4Yy2DeQO9xcjMLO9lvJeUOPetAnWabp95rv7kuVPeVY1OagRyUO4+nLnhBRiQleqLs0g2XjXbMzVQmg+E64oZWqVXSoBbXAsRNGzPCvcYeorl5HMfvBPxyQUt+7yk69rGWHiCEgMcHaLjymElf3CLQogwA4WYhEwbvyUzlz52cv5x+p6btGwg2oqLdKVFMmTrlY1HXOsv27ne8055/7o56yMuVgrWaVatVC1YtFWzYO7Xe8aF1Wy1bpj98OBLVvkbLWwUh2ECqatPo1rHVymWrMy2MrIte9FLFjs771p8WZCZDhn4+YRxpUz3np8fHtrO5aV1c1/b3bH/niTL1wfmpHR/sK/sH1AkUEKmd7B3b44eP1YaplrRqVRQ1IA7gVmAB5Bs/s7//u7+3bqfjfcm1qlUaTEbDHrXkM9GnM6n/Ue1rrGepJOCO8Zn8DXEdAkhAj71xPBh6vWtmUr1jTasRq0xLK5oNZxd2dH5qOwf7dnh6budDMvae6HOuLpn082990d75ru+y555/XgJC1eMPDtx2ljU2mVr/vKf+c44dEdzy+poU8jt7+/Zn//7f2z+88prsXyllCVgJVGp8lpq1GrVsM4414Nlj0tEkcBeVm8xSsG3lehQXylp7BI20AOZbwWhVE3vQ62VtVqxs9y8vZBQ95xFQCuo9QCyod3eKm/eAR2Z7VfkemXpsqAKaZOIS78Gx8F6RDSvYztXM8yxA1MNZJ2zyeSYgGIeoiYcILmj6AHUWwXX18qDX/XzEPPm09yhZ8MDjKqBr30p1fO9YcQ/8eA+dm0lyt7zSQvZmpihfD6ALUFNJIvjJryVDD1DPrlHUjnPd2ZFVP4tyD7D+TgP0KPFeF9oEGzFnSlyfFUyFEr1chi7K/VOfstdeI0P/qD1IgI57o8TZAeiqoTNtTRn652RS8WEA/dOftf3NLXm5k1kgdJGrGSXRifemeusa4OKKdNXBYRbJTjPKnUlsTuEBGJz8q9avk6K3ugXlHsNZvD3O7Uk1ze1bXUNHtZ2K6N5fHnQ6YHZhZW1YZW32AD99kF6Wx0+77xm65kE7+AblDj0eWUz0ocukAxBNvdbRfw6g8/zIDABdAFi/S4pnZ2DYDLDZhVZH/ONufR6dAvLztpiInD1zgE6tKkBg8MgplHO/r4CCzN83BafjQxDngO7UmUoSUy74hXuyE2pxLemxZk763Xv2/PP3bHl50TrdltVqjEGllm427p/b8f6uLTUattxu22QwsEqxZDdu3zKrFZStFTmnbKrTieE2BuBTDgfQL4olO4A+LtWs2emqhn542rdqo63Ps7u9bZuPHtg73vpWOz8+tidMJnuybf3zE00KHJyfi1Xgcyy1Fq1Vbdnek12xBKjYyWapd5Nht3GBw0AG0dfCguajr66sKgsuMpYVhqHR0Mnm2nPdqRE3m24ko4AgXUceRMZGaxadHhrRSQkFVy+VqSaixQOo8ckb2dR6kaEfH7kX/XimDB2RW7GM3W3Jbt+7a2sbGxqixHWnB5l6PMI0ZqArQz/r2fHhsU8LK5etjRterWYPHj22v/jrv9Z33PUIvtUZoVGlZYni2q0kvEwqXAWIMlry8cJ5AMXP3oPRgnwOsNwlmOUxgCVBi7NBfq4AS0CJ30WfvvJAMVc4+rm1K/cS4MTj8ixW0OKhXOfeyqvjo1buQ09M76H7MgW5/Mzr8zp8ce54jXg9Huetj94SxleAZICyDJ/SuNcAUV4jgoV470wVH0CXfNGvZrUBZnlxXb4+7nvL3I42QCIYgBDu5bsJ4r011pVpgkkknAeWbwWgB5Dns20vXV4/hezS+1/NUoNyz2XozhFcbjmL13gj5e5/yX8ux5p4ZP615kfyZsYy30yG/ixA93KIH1scswA914suBmk6tudu35Mozo1lXnZR3EM3lmFwEktVgH5BYlZHFOeU++eh3G+QoXsf+sGmi+KUgaTJP0Gxu+Wr96Orwyb1oWtSGNSsjGNyTnGiH64HdLd/pX4OqM+nrX39gB50j9dj5NWeFO2KOK+K4hh0km7c6wAdVzg5xTEm8hKge4ZAhh6AHoCsBS1KPMaYJoEdv6dljdeLm1S9495aEwGADGPUw+wlDtcgOItARqfze8nVzR/js19yWYiYBa+1s7GzSWAuAhXKywWY+/vhxqYzlP7zmeU+SSipRwXojJ0ko8cYBlA3W1nq2gsv3LMX3/Kc3bt3y2q1BSvMRlarFAXoTAErTiZWZyMsFDVwpLvStVK7YsPRwOrlkk2HQ5nPQMsXkjsZs83745kAvdxoW3t5xQaTmSatlatNbfSnx0d2uLdn3/s9322nBwf25PEj23r4QH3vB3u7Nur1rF4pqca9trxqi7WWXYwuJHijfk6dneljZOxk8vVaQxk79PzG+rquQbPVsjIuamToyQyFFi3ODc5fC3LyM/n+A3xkpbKFTV0Rw/FQipEYHoGnA2COW1yPVi+uWbVidJwc9c/t4PREtW4Mm6azohzZzigR0CNeWrCVjXVdU4RsgA898TADgCcz2imPTUcXdrR/pABw/eZNWTUPxmN7+bXX7Etf+apt7+z4UKC0tgjAWSu0DbbbDMRxMyXPHF3VTTAr3/0oE+WyXdcDVOQNoJGqSR/CDHYxEYneztep6TogwHQfBW/V4z3zgBvUeIB6nnrnHqLEQHti1I1ZvQBguL2FmUxkrf58D5YJRqIWH68f4B/ADzhz7LAFfIk543OnsaoA2VXqP5zi+Fs+G3fgdiGds4JecouS2dxIJ3lSwFzQFZOMoqIkF/tYHtAj+IhSQ+xzADprjfs0v/95zduh5Flfz6LcWS/XUu6afPa19b7nM3SOQ5R7TsR3FdCvHvGb0e++u8bXPz6gh9Dy6ufM9AJXAD3KIhFkqLyURHFzlfvL9rGXfkmA/sUvflGAjhas8Avd1kzWr/WqAH1ZojgH9F/44M+qbW1/a9tq0GiphSMcowDwucrdM2v5r4ty95Po7WVp0J2AS/leZsWntrVQw0OhIWiSKC71sotyd5Wtt8K5OYrqwkltm5mzhBFLBkeZLC31Zfva1YkUsDtIQblL6U5UmFrR+LcWf5qN7rR8aDfnPZ3aBMhaEu3lG19qm0jZr+roSWDEpufg6jVwzSnXefJj09jJ6FlNbUYO3HhquwKSzYuPmpgp3xTSc0AMNgoX3VEPbPh4xtTTzNQszEV4jTCpEGtCwJYCLS6Obzz+maUnwNhEG4ufJ9zEyKL5G4Yg1YWy3bt7x97z7nfYO9/xFms2yjabDKxcnNlsMrRh71z/Qe1gPEK/9FJ3yaqtisxeUL4D6EN6oolK6CxgOla1Zn2sUg+Prba4ZI3FReuPL2zvmL7waqq10WI1tnu3btrp4b5tP3xgTx49tDHOX2enCkAWm03rdpZsfWXVaii5qzW5w5FNA+ZjLHcHQwEhtVwyeTL127duKRMHAKzWsPFCRRawCPqgtv38+HUD4AnUNKVNY05dYYyI7uQUG9mZAJ4WN8AFa9kDatizqduuMh2tVLInh3t2dIZob6TrSKBFlrq7vyfKnYAQlkCrt1iw5ZUVu337rqxUod5RmHMMuPAdH9CCN7YbN2/Z4bHX5b/y8iv26v0H+plSlu5V+f67CAvPBfWiwyJpYpxbHsuUQTMHxkmB61MAA/g5Ljz0aSXUOk+BAPVxAAU7W84xa542NV4X1T8e9Rr0kuaCR607QJ1/I5BzYHRvBu4dnAthnWRcQzkidYVwLQB6yh7h80A7X8xQ575xgITi98AlCWzDfQAAIABJREFUWuEEKOnf3BcEBSGiA9BDyIbyOARt3MEIXtUupvKUzyKQRwR725WJi2QZ6Eby1HxQ7DwPkIygIt/+plKYSm0xJhUb6NSahsFQaivmGNgPWNscI7+ny0Lgr33PLaJZn3PIvQzqqelnHsg/BfHxOMgAXRtYBA2xz84z46cFDW8AOm2Iscf6Eebp9Osq+tnRK1lLpcJcVp8PAuL5fM8+Z1KVx7+vHquvf//t1yIkzD8/Aqurn1P4kh7o0JVwI+kGAtDzTnGfoA/9t7yG/rGP/ZI9fPTAvviFL8rgCR1P4RdW2jMyY8P69f3vs+Wb6/a5z3/emLb2iz/3IfsffvfTtru5bbU0zzc+EKfZzSYYzpIEcmnammroIbqIHsXMVSeJ4mLaWgIzgTUmJyz+sHjVGFXo5eQvDh0f/e1ptrr7dKep9tlZdAEXHfFZT2LqNdbUIdm7OpjzvaQM3YGK5yjz5IZLUTTZ11yz7opJvxguRvO3n4PgXADh/ulSpCaVqhZRYgPUW56ENLyz/Lqh7cjy0rCWUI0idJMBisCbLMkFe0Hx8V2/p8ZZWpDgTt7gGHuUKtowoWMPGZuZ6M+Y0ewK+rJN8T3nHaJtP5smh+f6KAt29Fmxk1TbntcR2RzXVrr29rc8b+946/PWXWrabNS36XigGcVVzTjHrARa+FRDfm7e3LBSpWBLWKkuLqm0MTrv2+C8r44KRFYopwG8R9tPrL3ctQJ0drlkR/2xnfRxeKtYZ3HROq2WHe7u2ML0wjZff82Odp/Y4PRUk7+a1YotL7VtY21Vmzyz25m7LuqXIHREXTIB04JTqZwzZ2S8A4KAZ1p0IR6BrNzsoFxT0CVLZFrLoLoHfQUDZJ6+TmY2Hp5rjfWpl8uxzzTL/eDk1GblBeusrsl6tdJq2uPtLSncj1DPF1Du98QC7e0d2HDspjMHhyfypcd7/eat2/Z93/f9uhd3dnZ1HAAlvfZ4twNklE/wH9g7OLKvfPUV9aAzYIXymEo6UC5pAiDXq16lS4Hz5HoBX/JeZvGRvq7VyAO6Oi50zhzQs5wogR/rl44A+bYjUKz6VDSA8uysJzGdWKlEdQeNTGDnDm7eX34BZUfZKtzWZJDkAj0eB+iGnoWf8/3peerc5yRwHS/7wYcuIEA1KHxeX3oA2iJ5rsYXz/vCr9bF85R90N+M/iTBUdCd9oa83iX/HO21kQikuirXMf/7eG6ARZQNOPa5QM9tf33cq6/z0AdlSUoMDU8XbQ7o1N7nQJOBUNoDgxVQi5UfWC4bzuXFOVY01kWeon8DgD7DZY5DjVfOhwvq3lVSklgPnenLX1efdwl4nxZxvMnvvzYe4ukvcjXkmZ977q6pVYquScG99b/91V9VH/rrr9+3j/7Sf2OPHz+2P/3TL8j7AaFt4cMrrRmZrtXcy32F4Sx/DKDfsI8EoD/eknAoWkDiALRIad9QTdfb1kIQ57F8NPOnsZ/JUMInraVMO1zlEojjYDYH9HA5C0CHhnfDGjeXQVyXIFt9sB57JSIrA2hfZ9SJPZvyDJ3+PnEF2YTREo5j3GjJeS3iQtArU6nm6mq8row2ZL+aqOnYyBC+aUBFtIIl569wbZNpDD29fmNz1LQeSfBCT3LOrIGFH+0zcQPl1bfRfyvnOMxdkgMcnxPQJhMH0HHy2t9373LPzr2NCECvVOu6fhLFBcORAJvPR1YWtXTd1An0FUgkYVS7VbObayv2ludu291bG9aoLNh0NLDJkJndiNKgJgcyVeHYbtxYt0qFbL1hN9fXjXY2zFdODk9Eu5FBI/iCJmZu9/rtWxrGAqCfDBGOuUEHQL3e6djmwwcaArPz6KEd7GzbRb9ni42arSwt2srSknUYzFI0DS1ZkLoeS0WMaFhRXlbRaFQCG7W0z7sP1KO/ULbRlA6OsBUtuwJXzE7KkJIdKs9l8+c8EyDOLnDjw3Gup+lvhVJZ1qvnPKZet1qLcsKy6tyUm/YODm3v8NB6Z0d2tLdtI9rwxu4pwPufnJ5LzIh3/er6hr3zu94lNoasnmuI0czOk0258HG9j47P9JyT0579w6v37bX7DzSZjnsfUCfTL6AloS2xYPIOoJ2QwBCQ8GXtQTDiSAWyAvRkTazpfay9soJYlZsCHFI5RzXxwUgBpavXnalyIB7Z0fGJzlfUink614Ms2e+BsZdGFEC6mQtfdB4QYHHOw7o1LzDLD2mJCWVB2/N5GKrDa4XALWjsAJxQzsc15TsBqSZPpow+aNUA9RDfCTBz42TZoEcXfPbLLWlXgdm1RjHR0U9k8rHJ5XX++zhOrcO0//DcKJcoEBrNBYaKYpN1qZfTLo9WzWepbhM2ZyTnYOPvnQVueSBPwpt8zj+vI889P54J6M8oA4idzLLldBxxVtT148kNeEDYmWXBfsR+zrLFmX7IZchvgt9v+PM3A+h629wBXj73/GuqWRGwgXfu3LFfvQTo/zwB+p/mAH0Zyh3z6QD0Dfujz38uA/Q/iAydnuBE76hWm9o6RLkD6tDvMpRxhfszAR11qDJNf5yGuSRVvA9lSTS8KHwHTf2dDFRGNZoM7vmBzPevydDVZjXP0G0WfdXJxyOJpKKaz3hLid/SaE/BmkR8RNN584igy4OSzmfmyXUUOpZIONWX2ABiBKVqavq7B0Nu9epZv37WzeBWn5HpR+bB9+hZBSzC9CLmS0PX1Zt1BQRzC0oPJHg8QjhMUMIQhN/H2EUcwqjXuso9mfKk7JSbXv34CoI8uldrnh7u/5bjV6mozO7Oxqq9860v2NrykhWYtDYZSTXNjkSr2DFK7OnUVleXJZ5r1Gu22l2Rx/t0RPvaRPVuDe5gotl4bMe9c7v34gtq2eJI9k/7tnd8ps3o1o0Nu7W2ZtuPH9nFYGCbD+7bziMH99XOoq0vd22p2bQGyvnZxGr1Cl15AmHxLMlzXUFO+p0c59QS5ApiFNyFUtUuCviOp/YfFoa3iuorrg9MizzQpy60U410gk0sLmoDfSaycbJtjQ/WwJmJLVSrVm02bXll1Q5wfrsgCDuwV7/6JU1e4xhkLILRjKhywIx58F27cfO2Lclf3nvJAfQHr78iRT3L7/DoxA4Oj+3kfGCvP3is/nPAX/cTV5ZrDpgzi75gbgwkJ7iKwFK6jLQVcpf7gAwHeAIWrr/60glWis5sZNlb0pOgRYg1pwltab1H9rp/cJSMXVzlzbqq4FxHj3zZg1KNlUWNm6hjaU/IspNLXAjUIsiMQDwy9gB0nq9sVtfIXRtV808uc3zntbj2Mh5iSmFuFGsU36Ls4kHP/PkBrnEPB6hjsIWeIuroedBWaS7R88G+5ZkG94zwq5B/3TjPEYBqv0mfz/vVSVTmraoYG3kmHcnP5cEtl0HFWcs57gQg+6PkxREQmWXOuRQ6HWva4i4FI08D9Axyrwjm8kh6bYbuR5TzivO+qjmAp092jQe8HpMfwv51oPp3HKAzh1yiuPe/z1Yyyj2XoW9uWR3bTY2n9IxEStcESg7qBbm4CahzNXRRRiyI1P6k5aGxnqnum5aL18d5DWh1N5BxEPfsXH7kmpHu9XP9l8CczUjHlV0vp9w9o3CamgxdwptL3uvYw3qGrjogdeE03YxaqFOtHkmH3Ns3iDT1SH9PmXkcgzJrH1lIXU1WlmMfL0lGokhei8zzYChyNmcHUr9Zox4ebTRB9QWVyOYR/aYh3GHTw7Gr0WpcAnSic2qXcuhiA1d7kIMU38NNCqqUQEmUewC6qFL/fB7MXQZ0PkZkJpQlyOyoV6902vbOt7xgtzaWrbIAMJCF42l+IWU9GToZP2Yv7aWGHOcwcaHzvVVvWKfNKNJaVtLhnenNvvfCC8ZkGAD+4KRnp31nDeibXu0s2fnJiVWKBXv46iu2u/VIznSr3SVb6yxZo1pRJuYVMB9uw3lUBp2odd9QfdSkb9CegXk8RtBY0tQ31ntY8YZffpj3QDtnvutSu/sUL7X44cw3mdjh8ZHdvnvPGu22rvv5YGiHx8caZ4pwbZlxp+OxtRYXbTLs2Ve+9H/b/VdfUT2YdSQP+kpVCnU6HQLIVaLAma3VFuW++fihnR4d2Wh8YcPRhe0fHNrO/pE93tqx3f0DvZfmL/jO7LMBmFdQnFm5MBPlXq2iYHfWx0cG89AUeJK9pVjaLZGLotwJZAPQtdIV+M2NilS/5f7ApVDDcVDw+zrFlGcejJJllpN4LaxXPVNnLbv2o5jNRGBNR5bOawTo8biY/sbfQyTHx4aNA9QDuLnuUU93hsUFekHb+3rw+5uOBXkUQG+LCYNtcB8I6WjCzlNOlKmTBpZiPPB1qPsnp1VRcIwxEeU1Lz8EuxD6gQhAdclypYkIGELgF4Cu0gAuhgj7mGN/eio9Q9TefY98NqDna7vS8czRORMYv4Fyv+y2Pa/Vp3MSn/963EwC3GeA6lU5n++m4otSkcufnAd033VTAJKwYs4i+L79ZgLB6w7pOwrQP9RtzmgXK+QydCj3Gxsbotz/4He8hp6n3DXyM2UkujE19MOz7jcFdMAhAbpnq6jgk11scomTSC6c5mQy4xmtT2CLwTCpLS5l6ZcAPQPzeRPWdOoOaNqAEq2un81VymxcbFgAuoO6K9F1wyXzl/jcGp2YIvLYOMKyT7POE7iHa5PX7cg45hSVwEIeve4gx2bI5qVzgngld7MG5c7vwzwjPK+5qTOHLIRwNcaMzulONkl6zqlbkn1CHc97WWNkK0EFHuIEG6llImVAPk3OAT2A3qPZRAmmCF19sGjZxiNr1yt29+a6bawtW7tWseVOW7S65vRNvE+WDavRqlt7sWmNRk02muP+0NaWV+zm+g2nsHnP1HJF7Xnt5oYNMc1hPRQYI1pTxobKHfc6+ct3u7a9+ciO93Zs3O/Z8mLbVrtdibwaiKRK0NEHHpyUsC5NPeWsLdHZdHJQO0Z7UBKAIqjS6FugvlxLNbqZz5dXRup2yPR0c2doqhvXpVaVLgJmhGCLka6wM8wyfuGFF211fV0T8HC7Y0zpibzeT1VmYF49I1kXClN78vh1e/mrX/V5AOOxQLtWa2giH49dXV1X5g+Qop/g73rf40M73N+3wZCGuKJt7+zbg0dbtvlk107Oe1nATDeKNmpl2QSyM822Z2a9MvQA9HTfuGDUA+b8YCLvsIB69za2yBx9rbDWPBmIrFOOev2BW/LinCYdCTPYvQ7uynd/DoNlYnoZ95L88cfoRUpu9qPZBP6e4QIXa5T1Hq1wQfGrt1wZeNHGo6H2M4JigJ/3lid9r+f+E0lcFr3eHBNlGp8g56K0oLcD8CNLjmPIU/DjC0prbgQlQNW978wfj492tbk+xm2gPaNNCVUO0APYeY9g7hSspPVZKVel6eBYCeyZJsiazu7jpCwPsMpn6HmA8zL43CDlOnDLsu6YXJnxyQG482c9vWXu2YAeRjM6/qy+76WDOeeQkrxLE9bm2Xq+HDD/+f8rgJ4ydGroy9TQJYrzDD1PubPQlMVcytCpn7u6/WsHdJ+Z7pQ7GYL/7LavDvDK8lWjTlPcRLsD6k6/q30jKPcEoPmlEm1Wc7rI7UxdxevzxdncEb7h2KWNS9m4t5OE8Et1GAmA/LJntaBEjUvZGm0HqYalzDpNMYuaGllFZMNZS1pSoDJ0Qzdv2VXbgHVshlepPK+Le49v0IpRL5RqFbah7MYY/J7BIQA6WQNZBJti3rRCLAEgO7oQO8Kmi3AwvxF5eeWNNT1uoGj3C/FYcXah7K7TqqfZ6G27sbaivuZqGfrSAYLPAZAXFry/WcrswdhurK+rw0ItQbRQ1WnJqkihXW83bciUNLLQdscqtaaEfntPnljv7MR6p6f2wp3b1jul/3zLjg/2bKnZsFvrG6qfA+iF4sxOT5zyBwhqVQCdchJ2tkO1BLqCmvPnddU+IDNCnU1Jo6UuDWXy1Nzx1U/1V0B9RGsek+RS0IeDG2CNNz2AzrX/u7/7kt25e9faADa2tqonLwjMqSOz6TYY2yoDnwsbnB3b7o47wJ3RvqdRrwWBeHdl2e7cuStKndcGGLlnoNxxz6MlD6aW9jTA/MHjLdve3bfTXt/vnyhXJUCXrbzKT2l+QYX2LkDa75WFBbQGPmUwAD10KXopAfp8bneAhjNSzkB5XZnpdt7upYCX4446eRKHzil5X3ve7uaGMtxP3Hu+qft6DREd58EFYA6CsW8p8CWoS3V7z2ZHEhzyuAD9CAoIGvIsGb/3KXpe90fgyfM8+PB6d3Yv5lz1Yt/IXgthXE75HsDNvR7HnIFrEpP5vxMZndPXXH3fEAVG7d6BvaSOAO4pSh1M/MN0KHsvzUuff10G9Hl+/maAPqfQnXLPprRdC+rP6oD/RgF9rqASvGflgDTqNITa6aPmQd3X0f8PAf0S5Z5aXnzqmlPuotOfRbkD2jKcCVD2WnjUxJ0C9Nq4BrskhbuPZgXQmfiUau9vVkNPop1Y1Gw2tHJoYxCd6POa3SQi9Yar1SYZZ6Q6GptNKFI9Y3CVucQxydEqD5Lz2rcHQC4cc3tLp9dRlbsa2FtuxkntDs3sYqrYCJ0W9ht9Xlf0umxsYlG7g9on+ODxTLgiGw+LVx4TvbHx2l4j9g0PwZV6ntOFyZev2HwBvHkmkDbm3Ez4UPrLXuRiLOp7Zalla8sdW1/u2GIbar1qHbJ1fNKhwBnHOh1rmtnOkyeqo9y8cdPu3r5j7daiMk3+wxRl88m2erApUaysrlurvWgXUzbuofXOzgTS248f23N3bmsu+9bjR7b96KEU7vfu3LHV5a5qpRqGIg1DGuoi1Xtd54G6t2ZKS8XsdLmEUpo6duGDS1qL+r0CHHQD9ZoCD64jFDkBQWtpyQU505kc2vh5aWVZXuoEel/6+y/b+tqagA+A4rl8Pzo6lrPaAbPN1zbULod97ah3qmPmGMnieX/aDtm8cX578cW32MHhoZgCd2A7s83NTQ2nITChpr5/dGKvvv7QdvYObffoSICuNsXUnugGQ64v4Q6uLJjOl2fFBMLOXPHdVeG+HQrMlWVKIZW6LjxDj4wzMksXiPqY2gDr6NYgUGcEK+uXDJzM3YWgHkR7uQkmzZXxUc/2+w4DKBeEkWHz96Ceg/EKJziy8LzL3MnpcUazKthXbzp99C4Y5StofI4jo+5lRuR1/riPApiD+pd2It2n0mlINCiTfA8IkptbPI/3jsw+mIl4fgRBcTyXf+97TAQiPDf2jGDWGD7E5+Z5rLFz2gA1HTCZfQWeJ6o8h+/zrPcapfqlx+USm0xYmx4QtHSenv72ZOgEA65w8BHSXsJU4JUaqB28/StPuV/9Tf6zPevn7zjKfTS7UB/6j/3k+215Y93+9ef+SNPWPvLzH7Lf/+3ftScPN0W5h1AjTpCyT2XOgO+C18DpIRcIp7k3SfEo2XDqd70A4FIYGECu2Cjq5szzSvXysDcV8OBTnmrp8Vjei0tYQnyUIl85uaXNJlrSyMJ4jLct+X9hEKHBI6lFi0scI0tlnkHcBhhT54N2Ta5sQWepxSzR0WRU0LY+CWrk5gjJFjNc2NiwNCgFCk3e6cw199obWQevQTtUUHl87oi2gx0IIA/qMiwyySjIfusNH0XJzStqcjIRmNOC5FmCL/ZgA1QaGKvDOdWHvUbIpeM1nO6Lml1uaEtq69NxUEPFk5wzNqIH+kLZ8WqnbSvdJWs3sIItWaNRtZXVZVtdW1EPMNfs6OjQ9nb2tAmtrqxYq9WWsQubJ2BOhktZornYtsVOR6IxmAR6uDUXvmB2cnxk/bMzq5UZx3phezvbdrS3p3+vdDvWUj9xRQNc5NE/wfZ10VrtptPkoqvLdt7z86U6rZy/FgToXANq0wjSAJwyJjAMlMEpb3FRanOydV6rUqsp6wagtrefiIXqrq1ZrYGbHK1PjHT12qxm0adOA8oOe7t7tr+/b0tLHet2O5ohf7y/pwyLDJ1WON5XDNVsaq1m2xqNppD4+ORY3xkYw8x16sz8nRLA1u6+ffWVV+3R1o6d9AYKvClnBEvmGyBMv0xvrVRknK4zWQC6t4hhruSA7lRxyrtTGUsAnxTuATDzTJEI3t3gvAc6p1ROxkmnjNClxW881rr1UaCAjgdW0YbpDm8wS2mSoERyzhb5/eY0OQEPrxEBAd/zY1j5AKenJ9bH+59Gn5w7HD8HWOeDg2ABIqjg/ghrWF4j3jveMxg6JRUE5yloyIvv4h53AdtcgKtgMtH6sd8EOxC0fJ7KD6e6YALiGFTmoLyUSkGcE8yHOD8+4tcdDPH60EyKNJKYdeYCaC99RN3b5XQOx2V0JQkw57/1dYEmJkGrPtdVMI+msjeCPTvR0788k+b1Lj8qHaF3M/E/SqUKrNP47jfMl3MQivePiaCud/DP7Hqm6Pt/+jFlnyEFPRlrmy8JXPO3PEvgRYOc8VlS3tNNMZ5O7N7tu0Yf+m+obe01+5WXPi4vd5ziSETEDlFDH04nVmwA6D9hyxtr9q8/5+NTP/JzP2+fTYCOg1ZQvFFLBrA0OlX0twM6AKtRjzm6Q/2qcdHJ0OUeF83/ftJdse7ZfdDtAnuEWynSpR+Z4MPBn9+bjZLEmGzHATjNKC4WVANkAAjZ+GKnK2o1i5STS1NmBJP1hMSEqflFZOOMmyuy5MiYo6Umn0mHwYScpWaMnHX6mCwoauYSp6UN0CN6FwkpWk+ObvnoPjbILJBWXdFBITYvzDciE4kswYOwgrJhNkIA3zcN31xFt0M1DxFYxVhcB3ROSVD7XmEg+HCLz6ilhSjJVdDMjsfqb2zF6dTa9araxhq1slTu9Ro+51VbXVu2jY01ZeoolOnbhgLkc9TqNSlyNZ2LwGY6Fa3OlUXNzXUkO8dQBNDllgYkT0+ObTwcKKgY9XvWZ/hHr2fdpbatkR3TpQEgkoGrxDDSwBZobwCP1+OzwVQoeExCRVrBuP6caxTXBBfK3IpFUfEo0duLS9ZstwXkEoSVFhQYcOxHx8faFGqtpkoFXEcGwDgzVE7dB6dunMLcd5zvThk9OtN0Nzo19rafZLRw9Gm7IJUywUhAx7kkgIBNQvhEYDAaDMUKsJIfbW7bV1+9b1u7e3Y2HIMucnVzYE2eDGlzR/RmF0MBuAO6s0T6dypTyJQpCeLmwfBcqPUGQJdi1dfcvBY877PmXuiPh7onQpQ2HwWKAM2DYwDZTWmYP08m76Af4ynjMTwu72semS+fI2vz5BoO+2JCBHrJsjfo/WC+PMCDLchNR4sph1cAXUxe6Ady8xTyoC2TomQWlb/Hg9nzc8eeEFk870ud3Xv0456MzxRBU3S95PeKSALYf8MkSAkAo4UHA/e94J5NIuek5cuR5LE+opsn5bHpOuZZGAF6zsNC0xSzDN1/CAid/xxZ8jxfj+z+afCJmY2ef7XUmur2yh25P8LQLANtj0DjnLgDpxuWse4kxE1JqtZorv5O4vC0Lx15QuZ80sXjL9X4v02AznAWmLlLgB4ZOn3oc0D/kH32t3/Hth88liVm1IokzUiA7HPRocmLalu7HtBTTSSdIAG6XxHPAkOPTtaYHKsycE+bqzYwqKoiLnIe2/G+o7H/HI5Q6hlXJO7tUK0m1ph1WXeSXQUNFt9dcTuVIUj+b04h+vKjnUc18TSuUZsOIziJirh5s/qee0Mrep5h7nEuOtKzAgeMEOxA4fI6itrLPmwlAF01cmaY8zop0IjaXETDEY3jDoY/No/jeNgE44ZXVqC2G+htlLoYhBB5+kfLZyAA2XA4cU8BmdY4Lco0Mw18SUplV36nWy7qrknFqz5+Xp9NglnY2G9Wy7JdbTZgR8rWbFVtdYU2qw3rdpds2GdTIZiYyF1L1qOVmm1s3NDmBYAep9nlq2vrykYBTBezlVXXRSUNoPss9As7o8+dW2kyEZivLC8LiBA/kZmwmfEf6wJAp67KfzL3kVjIfQWYPLa41PGWLpkNlQW8vT6CMi+hcCKXEN1R8+Zc15taJ8cnJ3oNABYqulStWjmGs4zHropeWNDrYYvqQ1UuZN/K72AtoJdhxs7C+S31GLut7FQMRggeb968qfOlsaPnZ5qL3u/1VdYZjCf2cHPLXnnwyPaorcMy0S+OM5v2opkmNcl/QSpmhrvgPBVaEwd1b++iP93d/QB1nZfEbvm6SoputTy6E6K/ZlIfp40v7Zdz/Ql+6ZORkSWx/iK7duU7g4BcEObr2Rko1i9sh1PHCSqS4jy81GFXKMtoymECZJ171Pyiv80GQ3eAy2e0AX55yj7o6wBtbzX1YD+vaYmkIQOO/JS6ggcl6FS04edo6gD9AOgoh0UipU4ChKfX1Odj38kAPHcdBPBpL4igBY0BbZSUNtT1IhdMp6fDpS1aUglaQ0WuLFj0tWNYqCkcvOagHaCcB+d8hu7rxJ/kpE3k/HPW52kAGp8xoXomIOZzym0kbLNlbp7miivYSKxjStAiUXRgv9xq7YqPVIfP9fdfd0wRlGVBRv66frsy9Puv2a9ofGp4uTPVsOgZ+mg2EeX+3p/8CXlE04fOtLWP/NyH7TP/PYD+yKqpviMgT7QQKwEA4F6LGjqAzu8iQ9eCJeKPO1h9595y5gvaqXYfqZq83TJgd4MVH0ZyYZPiVIA+gjLVe1JXh+bDAMM3ZTYQxG4cL2YmtSr0G1PN8EQPCtn7aF1l6l9Q6aJQY8pReiwbjKh5WlISwKq+NvZMSBkwtTWEWgzt0AS2gYBhOOhrk4TmB4jI3nieWsgkhIPKLGfBiEaBakNytbuU30n4w8XKqK1U9+a9YtxjZOTqsx1S8/WWLjL4RhO6OdHiGVnmtyAg4rPRKQVwDrxtRn3OOic+AEaRO10CMvCZAzoUrYoeMuVZMCZkFzkns6lVFxasXlpQdt6olzVOtdGoWKezaBs3Vm1luavNg+M97527qr1Q1JjPt73t7Qp2EH4BcJyn1bU1bcJ0TEvtAAAgAElEQVRs8myKgDGtaAQx+3u7AnSO5vz01OrVio6SsaidpUWBEZ+11zuXaxY1RNVc1e6Hxaxn/CjOZRvaaNhiZ8m6yytpAJHX3BGuHR4dai0A4M1my7rLyy6gm7q7HTVKbF3F2iS/fvrnvbTiQRrZAF9YtbKxhi0p7XtMwaNXn8dT+6Qvn/VJEMN6A+x5Daa4sQa3t7bs1u3bWn+sLQIE7H3Pz6CSi3Y+HNqjrW17sPXEjhgGQwajFjwG7vhmqg0/gBmObDp20SimLSk7x/cctqmKxaToeQcCdwycq5/zNHBWLkqiuOyO05YwH0xBeIvhishRGcTQt+/+6RJ6JUAPQxmv0afe78lU7EYowTMr2tRuqmSA9Zxq3pxXr2czXa5q44mr1YN143z4Z06TDqPLJj1fny/Vw68mCAHQApc0ozz/GPY7dA2ARR648wFB/vdXM3gfFh5tg/NuE7EswXqmICGOQQGIoi1vUeOLc4HJk9wpU8lCvmRq20wAnyhn7mVPbR1sM2BMj7sKcl6KyTw659l+ev4bQXFuNhPU/rMod7ow+Ao2BjZPZTrmGlRqYuPCNlglinT9wRDOM+yc1P5np7IdJrsdjdjjCmLoIiHzQHSu4XhagEGW/4+eod9/zX75pZfmlLu6mApW+PByKwN0p9wD0L2G/tl/8Tu2+fpDAWTU0NXikiIfZXQSrM0zdEBd2XdEKlcBPVHmEc+Ffas2GJnGuEiO5eeKdm9vGxcubDCbiLLXbkIGABVarXsrDwKlJN7x9jOyB78gEtKFR3oSqoRaX0IVygUTlOg+REUtQmngA/uO3xxen2MjoUbOQoighEUF7cl7sclS0x0NB6o5YsnHRk9ggVoa5bObVrDhu/JcNUGsXROgQyHCAuT7aSMTiFpbiHH0HBS86BwmF95vfsGGXFIWh5rcM3wHcTcF8UEb0Ho+sY2FTnYegc2FeoMd0KHgOUQyLrfiydpD1Ormxw0Vxr1WvJhamT5vWgKLBVts1pWh81+tDghWbXm5YyvLHVvtrLiv+dGRMks2FDLet77t7coGeX+Aluu7urqqUgBtN3yY9qKzE6jTd3d35MNer5aViUORwUisLi9rtrqsWS8mAvJBb2Dn0Php40alTtbPkBSochTm3ZUVW1tbt+7qSjoGvO9Ldnp+ao8fbwpkuOYrK6u67iNAV1lzQ2CKxSlZIFoAeRlAW1cdIAAcOitYXw8fPfK57Ogv1Nd8oVp4MDBknqVi2frnA21SjGOdt1S5Wcj9+/elPWAiHGuXbP/J9hNv/5oV7OT8XGD+mOPqD23E/qNxqe5FwM0mP4aw+lWDHuNEAXRf915ycPFoJTnHccw+ByF1hohBmLczBvXr2RgmPJfJ1LAxVUANoDOSlxE2STDG8QPofBd7lbwaouOC9S79AKW3AffKfORoZMnRchZgHSUzHZNaCyvJQGouVIuMODpMAiizTDz1v/P5/P53gMln1Pz7ulY2HkpJjeA3zk+wAMEAzHUH89f2vdI9PfIZav6983X9PMUf10n3vWhpBypl2mK13A6WrxAC0v3h1sZeLs207tmMB8eAyPi9BMcrRKBiWQ+9/3aO5pd+DiaBa5uxOayhfHX5CpSmDiP2NPZWukeYmsh9rlHHaU4A5wPhauCQaunKzhFgDhR4o1fhP1wU9w5O7PjYA3bNFxh5F4Xc8OY2fW/A9bgGeuw/Ug39/v1X7VdemmfotMzKJ+Ijq4tZDT0ydERxd24B6B+2z/yL37bN+w91E7PgVDNJtIZukis1dJTSAHwAesoDsxq6/zt9SSeTqLhEtbvGFgBOPerO7yt7nyzMbLygO8JwNsP6EqcsZjCj5JXSWpPGkvJWCxgwwm/ehV1SPeZmOfM+QWd7wu4RbAjNoi7JhfJIsJWovoGLStIgB3mKdzpaxGRIe3u76osmc+F3ZHK0G0EBnpGhqz3KHa5C5AN48RXiFfcY99ohx+gioPEls4mwugzwdsMLpnx5mw+AR2bFDRI3tNOP1Iod0F0EOLUBrWsTN8QhU9fIWvptCXLUtuZBFOeI8yZSKgE676faFrXO6UzT+VgpJVzRmjVrN6u21K5bpQrQFq3dbthyd8mWF7uqmQNiJ2dnysqjFcv7uV2EF5kwmapKC4OeK8tbTW1G1J1ZSYvtlpdHhgNr1gkClmVcw1XlnJ8eHYuCHfaHkmhn2VapZGf9vjJwyjPrNzY0npTNAvU7577ebOg17r9+X4EBoLy6uqZ1gRe5Z4Zl297aVoZJAEfWLLHkxVjPJ3uIzILrAPgfHR8pQIxyDJmDtAnKMItWrzTlwY+ocW11VWvEh7Acib14/OiR3ifWHxn87u6egjCCsd3DY3t9c8u2Dw7sfDSxCdeM2QbJuU3xMbRrTAHTPAMYiZSBM+sARb/EZgsK7j1D55o74IcgzRXvc9X1HJzCWy1fVY2fYezcY2IydVAOYaIGusA6jUai7R00vQTEfQWgs34mo7mALO7vqJfzna94XV6bL7FesgKeW9CG8jz+zmMCtPJCNiU1ydY1gJn3zZKAFCwKVBI17xu/w2kAep6WD0DPA4MHQ0lvJA8OZ4ri91npkH0jlSGuUsBcK9ad7wEO6O5j74wL62Z9dU17hZiCi4sUPNZFYdvsQmLSjH1I/e3sSVHaiEw2b4FNCS0+3/x7gvecYj5EuvGZPMN/OqCnXFJrUCLFCoJfH4cLoyX7sGjtE+vu+5SDc0GlPXUBqGSD6VZPGqL+cGq7u/uisV9//XV1iuzt77mGJ/kNvAHNU5j1jy2KA9B/+WO5DD0A/RfXl2ZDnJLqFfuxf/YT8nIH0G/dvGW/+KFfsN8D0F9/IOUjH8qzWf8CBDJbVnpzyXJlMuNgLDo9XRjRsjkqSOtEV24O6F7cXfB56sqSXQmui8HNV12wQr0si8xoZ5IxDYrGRK2odjpL7RhEVcn9R2CZNnBn/z1Sc2en6On2thUuNo+HnmUzF6VipgxoiQ1+OBRohxI9FIZQoNwUmoy1uyMHqtjgKAdAmXKzIaZiw/epTHlA941GmwCgmfr+/Zh8ahLZKK/DqQqhHpk8C5UNV8BrTLOqag43NVme65/XHaiUCZINAeYCdz/XEsUpQ/es3H+Xfk4TruSZmtq25j3M3Fj0KS/YFIESbmb0kSsyGlu1XLSOALxltSo9+lOrN6q2vLQoIxlosqOTY1FgDGPBcGVtY91biHCQW3CmgXGnXC/Of69/riEvfGY2FehDNhUAnc2LjQpamwlrZJYScI7Hqjmfn9KyM3GDkyRicjX9wHb2DsT0rG9saIpZvdG0/tBr1otLi9oEGIxAjZzNY3l5RcBOq5hv/AUBOteWYwPs2ajokmi2W2Id2PQVgDXqut67e3u2t7eTaPcLlR+i/XA2wdgGA5ahtdstu3Hjpt7n4GBfoL6zu2MH+3vKXltNxr7W7eDwQH3ozHQfjiZSuL/2eNN2jk+MQkwBvwPMcFIhVC1fwGWYLhVQuacZBwlQ6D93yp0ygLM9uAOiYRAblgRbIT0JkJsDuqvcww3Rd5A5oJO8o42hXhuZcIjaBgMocdasi+N8SJEr6jU/vVKzwtQ1LgFwrPFoQYsAIzLoAHQiQDfqcWHp1SyeIwzQ4nPwvPhP0JzmNPhn93vMne/8OLjWssONYnH6vKxFrk0+E4/jDvAOUM8/hnvWk6o0+TEFCgHg3CORdWeAlvZqnxaZyitoOgBCOl+qFbWKvuMd77AXX3jRWq2GKHgCNIloAcQZXvBe/lNGD/umsoUHBZ58z7UTbsbl5dL4yrMK+ow5wHZqe07pezAlhLgOPzPhndfdvW6rYIP/s6hTR47cHVNVx3uh3CSMxav1qfXjn8OTq6b1+0OVyza3tuzVV1+1V155RcCOGRRrJb9m4wizDD0Ed5nw0/Ev0x88RRSX8syMOfHzER9/ZiU6a2aucv81pq395qdMgA7lTg39i1+0c0RxBHofudGdQUuQ9b73n75Pblz/+vOfs7t379oHfvoD9tnf+7Q9eO2+pq3JxztFaqJeaScJa9awZ5XJDDdmsjNN9qnR/sXJx9NZN7ZOqk+y0gSqFPVqn5FltffJSjxGO1K9wtQI0oasjuMUMApxd1eDf5MlY7Iq1eKhX7wKPYlRBDdZUZGZ17h8QAd1ywCOUG5qkIloKc/qAfS19TUBBYDOheZicgPzHP7e6QD4I9vZ2clAkw9TYwCHpnvNzTQiyyArdZWpe6L7JuCfUaAuxb6LEgkyyJCgefn30eGRBneo3sdNdHGhmj3Hsdhe1M+8jnqaNemLOpHX2LV5algMwE7NngyAFiFXu7sNZ3KR01XwpRkWuy5jcYcxt9VlCAnhlYvj5PEtu9iZ1csLtrHatcVW3SbDgVXKRVuD1l7p6rOgdD/rnUk4tthdss5yRzccmSetV4BmvVr3bGzC5LhT6/fPnRVAIY0YcDJ25br+aycTEBcEUSvlJibYAtDVypf6jUEy1aeZVra7q/ddWVlR8EZ93Sk6WgJLyrK5thjASL9Qq6smB5NDpsBagc4ToBOsVaqu3Ob9EMXJLOlCgjFem+sE9UdWwGfyJK6gjF0izMHYeqc9BXOY03S6y97VANtwemr3779mu3u7osYRgXLOKfcQvDBTHmOh16mf7+zayWhiQ0igIsxWxaaTRLmK9KKNDR2LB8FY9mYiOcBb7ZSuckePEFQ7v+c/7/JILZGJenQgDRD3VqBUhU0g56ooglCtw7SHObB6eydsyrzNE+Go/z7GlHI+FdSVq3r9yKLzWSr3ZnSh8HdNTEPVzuCfYd8zu5wXfOhogrYOgRyfx8sBtCv6QJ/oOgggzkpYanl0Zs2p+1D4e2CpdsvUZpeBnYJ0D7zjvaG92SM9yPHfzzPZUJ7P3ePic4QyP15Ho6EXKJF4IMHm7z4DdKA07d69u/af/OAP2rve9V26tnRIxHVmB0Z4KgMgypBggMqDpgSG/ZBjgqLW61awKA4FOR4BGF4l05000MqZghTWRQk3o6y9tKCvXFBwLbrnSh7caB4aJAhNAOrYmAA/goCcLW8ETdOJsxzcu+x/p6fndv/1B/YPL79s/+HP/8IeP96yoxNnz8ArMC6kfEo9Y+om7xcjtONeyDXteQAwFxb6LZ/mZ2Rz5B23eH2CPwD9Lm1rn/iE/canPmWvpQz9wcOH9kXa1ijbsQf/F93GTH3L1ar9yI+/11bW1+x/+l/+ZwmQfuqnfso+97nP2aMHD9WOFP/JojTVfKO1jDcW+CWPdUDKewB9g9JEJIQsCbyx12Shui87Jh0l2Vj66FCn4kWL0J6G6hpQKlzY+RQlLP3eOGI5HS0KWMND3PQlH4lrQbOQGdM46HlWTNtI0mjGwodWgdbVJs5FtYI9evxYKmvV9KczAQ8bPd+pXULL5CkvrDrJ0iWegg49P81cqkK8pmyNNrFkHhN1trz4JUxnOHavoTNqsqplCqCTFUW9/uz0VIDOxfSb3dudMC4hO/ce0wsb0WKFqMcYDuFtWyMB+kVqC/TN8gILXwCdDF3ZesqI8m2IWfhIe6JSlUTfulTUbXDTemGzh3q3qfzWu1Di0IY2s8VWw26srdpSZ0lAMp6O5dVeLBet1qhZe7FtnU7X62KVhpUXmDFdUpBDB8F4PBQrQEYBUKOWbzWbAnOuo+qCyUGMjQcg9KxvkLFN2caZ/kb9mWvC86HxtIlTslGrGsYiDQUfRMRcZ59kdqxNnmxe+oYEYjJCSW2F1OdlVpM2mdh4IzNUL/7enjJ9r/PynmObMEv89Ey0H33urcUl73cvmD4zJjRHRwduX1wmOB3b4d6+DXrnKn2Qcdzf2rIHO3vWI9jAVxnb3GJVQrPYmHXcJae+YbgYdxve7ZF1V1IPemz0ytIE6NxTMd/Aa6nXgU5kYiGiDCATCIvtc22G9pIkUiXjFYiyB8gPwtss5TWRWolY+zBSEfRGJhlCM95HGgAm5rH+ZT3sg45Co+IaAW9rjdJHgGfQ7lGjJqCQriRnvxoZNd+Deo/fSZQmDYtDGBqPbOqjgH0ukAt2IvRK4TURv88fUzAPoanhtaO8EOxGsBGUTCOo8RKJZ9mi3hGv1mv2Xd/1Dnvvj/yIvfjC8zo+GEZBIawArExy6CPwPDv1cazLHQybymIaffqcZ9UOeuGlnoKQNMwoq+XrfCRYj2+Jzcjg7kqSHmvrenD3bgovv8/Zn3iswDcnhI6afxAoo0FfpVuV+dA4LFS03hhq9L//xV/a333py/Y3f/f3trO7p7IyJUgeB9hieCZmIdmJ6whyfvYRZniMMgf0aMF2hqyQSl9FfY8BSCTAAei/BqBrHjqUO33oD01ta30y9AUr/PIPvGtG9giYft8PfL+Uvf/hz//cWu2W/eh732t/9r/+b2r1icxLE5igfJl5HBtUiBnSbHIy67KGayRrfNlgJgemNCwAZTr+1pxAggmeo+zFZnZ6dm67BwcSK0BHbm0/kVBhMJ1YQT7X3quaF5HEQud7qEtj9rGU0UN6TV1BCzUF+JJJYznqBhYMC+kqy6YuR9T5eHPTdvf3s6loUlYjvEB8NJ3qZMaGwLFwwwD41NmJaMmcCDQEblJENwXMooyToC4vjAnqRhuQpnQB6LhVuS0lG6fAKBnFyDxGoyfxtXYBB69P3RgvfjYw+ZCzAabyiNp4coBOzZJIk8ySTeriAnGgg7n+LXYiiX7SneEZui9KugBUiw2TBymm5xPbYkQtc8pxbevi3c6sdpEpU1vBKAbjme6itTstMSmjycgKpQXrLnd0vgm0GpW6VUtV+azz9mwm4xGZ1lStN9S0OX8AeqvZ0jUGzNmw+DlMQ6JMEpoEZeopQwvv/Qi+oqQRzxFTUnOWhesHDa7a/+mpNgGUtmxsKokk0RNrnP5zMniC1BBlheMY7xlAsr29rUwdoJaYizITQDYa29bWtoapEFC0lhb1Pj1YjbMzXX+o9mIRP/qh7cMgHBwYchMEZfc3t+zh3rH18aXn4hUqtvD/0PZmUZaf13XfqeHWvTVX9TyhG2iABAkOIgCCAkiJBCVaChXnRfFaydKb8pAsm2SWs7z8JC8+6jWknJckK46lyHZky7JIRpTECTMxEiRBTN1Az2P1VHPVvVV3yPrt8+17/11oUJJpFRdYXXf8D9939hn22WeYCD0JUQLavFECdJxCBHnkKpc2Noye0uslUk8BkhL5iiya6dcc5vP+gG6DZsDXnlfvLy2oOexSaWO1qw5aSQF0/sPBtjOcDlXWdmnv45oqUiy2oRqtq9Za5JD9uMGX1/NZVpHLTFhKoyrFXICS+6TUe3EwvC98LrY7vN5OQ5VgZ1BvF7VCA75tgDODTuv7ew3YfJaBvgrm/lzbj2rZwdmGnIjnTAUCQemI6X6VGfezMzPx8EOfiE8/9mjcfeyYOoTYQx5U5QBDcr1qF2xn2+n2tq4dNhVQ4nqqbDhaGW5VJeEVO2IHp5+yNvIOpZiLA+yqc1h1nO4I6j0D+p0hv/pd/n79Zr2RaRVXrKu1iDJkozGpLqrFlZU4dfps/PD5l+LFl16Jc+fPR7N0KkkTRchV3AhH5x4x7RG1tp//GYDe7rXjCCn3r341vvYHXxOgf0XCMgNAV4T+p1/9Zz02Mwbn8NGjqusRmQLy9957b5w4cUJpW1I22G68OVia0PujH41kWk2pCw0YyKjGLSZiEZMaL/UM+ozRllbaq060H5oEdenylTh77lxcvbYQt5aWVNOUlnshJJDKpxZp1mJGtQku3BQTUjB61BtZzJq93KF2uqxUEI8BEIcOHZJhwFBi9PjhfY36uJ4n0sZYXlm4qiEYyiIUNjlsa4yD2MwrK31inOqsMzOK7njtjZvX+gaHcwWcWPgseI6L13tj7mTMSigHAywVMZyQhjxhHIXtVkubk/vCz/r6qiJIDBoEl92759V7jceWwLclQEfPXe10ADop3fa2ovRMaWZpAb6QjOc2xiOlYO0k93/vAPQ0wukRD2QXc8YyOEFSnCidyJy+9N1zMzHJXPNOWyM6Z2enY8/+PXHoyMGYmpmKdm87Z31PTuTkMoiAo2MxPzuvOjqtXRhF2gK5HtwDJkgRoXHtucYAFcbFREaMV1/Rq0h4WoWLe8a1M8PXhttRzu1RU2Y8qPezftBW5xinppm1zlmiFoajmul1OZi1HJjDUBneA1iwfvheO4R8J9E2jHXOJ+Vx60qb461fvnQ5VtfX5TxRi+e8uHcXL17MQTcNMjisp56G1awsLcVQB2BqxumLF+PizfVoUadWrRKy4Vj02rmndd9ICY8woIcoA4Ak4sreZHfoAvAAukamalwurPesQyZhLmvsgD0/VfJWP61cMeZOUxvQqfe7tTRTtmW8cAF3AN7CPv48a0Nw73Hm7KhVCXAG1Wpq3QRTrwkDuhzBQqD0c7zWpNNBlJ5DlaqZNfNv+Cwfl53BQXRM++u2yhp2RqolATs4zjLwWWbbqwRXbKFBrpq2d0bC157n7AQAVv4sSfmK+1BmVpTIkmNCiOvDH7o/HvnkJ+OBD98vEqZsUwmG+gFTkUW+vnBNYk38yPlGEKoQp7O7YzC3vpoxqa4HPtNAq9/CiQT0nZmenw/ohafx/ny6/vdUPycBPTMSBAC5zigt4MxluzOSz5utrbh8+Wq88qNX48mnno63TpyILQ2QgveVJQYpiRb+WNrDCPQ5/qYIXap674nQM6GvjidS7keOKuX+v37963H6zOn48m0s943sm3/lP/yrHheRFOLkzJQMESxsIgA8toWFazE9NZljAiW4n60KijgK6aCwIkodtUiKblvHvIwtNSGAxUP0WWopgDaM3NNnzwjM+ffS6qpamNSXTVq+zAxXCrCYGKexVP+VEAokNvp5WzLORMocJ8bx1uLNaDY31KdI+h5jCEeAtUNURJqTf5Pa4HMRrgC0+TfOBRkDCcGU6B+wBziI7KmjexOyedy+RgqQ6I2I2lEZETrPOwJwjznf49RabsCuSg8DQE/WqeQ/UTkjfVsiDlqxyKBwczjnPXsoCUwluxrTK9EcJkNtq3YOmGNs0BxHyINhJ6TfAW9sBSx3dS60+XsA6Np09jALoCstZtKJ9qFHwJbaniQIupozXx8dji6pxh5R+YzkWEnroijHfZmdn4mDhw/Err27YqwxqgwRveE3IX9do0Zci8MHD4vAQwQuzkE7WweXFhcFlFxfUoBcK4R52CBmv6rToXAruK5cI9VS6VXfvVv8Bn4GKU6PwUzSZIrRZCZE0qQSd6Gem7VSatv8sJbIRrE+uIeSAYagNT4e2wz56fVU+2adWhBImQVldbbiypUrfUAnS4S6HQNWyFZR0yMFiCLdxNSkOBAAOo4NRLVeB+AZlrPTZoJYu6N2nFMXL8aF62uxRWaL0kwghlQjHZYqYSpxAebpgZGOxUEA0DU5UC2OUoqQg5bjRocVoWeqHaYxmu9J3sxpbHcGdIP4zgidNUdUpCFNRa3LEbqATC1HZI9SPU1RvPrVkwGfaePUcfePy2m8znss1RJzNgLvw2l3rVsOSZmsxvE5Y+OoOIfDkH1BMIjM2KB/3Vk4HDO+K2vtAx0Jg7ZehyRpIf/tjOANwo7S/bnVKLyaOdgZve50IPpOgKefyUFILoR4EwXM+VvHBIl1rKYM3699/nPxuc9+tnBBBox1ri8kOWUxIA/T0726qstOIAGwC7whV5bMDce587i17iotf7f97cblUr7z5L0Mpt8HsUuqvQqe/cXwPv/w9ZN9K11cngyoVultgshtTaOkU4ry4s2bi/Hscz+MHzzxRJy/cFETIEnBJ08sCZtylN3HLmA3cg1EdPqjYEqaXml3uRDJ+0mbS0shwcB23HX4aPyLryYp7tTp0/GlL39ZmQKkX9eoofMdL37jj3uAN6ldMa4bDYE73hU3RjVFIr1Wq8+8I71HWlQ7/7YfT47P2ojUxrixAsviaSLKQtTV7aj2SERy4uQ7ce7CBf2NMwHAcOE0TKSIuFAnxSiTA+bT2bzVUYdsPkfpTn0TAREJX7lyWb2+2WKRQjEokZEihZCEE8EGwrtCHpbn0fnGKN+8dSuWFY15pOOQjC8gwPdgUK3cxd+81+mnre2cP8wxsFGrc5Vdp7OxsaHpb2RKGoUcxeZQjbRMSsNY2wgJYLZaqiHu27dP9XNeK8NU2KxcLyZDyfgB4Eq5t6K5vaX/uN4ivwnEM7vSB3jqrBbZ2QHoTrnnBiv1q9IrnI52TxEmkcA4LOKtlsarzk5NaFjKZKMR7c1NDZJhlOre/Xvj8JGDsWffbmm905N8dWEhFhYWVD44dPBw7Nu7LwdkUBMcHtJaXbx1KwESLYCp6YxoYPpXjLfWYb9dsSddAIiCSWZEGCYHe3hwh6NyO2vcQ8nGks1QW19GZxAtuV7I0pLVou2Faw9Lnkhd9x8Gan1M+gmSaIVNf+1av17LvaSMw/0GuNlz2XMOgXArrl1dyDnWG5vRbG2pHIOKHfeQdD/ReMq14sTg6GS7ZG1oRMNcTp47F+dvrMaWInR4K6ytUTHDlaYTZDOStqs0KfeLWeg5XS15CLyC3Q5WU/LhNR5qJKIcDPgC6APluAFpayfwGPANOFkf5woV9TW1xGbbpGvoGlOrIUetvpPMPWDPKBIqteqqxKnlTQ2oZr4LlESuXOuX6HyM3sfVKNvOfEbatVSqVAdIMt+rz/dT631y7qA/me8lCjagV8uG3tNec/5cP+4snqNuvnNnpF6N4KuvJxgyEGYLYoJ6igJlpwL7FdY7x7Z462Y89OCD8Y/+29+O++67L2Zncl85c0At2uQ+SnpklzQlsJQzRfQFqCROlPV7g7ojch+/IaQK1Dv77avp8WpEvxOnVe77m1C8PF/NErian8eURG1q5JopoqmA22pNlbpcL+Ls2fPx9DPPxIsvvRQXry4oMMrjyg93Gyf/1qyPnwfopQ1cUbp86sdMP4QAACAASURBVHIOBdDJblMaJUIH0L/29a/FqTOn458UQKeGTh+6SmTPfevf9kjnYqC4AxhXmupd82XBe/GzgbmhRA6t7ezjfc+P8uGF0VrRbcb3UCqOnmEi26tX4q233oq33n5bQh3rzU15NBjBVHJKlS02NX2CSo+KJJSOhVLbc3O6WAyjwODJ8y4CGYDx/v37FYEtLFzVRC8AyCkzhl+QdidyZYAGG5+eV6tPTUxMKYrHGN9cvKVr4qgAg0EEz3dgmPl+12K5Hjy/e/cu9bey0HneRsJpe37bMLm+x2tsRKQJjmemdHhbBpO0pmpi27S8lV7L0h6DGhrp9myVyZYpPLvcrCPypEWEKwAuMFek3oxNzWvPNHuvl0RFovUkx5XoyHyIEs0lb9TpsVzISrGWKD1bA7NVkZRTgw0OS7e9JfGXmanJmIAV3mpJyY3SCwpyR+8+EkfuOhz79u+NTq+tKWKsQcoLAC/ZEzYc6VVa1MiScH3R9NaIyKKXQA866ULWqngEnPvWVpZxOgNgBTi5bhhJQFUSruXaVmuxZEUkSrO5kZmP0vaIEA3nvZfZ5mR8rl2X83Hw0EHV47Q2yXgBwO3t2Lt3rz6fzE61VoqTyOcA5qwZzoPHcIguX7ioyJ90M/uBLBptdor0m0TvN+TcoOBAlE7Ejpob12B5bS1OnDkb564tKeW+xf3t0lWCCBCdCOmUQ44kQjegi9FeAN1pdwG6wij4IiOl/DYYR1wFdDF+K/3SLi1VDbOvs0CZdsQC6DyuUosyRQmYnLsBXUqLpbNE4FmIaNgC/nYtnPeJ6yBCYqrK7aylOxAwSPDdBiA/xvE5/c7z2CicquxGSI0C19qdOTR4VcHKDiUZT7IcdhpdevN3+73VFLrr89XnlDWpKNLZPlVtsq83zpm/D/vAnAvIjWp16kG6hRCYJRW6JW7dvClwf+STD8evfOYzcf/9H9Ta9TnQsqm9hphPKW0SHOH0SpNjfl7pdrW4lUDH2ZPq9eJYq8Dqv+m33/n4nYD/Nvzps9x/PqLfBuQVJjxOT189VCTjJGdrBsd2tiSubzDIalsKlu+++64i9Rdf/lFcvXGjlDeSmS4iuD+7Iuaj7eNovnKYcoIrgO6uPaXcyQgZ0CHF/cGdAV1OyfPf/vc9okPamDgBIj1IRiwgQEQ9lSUC44aQ8lU9EuNckrB8oaO4TOHknB15ZcXjbm8XfeatZrzy45/EyVPvxDsnT2piFkZKHnRRTCOy1wxf2ryGQqlOwFYtc6QtC+McUMWILC7eihs3bioF6po6m5oFyG+i64sXzqneaq+V6JwonbYQj60kpekfnj92991akBDziNSrniHGnygdg4HR5re90Iy4mH89fRugy1AV0QaARBKxxdjwXpOj2BgYDAyH2M5iukcOeRkZVg3dNUKAGyCcm53N1jUZJCZiZUdBMpGTKEJ5woQ4SiYMw6DFyoCOlnsCOgs7Ad0s975XrVXD/xVJ3yLUk32G6eeWwXrZlsMKgCtBtgDAYGxpr6sa+szkZPRa24oGcX6opR88tC8OHzkUBw/v17WnZKGpYlNTyqgQwbEeiL737tmt2wWwiShVJHEx7AA+c8JpYaO+DqhzzWCSU+93JI6eAa/h2iHh2gf0kqJXBoSIHLlIxrQuL6cOu2ptaZQ5LnrWWcvXb9zU59FLzzEBxCvrqzEyVgumiZFFYU0C2lxTZ2r4fv4G0CkTZZZoWp0lVy9f0eP0Y8OtIN3Otb1x86YkYpcXF2Wgua4QBRlKg4FGOWuj2Yq3z56Ndy9dC1zh9jBOOZeWxB5M9gR0z6MaquXMc5VD3E5TBrEoYi8DWVJ3INufNIGtpFaz33kgLOMI0obaIO991k8xi9WeuhNyMEqETvdAljjgsYTSnzhxXCunyBWxFiIc98WZMD7bPBqDplPvJpo5Q2CQMahWU+S8l3uZfJaeHDWG3hCp2wHfmQau1r1dZzfgApipl5EpWtfSFdlVGPFO21ej/z4gVOawG+yr3+Pr6+svgmXJZrB3SatPjNN22dC+UeZFtrUTU5oKmI4hTvMDH/5wPPbYo/FLv/RL/VIkN0M96JJupuugJ6eaEib3Z/eePTE+OZ79/b3sRmIP81Mtmewk9Pl4eU917bwnqq+k3ZNGVdj1lUj458P67Y6EI3S9x2x8fSy96yM5Pnm0Jk4KRGqcTez+62+8EU89+8N4+cc/VScKP3BbrI2ve+c9JoVOH2qip5lH0nUogK4uIb63tNv1a+iQ4gToX49TZ8/El76SKfdvfOMbEsWC3Dj0wl/+aQ8gIQrkjar/lB7KPhgLvAcXQONTS13NNaAc2pEtGxyMWnbGGlqsiHlAICP1TQr19bffUm2adKGFF/B+5B2VgS08jgQnJQAWiOuktE9oM49igOdFXsMBIS0Ldd+LGuIeRCWAjqzD+fNnteBwSIgzMKpzs3MxU8RK4AoApBk1pAb6gQMH9Bk3lxYViZvAxPfzfhwKXk/EwHudPuc6oGDGmFCiS268rw2vSTnWJMdVU37cBxY9m4JBICo5iMyVo1uTsd0QGzP7rtvKVOzdu0deNcYFY6q6ZiEv5u803OrXZ6PyfgB9i/+ailrhKwAYRG9JTErWe9bU01vuV65caSl9GaTocDy4rqREFa0gWVqGp1DKUBRASxorZ3srJupjsXt2LmrMNKfFaiTkmHDNDh85EHcdOyL9eQEBANOoa6oZmQsAj3Mlypc6VvlOReGtVhKYGg217tGRoRnndCEMj+R9bHc1+AThHd8LQJh7baDX1KWiWKZa6Na21s/m+nrW5RmR2krC4ix1+/GJuHnjZiyvrsqRxDlAx4BjomRDWwtDZnACuWc4IaxlLqoZ1XrtMryL5IHQdshihHjE+qcFjWhhYnJK7wXkGZPKMWGgt1sc32q0NjZjcoKMxryGJZ08fz7ePH0xNvCOJadLaYx7Qcr1vSl3A7qIsKW3lsfMciedr2RbiUKU3i+z01l/7ku387wT1EWaKkQoA6vb1lg/Alk5VKn+xvWn3ADLn5ID4Mt913hdSnKlk8OAaKeBPcbr2GPuPTf4ObJ1RseEWr6bxzKgSVY7j7nV1Pau3pjIDGLJIBhoDc68106ayZbOSGQP/0D73pF4tZ5ePS7bFQcM/hy/r5qqrwJfFdC8ZfP4mAA5IiEipdLLNaRUY/Z7TkpLoOc6fvAD98VnPvOZ+PSnPy2719xIp2q83hC/RNF3ryc7zB7j2szNz8X0LLLIyTVgPdrJktNWAjmvE2ccyMANcCWHSaXzk2qXttFukaumunNN3hnKdzpdO1/Vt3BlgBVgnpnGBHnKsbD7CQAVra9viED+k5+9Gd/+zvfjzNmzWfalfK1JkTkF0FkVZTdK/7kPUVG8StJJIs4smDvpMw+abWtZQxcp7g++Ls7Zl77yFbVOf+ObBvSIoRf/6j8K0JWuKjVX0rN5kctgFBaBjPdAn13nqOHx1MlhvWZEzcFpXnSNoRlZKzx79py+mHoz0a4MHG0JZfa3xE5U4wVQsoYho6xWiDndTBwCWteoyYiUgsLT+HgwZYrjx7jxGmUUPFWpsJ4ZAgLLnZ7tdZHt8vyot+7enVE8xtd1TenJ01K1e3fs3rtHfceqpS8vZ59xcW4cbWEsAG3xDEqaBeAlbczxcGwYbUcVNka8FsPO4/ybxzH21FEBVQ2VUR9+tuix8STj2uv1yTyAFtkAPOt0DlLYQWkuWgMh+iCmU/pCqQFJCIUaugC9lWNAtxHcQBWPzVQBdJHlsnXndlKcU0tlXnDxkHMcZ9bTJeID01bTsBArGVb6vdfZlmTo9PhkzI9Pqs+a/mlGq87Nz8SBA3vj4KEDGuAiNTUYpDhJs7PiNpBVWF0G1Af9xPUahMEkqBGd90mEiIAow5FdEPTPbmy0ZFz4rw/ogDmjW4tQjVOLZkPLcKOUJUGaeqiGXcCFWejcO5zCjc1NgTnlINYLzoayICUbwnPcG9ZLapGnY8f6wFFxS5ZUvOgu6fZi4erVWFos/JIiKUvanXS7IqL1NV3PDfqDNUNgM2bgeezdozGppy5dip+9ezZWIVdLPIZ2pJH3raGrRxn9gJJyz6ibe5dJGKL0jCjSyTegu21NgFUizZ2Rol6/A9CVqShKhQoWCsNdzmfhfkBMzbR8qpVZ1li95IA+vJsdrVHmRHB9ua6uV3u/Of3uKN0lFo5R51tSxelU5z1SvV4Kj/XBhEe33hUnkONwHd9ZGNsMAVUR6qkCWTW9Xk35V4+p6ow4QKjWzF1OdOR/G7iXUmQeB0qAcEaYRjlRBm+l5CuOWxIfU2DIBEfuKWpyX/ziF+OTn/xkziiIUFkHR1eZjZERrXnKSfChZuZmYtfuJIuy99y54fvEtfR1qZYUUnUvU80p/ZyryKDuNVUFaP+7z9MehB+34fbPB/US5ffT8JaQzeAEXhc4leTr/H3z1lKcu3glvvP9p+KHP3y+TFnM1D1p8vGxel+J1IBuO5rJzqyuKxtWSOeWXxpE6JU+dNrWvv61BPQvJ6BTQ4cUR4Q/9NJf/1lP071QKSsDNuQ5Ea1TdyntCpADWIk4+V4oMEu54KRvAXU2EDcBo0YK/PSZs/Gz11+PU++eyjqz9YAZvej6WmHDkt7F+8EJYMNkamxMETgpTYDv2o3riijxWlggLGCet5jLpUuXZBTZBE7lkELFo6RutbSYve0mytRG0V+f1xAOQB5AJ/KVchWjLGFN79kdtXrqs+N9GtD5fiIx6q+8loXsVjRv6H37s+WD9/K9juw5bvc6c15O5fE4n6e6X4to21mP9KrliSuNnRrEgAFsVKIztMyzfznVnzREQ1mSMYE60WnKMcIm3k5CXAF07heATsq9i7BMmYWe8q+D1iEvxJI4yr5+Qa0ldkWDK90OuTbwPDEUtM0BOoC6JHExyhDSxqcikIsdRvFrJOqN0ZidmYzde+fi3vuOyyAgOsMam5mfF9mM+58DcFYUuWIYOF/Y7wZpzR7AeWk25S1zba9fu6ZIj/PaNc8wk7kcoTo9LUdqp8GsRuj8W9mPQvChxVF6Anx+Gdhzc3FR6Tg4IGgZcF/pQ+cHAhuWEt4Fx8t6YA04alE3xq1bWkuODDkenCEAffFWDoxYX9+UZ8Vr5CwuLkoZjjXRWl+P5saaZghAjiRCGqk34uKNG/H6u6fj5jo67uw9WtxGkuV+hwhdGu7wTRCM0fmWAS1lDGe2x2U0gdHJiLzIJgvIMwVvwLLRNlDqvEp/t1+jaLyw3B2h00FgpjnpTCSlJTAjkqjnFIxlx0PRIBfHpLR2cV9MNjXjfGe9273rfKdf4/Q8x2Zmu1P3GW0jlJXkON8rp8er311N698OrgXUi2qbo1WD+s50fxXsd9bo/RyfjwPo77FD2k/DE+T06+3ZyYBtgKAnnXchJkFDZg+kXV4AXRFmYeUD6r/1W78Vn370MWUwWZ/qgKJDpHCspKdw4YJsA7aXTBjXlj3orAmfaWeFY66eswpCZZKesy3vV0830PcdxyJNtDP6vpMTsPM12fs+yJzkZ2cgQ9tsjpPOEhDtqisicW/G8mozfvTj1+Mv/+qv4+2331ZnFvcF9jsZDMrZ/ftRCtWDCD0zZALz0raW+6qUNQX6DD5DKW5AigPQv3xHQP/uf+pJYYm6NYDOjOQyElTGuMwjVzxGr2qZjJQ96SkkoZ70klog0j1/4Xy89vrrcebseUXnGCt+2AQiXjCKFFJRiZQBHg4a40u9mzohJ8TzpKABXLWgra3Ewo3rchjS08+Zy0Q9LC4MIqBrVnl+V001zeP3HNPMbKJ4AHNb07EggzQEzJDkKA3QNiSA0GAQ0ptM3ppXVMtz3uwYGkAAg8ymBmA8TpVz5Rx37ZpXhImTwHFxk1nQXrwYd46l2pPO57HAWTCZYsq0p/4zoYIajaVmZ2fkIcMj4LjhQOTs6hQAotbsKF31SpjO6kMH1DNCN6AzMQyWOyCeLPdU+uM4ZBjKDsh/5eSilFREJSlHLCZDNKVrpftO+h7jAHkPWUhITLr32zHc6cVsbTwmiFTHaRvjy7ZjYhJHbjaO3X1EgE7Knb75+b1748hdd0lhEE+Z89ZwE2aJd7siMR46cDDb8mhJQ/J3dFS1ZK7F2TNnVNPm+CQe1GjoP5woK+85VapUq+vohfQEwY77qXUxPi6nC8lgnFnlMGCp37qlUhLfx55IfW0cIzTD03ng2Dhm1hjfzb305CfuNyDCWlF6tNNVjRwHWR0gzUHLFmuHdOcNGPNo8m9vqdef600rIN/XoGS0vh5vnTkXV5dWo8kCCLgW789yF6CXCBwbIE4Ga6qUb7jfBnTVX606Vljuqe3+XkDPiCuddQNNFdDF1yjOtKYdUjvfTJ4J+0HTF8vz7ibhfol7YrGhIrDktDS/ccz50bovDHk7Gd6PTgXvfN7ZNI7Xo1yTUoRYVjrmnCvP7wQoOzAGI4O9ZzzcCZz9Gqf9ea8dS6ehq1kOHrOTIv0F79HKACo5TyVrmU5rpqWZccBse+xDzpwAlCnP5Z5VWaC0YikgWlrSvSNC/2/+638Yjz32WJkBkJGsgqgIrWVEuS5duaT2UzKZvr7sN+5H8rHa/YyqzymvFYOlUqXRa8a/fd/6AF4htZU4Ps/lDoj+N0XnAPrg8/MTBpH/SKrMFSlx9jjEQQB9bbMbl67ciO997/vx5JNPSoaVJYLuB1iW8zJsL9NByLMsXSAlza50eyH2uURi6det3nYcBdArSnHqQz93XhH6epO2teEYeukHf96TJCLpSnrMOYDSwysAKC1mMt2cDN4bNw/SG0Iakm1NVjoRyksvvxyv/vjHcfrsWZGEILM4dcUJsklpkePiAbZS9WqMawGxeZVapv7QTrUmABsvD5IFJ4doPsxnGwxeg5G85557dAPwDquDU7TQhofjgx84Lk8SElGy5tMwJrN/Sql7UstnzpzpM9YB/VqDOdx7FHUBHmxqfgz6gDr/YXRYyIMUWNbRGejBj6N/18UdjWME7Ajw3pSerReQHQxjwHlR5EL6Xap2syoJsDAY7EEvOsaHDZN9wQNAb5AeLPOfAZ6cppZRugEdMM/WNRbiANARlsmZ9KmEpEWuLE12UaoUA0Na/1FqSjlEWj4g1+kae8ayHEaxb5S6Hmp3Y2ZsPGbGJ2J8fEyp+F53u4xXhRuwW8RC7gGksv2HDsWhI0ck0gIxDkZtzh5fVB0VISQyFtfRLV9Bm38kds3N6VqxRi6cvxC3bpHqBmQz3cX9SMLdlP5topXrlY6A2AuUgDCazrQQdSOIxBoEaIjaiaIXVZqh1zuBzYNwWA/cH9dj+X5ntSiXcC5VnkZ2NLQ13510vjNh1ifgHNk3C1eu0EsWI72eNNi5tpAMOd7JublY3dqKE+cvxhXS9i3aSLk/NbHc71hD15Q1WmhE4SnDVzD+RTimGH8NWypyw+JqFKGZdFhTM9w/VcO8E9AVHUveGdnV7N9WFkmKijkPfWMzBxBp5kNx1Ex+w2llj4tDUYhrTpNz/7i33Ff+7eycDbWjeI5JUVUB/H69u5Ds/HlZa+ca9rTOvV44T45L+6SUDaqRJ8/7OSJfgXqFUe/n3RbmlH/VWch0/0AmVk5nIVamM58g6P+qqfd+kFZKqVxKiJQ4qbDdEwSxlQniOLM8DsDzw+vtsGDvfv3zvxa/8zu/E3PwWspx8LpUs2wp5X7ynZNqb852WpQ5Ewt8P+xkcey+H3nsZEaQYB04gHYEff53AvRMX+d5vN/PzwN1DfXS2u6ThPrHRXDJp9susOcJIFdW1mJ5bStW17bjuedfiG9/+9tBpljdVqMjOdBFgfEA0PtOAy1qngJXqZ8b1N1JhJa7InTa1grLHaW4L38px6dK+rW5Ic33oZee/IZS7gJxjfUbji6iMEVARiBCRMUiLSl3LeYur+WG1/Q8tfGf/PS1eO6F5+Odd09JlpI6A+47/e1cYmmJQzDBgyliGkTG/BBpbLU0Cyq9m622ojBuEpreRNEYTNfKbWgBWIwiLWgsGowchtE1Mx1/px1HjxyOKdS1trYURQEISvsXmVJa3EjxZzsRUU6KVjCMY3p2SsYRo2t2MgaAhYi3yYJlsXNsAwZnJxrjmVLl+HiO/+yJsjAAGn4AdD6LY06p00mN87NxQdlJbFHNaG8p1cn14LWk2q9dvarHeV+Ka+QADTYr2RcAnXQYBjH7Z5F7bQ8AnZoQYzVFguM+eRIdRirvh663RSBKxqAP6Mgeanpb6hvjlSZBLo0cV1npPtK0amXLiIEIvREjAnRIXHS5jAz31HJVb4yonj4xOa4e9fm9e+LoPXfHngP7BcZuVyPlzGxzNtihgwfj4IEDmpakCXQRcgY5d5wfBtmQQeIYcei4FxYS4bq5dOPaqli8hXksTgejaBs5rAWiJWsJoGVQC/cdI8S1YtoZThE/1Lq5FxhEapb88D6XhGx0yU7hDLB+qdVDKmIvcB702VMu4B5lF0E6WKzHzbX1uHn9mrgJ2F5+k3LXpLfpyZian+8D+tWllVhn5n0XXx4uxp370F1Dz/tGJqyk1MuYVERsZPjuAOiZ1k3D55SzDZiNsgHdEadASaIdo/1BN2ojLTKv2gdFI4LggXPn3lnEJSfrMZUv9TJMgHOa09E8x2E5aIMunwMQGvDNweFY7Zw7a2NHXkJMkvdMcN0ZaTtq5v3ue6+CvXzaMmjFwY4dimqUz3OpnZFrxuft6+k15AjetsWlo+J+Z6q4wjFQ+W4o1JZGponfyv5pOmQ6GwA6QQFrFlDHPud9ygzQo5/65fjd3/3d+OgDH1GgZGeD++92wYtXLsXCtYVCMD7YJ7Q5qyGbVpygHInrUdGDKXW+vl5Pd0rBOwOSzgCW586AXmXD3xnwM0hxlkDBS2nmcRm372CV4UiLS0g/bytKf/Gll+O73/ue1FU3WnTiNDSpUUODNBV0kOVM52PQ2gaID4hx2Y/e18V3yn0noP+Tyjz05jo9KzH0ylPf7Okg8f5KU7trIgJ60q0C9exRFekJb7QNU5LRnw2B+Suv/iieffa5OPnuu1JWU7qBjQYTdXQ0e543m/osJnExMIXImGiU1KkmTXWSCOEUUqZwcn4tBhlWOlGzBtIXpjMLgkUPuAGs/I2hq4IrpLJ9+/bGAfUK9xTFZ2/4mC4270ngnVDanQ1L9Ae5j/pPfTwlRbmpRNocH5EaqXKAgHQ/PybG+fjrjZyRPjubAje0TGUGIlPSPM6/s6+W9CJqdpPiDJCmkZBJMQqjNdKUjNFMRTRattAavnnjhiJSritksImJBO9Mp9WVUoMwJkAXiZE0eie2Oin/mqS4TRHitiT3Sso9yyFSiiPKpt2JDadWm5QJ1U/p9VB0Tkq+EBpzAl4SQ8Rwp/ZMhkBGI+vtqr3y+u1mTDfGY256KqYZEjQ6lOnjzlZMz0wq0kTq9NDRI3H3vffGLoheeNAorq2sqGsCrQCuFb2vZFpwBDNl3lO6HVDcvWu3fsNQ5X3c4zS2qa1PVujoXUe11jgxskb8mwwRv1kbrAX6vzFq3HfeZ0DHoaIeTyYHpw+HQ/3ykvsdF2NfLaEiILYLuHON8p5y/O6W4L06NrGot+I6zGHEjyS9ni2ieGbra6tx5fw5keHG66PKfog0201lQY53qkToJ89fjEs3l2Ode8zGH4I3U6Q/s5Yjg8O+TBa7yW45wAMMz9petjzJIAnQ0wh6nGYS4hLQq2lSRXmeuNWf7537XWNHt7uaAIckNJk6smj0+Of12s6uGV3fgYSvDThERkSFuGdkntynXs3GWkWuWic3qFcB2xGyHXZH2dljP1CYk3JkSclyDupNL8+zZw3AVVBOu5qpadT8sDt2HvnNd5lt7yyEiMalXJCAnlE5dou1llPcMjOA3XE5z9ceAhz7kD3BXmS9SegEB5MRy5RmxjPDgZOR0+K2tIbg4lA6kr0ukb/uR3tbQP4Pf+u34rd/+7e1fskaZgk07w/7a2VtVeNHwYKDBw9p/fs8fd7cw+QsZS9/1RlJB6WQa6Vst7OMk0ZoAOgFFN+Thh/A920ReiUvn6YMu+QxriVxnze5YrdzeI+cFg1HWor1ZifWNtrx8o9eldjMz372etxcXYlGrS7Gu1yMPqCns+FhLH01uZIxFLC7nU1y2gUT+33o/yK+LunXM/HlL30pzp1Lpbj15nqMUkb76dPfkvRrLpJMd1gUBCPHDYTYA7uUejJ1Q1p2su+8J/315557Lp599tkynQzvNfVtWeRZcxwpG3QjST8iu+3WYqEGSW1b7ylSebxGfbTSut5S7RBGOrX0iUaKiRBJc2xsNNdiqKECzBhannctnUWKp3nv8UzLA7yXL18RKKslq/TMM5yFjMOVq1f0GRj77fZWNBoIxexWStY1ev7GsWABEt2TRiLS5jE2ZaZvkziDyEw6Egv9mjivAbxxRLhpOBK61vSHlnYbrgtAytzpBNGUq7zr2DGljRE3yHa7VQEPRpxa9ERjLLW4Sb2PZJ0sVaFycXCtm9tNCZ3AxCR1TEpzY3Mbc6OacKpgUfshrV6m4qmW7n7z9F41K74/hIB0u2tPGZ27P917R2utyCMyF3201wrU/GcmxmPXzHRMjI1K+x1wqo1mGpXOhoN33RV3Hz8eew8cjBn13I8IoCUVDEeDYSE4BrvmBZjK7ExOK93PuFSyM/xbHQs3r6u/nZZFgDqVAjvxwAMPqAREpiIjJgxgTw4U93gWNTc02TE+pG9bLfWm0yXAtXDElP3nq30WO84njF/qiU75Sp5WimucB+JGV3PADBP1cPDEZofPshWXL52LG7eWotaYjk6PFP5QdLfacen8ubh87lRM1odjsg7g5KQypYI12rWuQS7tGInTl67EqYsLsbrVjQ4gOsxVRvgjWeealaOWTshwWeMmG0j0RjkEkGb9MQqXsly2pw3rmmYdPUVqRtXHtk3LzgAAIABJREFUnv85++H0dUY8A93uaoQJoPdGx1CrVXsejpeca7J0MSTbw/UDFNibjM4FWNx/DJ+HNj/AmeeZdKgMCaM8SxSYKfpavxaeDkaCNMfijIyzf/x2RMhxu16fqfkcQQxI8hpsJLajnwKXjGqCvomUmS1k6MdoMvMLedeMeGcAnJo3OA9AL2WuDWKyl5pCna1drGmT9KyImY5JJ7ZbdGgkcKp1d4jzycxGvYHzmBk8nHMAHZsJHnBdx8cys8S1bjVzWNThgwfjA/fdG//LP/2nKskgNAMRtR9VQo5ubsbbJ06kVHWtpmyZ1Tur2TGXDmQv8ouSM1T0DHL++2B+/KCsMAD0fnSurOudKuiJkgbs8k43gqe+nAINvzs/w86C14JdA/5ODRIAfTuW1zbj9Nlz8cyzz8ULL74SC9euR6uTe8VrXr31pb7PjtN9VbaktKmVFrZc0+m04ayRSuczwLff+73fE6CfOXc2viRAPydAhwelQPG1p7/ZB/TUyy3KUd1U+GHRmfDGhzKZi0gIctHFS5fjxz/+STz/wgua/gLRSnpVqrtn5Ex7B+9LQkkyt2k94mRc0yK6kSFhRF+pK8LS5RrTZoYR5PHJ8anYNZ+tYNSzXZMx89DqcCwQImkMaV5MyFEjEixh0/J5V68s6FyT5JZpMxjvgLiZ8Jkt2JIRMHEqx1Uu9QGc1+BEeNAG7+VcPdmJ50nlci2I0JNFnx41UYMmFKGeJ2nP7Oe0tCnfzbVhYedmy3Yd6shE0Yz1u3r1WqyvEdFl+gzjOzE+FuMFxOujbEiILwA6mx8/tKPaFjKwgBNpIQF6swjLaCAKdfacgpV1y7TdGDBRTiyWINCuEDz63nEB/+SK9QV/8n7kthge6sRItxm1oYjpxphGq0436jFR45hRluso/bxFq9jEeBy9+574wIfuj73798tb53rg7K3QZ4ywSPTUEy4SCj2yjQmBDD2zGBwYuYgTraxRGsFRS4IbDHLA++jRYyJH4oSxjp26ZV0A6DPzczGsWeQozyUXJFstExAcVTHiFhKbyyq0reGU4KilTkCqAALcADpre+Hqgkg2+swiM5z9wetx+dKFWNtoxtj4TGxs0bLYjI219Vi4eD42l2/GVGMkpho19RDr0hLN4Eyrd38musOjcfbKtTh18WosbW6nnvtItuEobQwHRoBOli4Hr6T97spxqtdLhA7JdGRIhlvCMnIE0oCWZI2Anyg/o9ZMndpg59LIrESWZ/o4EbjVMVKPzRaDlNa1d2H0J2CmWAxljrE6tXDIVKThSUO3xclkPRAgsM94DE0KGcNKixz3Q5wGgVoys/N48nUi1xW7ZJJbNcvg9Divcb3eaXBH8Hyi97dT9gZmA7pa7YrOu4GNz66+l9fyXPX7WaMIdGnvlC4hPU/XUAH0TP971rqjV1K4w+Il4exy7QBusn5kjrLNNXUqUrdfg691VwEThiEposQesu63ttS/Dl/lf/jd342jdx2JvbsQecoyDBktXot9QfjEGRNLZrtm7lKFSzNVQNdnlUwRpVGdZ4UfIKAtf/vxdE4HGGbw9W+tUTOMHQWXRZh169uFXrw+eInmayhYyaiZv8moknJnzW60tuP8pUvxw+dfjGefeyHOnr+orFPaqQx81ENfAF3i1AXQHcjaecDQeiiL1jDdTt0BoP8BEXoBdOafAOjgigD9Z898q2c2dS6SovpmKU8kShkIoTaZLPAzHOLEyZPx2muvxyuvvKIB8IAr6UgMIQsZ4Kd2zoZm8eJ18wMgYSBJi1tQw7UTvG8WF6l4InTS8OuIjgBmEKuGR2PXXLaCWZ3Nm8A3jVo6htMSmiweXt/ttmOOMZ2ob42MxI3rN5U1yI2TnjrGnPeaeZ6pFVJJqWtPVM6Fw5nwpua3RGrmAIIi9VlkaJ2Cy7T7bD+Cl5NUrgWAzuv8nXpcEqY57pFFIxEfpbu7AhZkRpdX1+LK1WuxsHBdzGccEbIQZBPGGwBiXQM7mGY2QWRS6ri5+XvSBgbMiTKo96xvEvUw7So1+DlGjIfaFQH0JKqX2mGyfLX9DejFy7RXW01tOUIbbNi+KY3hzoai8ZmJeuxhUtz0VEzhgAwPxebamgBdjuLwsByZD37o/th34GASviYnlWEhtXcThTUyOZAQ071XJggnByPWa7uFjcibnnKmKXUEnpY3RlpW2ZbpaWUpTHJkveKUTc5MR2NiMs9ZDn32mBNNW6KRuhlrlkwOHjbvw8HI5u2M1sgCcH2IyB0VXr1yJa4tXMte95LBwBKsr63EzesL0druxlBtIhZXGWa0GCtLy7F0fSHGYjtmJsZiuo4hL0aOdDeOYX1MgB61ely8djPeuXglbq5uxhZO9wjSpZQuQmlsCVxoAFNG2yrPaAgLxEHUBnHAUpe/Xsak5iztLEtI3EflJIxv2j0DYAJ66VkvLT2umeZ64cNHoztS0zAZ0pi0qUHS1MTGkUx3q4MDR68AD9oF2B3pYEjmOIfFcOys6/eSrdxfXkY1a4BK8nqcGjeg8xif7TKBQdTAbQLdnaPpHGZTBfRqFOqsou3AzjSz0rOaJDkAdUfpBnSDvd5bAD3Jxs42pMOb51aL+mhD1wlHROqLHVQHrfCXqfuUWx3cf+zOcA8HLkuTlpAmxc5aoMzx+Oc+F59+7LH4+Mc+qv1G6j1VA1OG+8Ythgqtyl5zDSiLuouDY/P1zPPL483761p26dUuzo3tyyBKH5AEecxZn51g3gf1HW1pBlFguhrb9x8vgJ+BXzpIvj/ZrbIcze22Jh1cXrgWL7/yavzgyafjjTdPaJgLmJUZ7wR0Rd5lAEt+VvncSjbgFwT0v+j5xsvTVv1zMAObGjm1rCRnZARw4dLFeOKJJ+Onr/1MLDtaSvQ8Y96IlFhUEmWADJea5TgD3Dw8bQ9FyTpjuukAGMCIF84PUQ6GFqOCx8fzo8O0oGWalEVi8huvN3vYZDE+25E2i0vAPDqc88onSY+vFbnYjNDZ0NPTs4q8uWEZMVPDThU0S8lyvETaeJ382BjkHPWsq+NM8LijNj6TdBObidQqCyEjmFqfXV1lu8ujHxmRFGoyqAHa9BCPHz8e07Ozkhi9eOmKJv9sb2VnAOcp5qpS7gnoGHXEH2Aoi5Qmg0uUntPEaKeCIbm+0YpN9aFnjYj7RTtiRtPuTU8uhWjuhXrSnwn9PjvIhsdpTG+KjI06MdRpxkivE5ONsTi0d2/ctX+fUu/14eG4zuSx5SVFwawlhFL2HzwQe/buiz179saBgwcFXCvra3Hl2oIU/bg2qMnhXHJPSauzj4jS6RtVNFL68VmXZIAEChL8GBa5klY5nBoIhxz35BTT61AtHI/xySmlD61SppYqzSRP44+x4j5bHRBHLktQw0r346zt2Z0Kg9nFMazfMGOXFwtpskRfIsotLUaT/vLtbmxuD8W1m/AGbkgkaWt9NSZHI+an6jHVQMSnpClxrHUsOWRopDEeV28txzsXrgTEuFZnOHo12uqSlyGHFhQuvceKREonA2WPsTGyCGRiSMP2MkKnxMF+HoNQlrPVidxG4EDwfoCkqMcBtCnlmQBC2pi1VwUsCHHbvYhby6vKmEgVj9ePEhQUcqIGfaTjwm+iTBxeAXrhVSjqI9Nn8meJxDN9mWBFepxjkkPHwKAdEbqd0Spj3kDCmqrWtXf2tfP5DjKcaq2ueb7LBDw7HN4j1cjb++W2a1ScbR+Lo3cDOvfSaXxd51KXVutdHf14MgutaG2hDAkpNLMxvFbiTUqzh+4bnym+Szd7sCFQcs9x3BgGJTXRoSFxeT796KPx+OOfi+P33KP1rfYuinejw6qluyWTPVLV7ujzg0p2olqOcdrd53qn39Usha+xH/t5gF4F976D4Day8qSjZqeRVCZ010YpG1FyQ3cC3sdwrS6ey09eez2+9/0n4sWXX81qlHQeUv/DEfrfK6C//sy3e1VvMA86W5Ww3QA6B57pqpraEb7z3e/GE08+FefOX1DEqnRVvZEbpEUkPqQaHhvd05FMXst6EWlv5ExT3clpJ8AcL3wglzogzQDqzCqfmQJ0pwWcGE1ey/sBTY6F30S9LA6e53XZ8oXKVFOADvhiBJiFnqz0VGUjM8B72bBmpaezk2xVQBlDzncC6t64nD/vI4rHCFjxy4uLc+Z7eZ1qpaRaC2nIamF8Fo8DEPxgLCk7cI0AXRYE14fJR4RALJ7LVxZUP8drlzpb6SNtFAIWgE50Pi3CEISUVHPS9SDxzoCILoMviNDRdE8iHFGLJ7CpoyGGkygHeaW0+qkboSjq5R7IVJTT6U6nOsJRC1ZhJ/u6wIyvDXei02oy0DMO7p2LD993b9x/zz2xd34+Lp07GxfOnYub1/Naw8dA9nT37j1x4NChuOvoMXUhkJK/sbQoaVXEZzx/HAeT+8KxkY1hiInkjXWdAAnapco42eam7hvkudm5LAnJmx4ZFltV7YDoJQwDlslX0KyBMsLTNTWzfd1+pswW95A2wVZTaw/iHp9PpwUGFseTiWq03rHOHAWQVl9bWlapYH1jKxbXWnHt1lpcu3FL6fqR3naMD3dj9wytf7wPUtuwnBluB90CROhjE9NxbXkt3r1wOS7dWIwNss21huroImrBkFc9vAgEFe12zh8wx0mU7kAn53jLcaCmXKuls1gf13UgcgMkzKMYtIQl0VV2obSPJdnHddEQ4Y9IZ3F5VbVz70nAHIfMKU8cBvfF8xlMzKNXPwdrZA02o75sU0tJaddmB1kDp3khhjpSzlJIAjK/Dap+v4F3Z++5Qd1rPTOCGW1WM1X+m+9xBF8Ffb7XEaafd5Tfz56WU7kNwLgfpfNkkBUYRLxS8axRB+ecMuso4htOlroYMiNjEMUhwlaY4a32ZPNeCrE1ya3wYTrqLvnlTz0Sn/3VX4377r1PDh/3hbXIOpQI1MpKfywwUbqjXNtBr3njQUazPq/StV1KNi7d5H0atOlVuQV/O0BPu1WN0vtp+R0peTuDukrFyIF14nlst2OsPh4L127Em2+diO/+4Il4+pnnZadpxRyshztH6LfV0AUqv0DKHUD3xe0vmgLoGL/soStiMJ2ulN/++N/8mzh7/oLGybGAiMYxXBj/lMOkPsNEolTrUqo+aDNBiCbnfHfQCEewo4Al6WJ9hiRMV/uOAotNRDoNE5iMqUnGgzb6KWpFsKUe7XYgoiLSsSykbDPLGjpEGdLf/NeoTwhc/X5S1hDN3FfO+wDtXDBZ9OV9cga6XYnMuEWNcyI613SsoSEBvmVinVLlczkmPpPF7XYUPpfHAQiOhfeKFDg2FhMT2YsJ6LLJ0Gw/duyYasZM9VpYIFOASE4S2JQVkAJUpidJjQrQp6ck3qIJWjVv1uyL5Hpnn28zNmhdE6BnKpPe9OTAFUAX693gXWrq+UCpk99uwBxBsGndv5tGL+tHGIPR4W70trekg7BreiI+9qH747GHH44HPnCfZEzPnj4d77x9QulorntmeKZiZm4+Dh46HPO7mZ/eEGt/c2tbdW42EqpiqqMzPU3DhDqZOSlkANV/RaChjACzekP3TOUOiHkjOUyC60itEQY1m3arnWs8gQO97mzP4j/eT+2c84PwqJojJY0iGYrBJAMgLewmA4c2lTmg9c5aBFwX6pQi3TVbsb68Fu1mO1bXW3FrdTOW1rcEequry8psTIx2Y9/sRMxMUO5KAiV7j7UAb0IO6tRsLG404+S5y3GO6H67E0O18egN15TiZ2+Kv1JmQvdFpaPU0InQ1c5EOyuRHHXrrgw32S5kQInKcFC6vYGcp0VZOCccl+QYJNByvdjz/K2WTbIlLQiwKatZqyGKNK4Mn0C57wwOKQug1PpwyAmCne1uldS3YP2jbZEpZhxUgMzy1AZD1bKZTlcG9zj17ewZv10rN9A4+HC9XT3z6k3P0p4BypG1AbsaNNmZqKbW/fneM3wP18mOsB6nJbSoRxqwdC4F0L2v0hFJJnsfrHqD9yYrPhnt+l6RzwZOgd8nB6b8x/1l7/RbUJWFSf4Mrzl4YH888slPxmOPPhp3331M+4jv4LMIVLhOaU+H1RW0M7o2SKpeXlLRCbZpf27L7N2Bxe6H/No7AbqvRfXa+brrt6ei9Tl1+f3p6uR5Vn8Iesj0YifrE5MKEE+88258/8mn4vtPPKtMnmeoqwuopNzV4VM6B1RuNgfFn/+LAfpfVkhxA5Z7aonXknhWomqMzl9/97vxh3/4h/0JNI66YL4TuVD7AmQaExM5N7hHGqhMUxtNxp8cZiYnaSNla1iCYabak7RhcMj6loxrfVz1NJ4zW9jgk2zObH2wHCwGE3Kc+snHYdQv92U+52bnxRDXCEqY+/VMHRJl836rzgGASlF3u3oOY8xmJkVanfrEYwAzvzHgXrxE9HY4cAgAFQy/vXSO2cImnJOkaysseYwe0TRpwiNHjsSRI4fj8tWrYlFeu34zNtaJ8kiR25CmIZdkJXyECbIaGN3sJwXsczZy6TelZYhJYhrWAqDTf59kL7XwqI7Htc0IXXyLQh+plmbkWPZrYGlIHLFw/9xTb/DTJsHo9LYlB0t/+kRtNO4/fnd89tOPxiOf+ITa2K5duRKvvfrjePONN0QE43rmz1Ds2bdfBDmUAkcoqzApCmlVZmaL8NeNMUBDIM1sgRQFAow001zZmVQ6w7iJnCkBDfQPenLgdP17XWUHpiZnxcJmKp+dR/cZ85vHIIdilBjdynlD2qNbQfPsITQeOiRuCe2GzKjnXlPHV6mqKGep1FSU4jZXNmN9iQxKOxYpi7R7sby2HotLNyO6WzFdG4r985MxM860NRy/ovvQJTU+ogh9fGYulja34uT5S3HmyvVY2erEcG08YmRM38/9hI2LPoB6kHlkBFW2domGyWqwDlLbWy1Xmig1orU1OUGZirLGRl5TScNmf7eH3VA+8FRFp53ZTwNW+kYhZzZlH3CIxscn+wJTToungSedn5mmjDYh42bkpGAC7kiddZLyoi754bRzPI641WlAZqGVrXFes679c2zqhy+lQQOCCXT89uebZFdl9jvq5Pt2Anr1OYNZFeScIXBfOueikdJl1kAfAHVBispbcS6TJNzqO5r6m7IcsxWKI+t0vEDG2vwlUvf1cbeCUujqUMx2U1pQsSW65t0UHgLcd+/aFZ965FPx2c/+qhjwknzuJRuc74VXwvWEp1Jl9lczGT6+as3a96XvnBTg25n9YG//bWroVRC/7d8qJxbrUgHvO31vOqlbCsCwjQxnunDxUrxz6kw88dQz8d0nns4ysESIbBsHEbraDvmOvw9AzwXn2bqj/Ro6m4ODgq1ILe7kyZPxv/8f/2f8+Cc/SVEWkWGoy6ZKFAYfZSduGv3n1By1YZps0qwdycPsJYMYA8pjpJJJqbO4DNRmvacnPy7CGqlP6XcvLQkkWfQibxWpVm4FF5komkXDa7LejRfVklEl/UnK/uCBg3I8eJ730JNORMR7qfNw3sy7zYWfxr8fHc7M6LMt52oWK8cJOPOcZ6R7MxPBEy2xEHIUZrbcefMkeIz3Z7tjOPks0otkOvbt3xcHDuwXKDDh5/rNW7FIPbQJEz4j9Fx4pcdbI1SJLOvSsZdKWakfaw5y8bwhOamnsrUV682c9QuYSzlOafKcSy1lPUu7qo1tQA7JzqWBmMNOb9rXwL8dAXEcW5sb0cBp4tM77fjQfffEo598KB771Cfj/uPHxb4+d/pMPPfU0wJ1CGh2kjgu0u979+8TcKG5PzYOE7quUaVMPpuen4vde/fGzNycoud1Ju61tlO/WmXjImMKULWTNb3ZREmQtkKm4jECMjWoxydmYnSkIW6BSZlOK9sAYbxUpx0bU2Sikk9htkskZ3wiVRElP5zkSAkGkdkqQ0R4zv3X25vtWLoBi78Xa1udWGlux8o6HSMbMTrUiamxiP3zEzExSrsZUwizVizQGRkJhshMzMzH9uhYnL60ECfOXorFzVa0YzTaPRXdxTkgOuH8STjDFu8O97RXiMzpnKCMg/g741kB9JyXnsxwAH1kOImdWy1KRklo4tpw3Uz6NDC6diw+C+NtkT/G6NfQZMD412KeCXYNev0ZgkFbYNZ4uRc4XFxLvodjBuBxTKjNm+CbWQfKEHAUmFWwXRzMrOFzjwgkcPQgMbr7xD3pHD//5nvdm74z6uO8zJOxYE1mbvK8HYE70DAwOa1vJ7i6P/i8KvHOgJ5Ah+0s6ot2aysRejX9bBJWHkOWwrINdcDoB7C5pi4tmIxmkPM+NjM7JWNhvpfZ3WXiXhP9jNIxgrbG5x//XHzhC78ex44c0VAszoFz8ryLqvyrwdxOkq93/7srynhVG3OnCLx63D/veV//arnDoO3HnCmpvsYOlz+be75Ku/FmS/iEauQbb74dP3jqmfj+E09rMBI1dLKD+pyiYmeuvIWb7hihF0IkN07BaielX5m29vUynEVa7udLH/rmenacvP3891RDz9pLRuj6WzceAkhDqVlSYq+++uP413/4R/oQjT0t/aoYBUBHs6pLexoRO4ZVAzJEOipjCWGzEkEpAkxxD7Vp1UZS8ESKRhmdsyiJekmhc8GZa40qWNV7qzJJ0xMHsKf6XmCS55aUUqXlhcVFmnDfvv06hhQBafZnG2u29a5dAt8LFy4oNYq3y3eywc1o5/hIu9ux4GYbtHkOg+96OAvALUx8BlG4x6Z6kXKOvN/1JlLCpNxFFpyciIOHDqqfnetw5tw5tUssr2S6p72NwlsumiTxdeR1s2HpI8Zhog+bHnX1ncJCJT1Yhr1o9jG1REomZfZ0pio7AnU8UFrYbBi4pznmsvQV5066DdS9IXjKWZzqJtPzJHDpxS3SkkScdx06EA9//KPx2c88Fg9+7CMxR59+pxsLl6/Eaz/9Sbz2k9fi4oULUjYU67aXfeK6Z8jmIgiDYMb0dLRod0PYiNacRiPTYzBS0fCXOlj2U0MAYs2JMKQeZyJNCF5ZT8VPSsGf2WjUJ6WEJxBaW1PLlyU3PdKWYwJglhGwoS4OkYp13qATYVyRDQ4SqXXWuLop1AaXs74Zh0qmS87tVi+2N6kv9yQKs9JqxzLSxdubURtqx9zEaOybG4/x0W6MRifGOGa1l/GduX+J0LdHanH26g0B+o21jdjqISdJPzokMmRgc6ofcRdMciTfDegNAL0BMYo2QghRKNFBUiVSIws0pe+TtryyIANAt6CLygul/dSAjvPMveu/b5gM3aY+C02IRgM1vixZ2MDjlPP5lJGGhhPQORYHJUoNi/dChiglqdPeZNaPNY0RZu9TxpqYntK9Zr17nTrKM5+hGmFXI2MDOo/lfkkHjffjeDsKrxLneKwaRRr0/R08X/3cOwG691E/crwtXe6asK8DQlLvBXSyRDmrA25E2o47AbqjSKfhpT8gQE9WOPZFPIwe5Y+mSjL33feBePjhB+PXHv9c7NbI1ExVcx9dWsK+Ovixw+SoPW3/e9nt7wfS1cerwcSdXl99fidY28HidxW8ed3OLAGvyRr6ikpNszPz6kl/XYD+dHz/yWcU9PYYfWo+hdn7pT6fyqzpHFVr96qh/6KAPgiwkhCXEXtG3hgthqw8+dST8eff+Jb0aQX81MLLZKMk4mS9iwWMkaCGIONG6raowGWaiog3SVIYVQwiNx3mq+ayF71hLiIeHzcf7452sc52Zg14jSMRe8kWmOGYMfBEvWy0a9cWZKRJ0/GdvH/3rj26rNwQFhnnCiGM92JoSK2nVi/a72v9+hgblciC70e8hs/zwgCQPT2LKFwzr8u4VTas6/OusbMoeK+iBYQzpqb6i0TSi4hV1EZjcmoi9u7bqyhbPfgaCkBUk2NPDeh8h6JMseIzDcf5UG6gxWSScYkAe30sGoA6tV+yLGpfa0dvdEQgSArSUbrZ7un0QSLLaW0e2OJ8nXT+S5mkmm7PbqisazqdliDWEdmrPjwqWUr1UHe2Ym5mMj70gePx649/Nj718IOxl5n3CMkMD8eZ02fi5Rdfijdffz2W6NlGtUoz4EmxNgSW1Mwp98zt2qUWMyLULe7R8JCmy+EtkzlSNF+jMyP7ogFzyIHUZKVyKMM6SKlmpmgyJsYZszquaBoDhRkk2odHklrPI9oDOJHcZ66J0rBEfKUPmusjJ6qk3AFzPs/pW8AP0hskMwC916nF5lYv1ttdpctXyTJ0WgL03bNjsXemEY3hdtSGAPTsa4ewRoeDuCHTM9EZqceF64tx4vyluLq4KmJch+E5Q7m/5VzBci6pXfIxZkI3xnFGkAftRgfntsN0u4wYxxB0YdiGAb1IhBqYDOhkv2iX4nEDXDqxk9qbOM6dXvIGuNbuZsFOAPIGW0mR1pAFTnEh7AXrm7WMVcw9wKSwDE6UdlcpKTNYEEiXlpKgxXE06KoRw7s4VpWRnq6JJ+8nOT9VYme1fJQtrlnyc6nJoFCNwO3cG1i8Z/waOwTV73QAQw3dOiG3pYHF8cGOVAlidwB0CSXl8aln2S1Yqu0OiIO3Reiltuy0vmvqqXSG1PCwHFWRPiF5tloKTO655+744m98IT71yYdlE1nTrG93Jpm8rMxuKS/5uJJga0B3/fxvA+d6V7/u/f6A7rbMJC76Pg1KiH4sR4j/TYDeXN+M2enZWFxeiTfeOhFPPPl0fP+pZzT7pDvEILISoO4EdGxMyXb8FwP0N5796+J0VkT9S43UNx8P7+WXX4nvfve78dzzz0u1iZNXOraoIWkoh8Q1BoM88I65unnDsq7GY2xap3myBpltKfLctbAyzUC6E0+cH4Hr8ooAKMUjcoNSh3Otn7+dss8pbXt1M65cuSyjQSSmSLuGlOtcys6WXsJsv8pj5TNhIrMAYUYD6vaqWYBWjYNUZ+/SjoKnr5Fqhb1sUhzfA6Dz3vzO1H33BuZ1zkTwXKtJq2CSCMcatB+lAvjMAAAgAElEQVRNCywkdoLjxGjJFiCQgI7hy+vH/4rEIzUv+obVIcBEs0bMEK0DfExjk7rTSEZnyLcWQFev6lbKNzZJ6ZeyBr6bU/A2XvL+AYNiTO3dugzh++pas50vRTSt7ZgYrav2Smkheu0Yqw3FkUP74/Of+5X49C8/EkcPHYrDBw4ou7C6tBzvvvNOvPn6G/HuW2/FjStXVPeVsh21224vI2mu1Vg95nfvFrhLrwujjPgGAICEq0ZfZkqWewfYuF7qbIz7ZQFurgW+9NgY+vjJbge4LRQDoM+pZW5UHjupRq6RDGd/ilKWJTTFjWi8RLQAughQBdRJxeOoyDneZvZBLza2I9bbPRHaVrea0enCPejEnukxgfrESCfGhjqKyrnGqANOkoVAYIha9Gg9riytxckLl+P8wq1YaXaiSwp3mCxFSiynlnTqDsDIkGMzTC2c9UO5rBfddpYGUnkwa+9cc/rRAV7pJhTVSWUvxE1JLQqTCeW4tzvq4kBPAOlnrn+7m2I9ANfk5LTaU3NI02YOpummgiTfvXvPrkBamVa6mRnq+DnDIDUUiBgzscnf+b30UQMe6AswqnZR6lq0PGQ9Pjk4rIFqRsklFe4b51CttRvQsTvOcrqExu9qpG17x7UxmFZT74O0d0aHDlj4nEFWIKcX+n0GdZEYra7WF19xljMjdGmJi9Ra7LAGKDmrlqoq/e8pRfV0OkQ60fNyj/S7rBUOhkBlalplGMCcdUvEv2fP7njw4x+NL/7mb0iB0aVRl6oIqiysZVC34zJgq+d1qDovPsb3g/f+NXmfF/y8CD07u0zyTQ6Qo3ZnVuxo8Ju1goz05vpGzE3PxtLKarx14mT84Mln4ntPPp3TAQl8S+DmsdP9lHsB9Nx9AwLjLxShv/Hsd3p5ERxhZeLFj1GHYsLZU089rd7zU2dOJ6DnEC1tGP5NiwKAnj13iPjDcCx19ttEFgD0FEDIek56i1kPy55v956nwlqtqEatFwJGesuuaWv4Rq2maMhpL9XwGw2l3fnsGzeuq6c4hRPyRpEmpEeZ7xSASsUuyVueoc6CA9CXlhjokV4j7yXyt3iN0qwSqMg6kWvh/G1iHMfrqXAcL+eNp+pUoqP4fh391i2dTwJ6KkGl+lKSfGgJFPuXlHh/qEqChAku2ZIGlOU1Vs9wvRYzk6mZPsHQFqvIqdYTsT3ci231smYGReMrm6khIEW0It2NgchUPP91oq36UP5Uo3OfF9eH++D6pFOUW82tGBuqxfrKatRqkEQwNh1F6Z/61EPxhV97PD7+0Qfi3ruPRYMWyHY6WCfffCveePXVuPDOu7G2tCRiIBEvd2isRrdCQ8AKmA+RGcBpJN09ORkdDFKjprQ5r8Opw8gptUnULBBNgmH2MyfTGXlXgNaZq4wFsl7KefF9OGTcW5w51oUjte1WS/PfIZygfKb1wmeSXgdUNACiouNNJMVrlIpncFE3Nki5d3qx1u7EGmnv3nbUR2hZq8W+2fGYqHVifDSUfQHw5MAh/wsRqjEhQL++1ox3Li7Euxevxq3VliRgAXT1oRfhELCB+9mm55lobmQA6OI+9dqx1dxUuYbzp6UJe0CvMo6MHM5KijLveTKePeEwI90kg+Zcefg08Gyog2M3yIYwgY/e6UzDp6OeWhIA9549u9SBQHlpbm46ZmemVEZJZjuOcormYJ8Acc5RWTiyHMtrcYN5EKsr0WpvRX3cCnM5jY21YMNuQK/ydaoRrLNOPGZQtm0zoBsUnM0zYFdT736vAcf2xhF8Iq6VlAdgIwexBEFVdrrb0JTS534WntQAtAdA+V7sq0T6chYKG95tZHl101GNUKCQBE+yNwRvbY2sRvnxN//Br8fjjz+ujCnnW+3ycWeQnSlnXAes9jzGquPzfkBeffz9QN3n/n419L5Q1t8x5d5cS0BfWV2Lt955N0lxP3hSbCaNu3EmpC+Yk0er6aYEuf8lAf3N575XAD0Xf0p7ppeugQj1uvRpmfNKlA6pKCX3RGMqxf4iUVgMIAcLkU51rCJtmbrYWZd3b2hmAAY3jIWQ/5EWr6sfmJvgcajUImEHmlFqRjrfZ8JFRk7ItY6VCW3jYs6Trt9uZzqPz6yPMQd9X5+kBnM52dhIgmZrFDVrUqdLS4v9aLqaHmfjW0SG73TGgPfyOhavPXccBafkOQbAnGN2apL3s+gBBbIR6jOWAhRtOjCXiSYzSoCWnXN2Q4AuPRDVQNsJ4sXbJvUulTJlPIYVvRGdC9CRBoWQiKQms4dJLw93ZczzmDO1zvVgcEsCeo5VBcTp/U6vm0EvmeJPQ5XRjlto2PbpeWf6n/vCaySC0WrHSGcoVpZWNPyDrGmvx6SxiPs/eDy++F/9Rjzy0Cfi/g/cF9OARhElQXDm/MkTcfbNt+L0yXc0PhQQFu+2lAJp3cIB4djGmEBHBmTXfAxDvhzLLwM0IF6xHrLdkojaUXvpI1YPdPYzO8rIqCGNjSbbMc2uALtaANVKmYMyOHci0A7ro6R1xbBHuMd63qVVh3NQCas4wCJaUUNvjypCX2t3Y63djjW0tgH00W7snWvEwV0TMV2PmBobiemJ1CtnME8dJ5tjrdWjU2vEYnM7Tl26Fm+evhgLt9ZiWwiQ+xg+ggREAh5FN5i9yKVk7TXqaH6nmAxpd6JwidIV/XppqAvQM8sxSHtmq2q2ow7mhSsbUbo7csgN9WvAHFBnveb4zIkJsnPZr2+g5XhYWwB6CkZtxcwMSo0zGk6kddtKp0B7QpyJYj6VjaG9LjNk6BasbqxFYyI1BWS3yghWR8aDNTsYVVqNmqtRutPy7wfoBhSnee/kDFQjwCpI9fkqkJBLBO8IW0qSirwHDvV7AF3jjwdlsdLm3ecm5GfZKa+muUEDd9AYiBLM5dDiFBbuDrwWUvcq9zQaGKf48P0fiM985jPx0EMPSSUOW+4ZGNb84FNZD065K2NUMGangyMHpkLAvSPA36GtTa8r76tG3n4/j71fhP43ptzXNmJ+Zk5Dyd5+F0B/VoCOtkKH7M3OCL10v/29APprT/1Vr19D0I3JWgpAjHEjxfhv/92/i6efeTZOnDwhb5xoxRsmmc/0QgIyadDVkkZrixh6mTbG8LORAfT00FOwRd9VSW3grfPD6FHJB5YUvsBfIyITkDESADoGwSlsA73TXSbdYCQuX76kGqnTOyhQkVbnb1JwSPjZU/TkJJ7f2GCk5XJfGY5jZfNnCnz0NhlYzg/QzpnmY/1BLa6v4Sh4EWOsrSYGGAACADopeQA903s59Yh6r6IRjG1JuavXmClofVGZBA+ITMUlU+Rpln5GU0limS4pd2RhEZ2ZIWVKGWOkJzJU36tvk4rO1LvId4D3VorONMWVyFQxwgqpDpici6qh8gZ0+Qbwc4kFOdbhznAsLy5LgUyAHkTKW3HwwN74/Od/NR568Jfi4U98Iu6665BkXNEbX0fn+8aNWDh7Lk688XqceufdWLx+U6NESeNrNGshQ2HGiMwpKUCUG6XTgSh9bDRmplMKGFBLoSOMSpZ0mEGAyQIQ8vxzWhXnxvqgd5fUM7VZiGHcW6dsRewsUriaPU86uUmUjkJaRucezpET6spACEe2kd0bML9bLe56PdZhuRdAX2+3+oB+cM9EHN4zFXMTjKGtxczUhI4fpcDhMqO+NzIW3dp4rG73BOg/O3kmLl5fjhY3W4bMWuiksHvRRH+A2EsOC4Bek+ocPAcAX+UrwANwGRmWuIwAfbMK6AkezsqwDuwQ7QT0JH5RZthIL6EHQx4C6pQceFLjZKx4HWsHu7B797zuQbO5HjPTk/p7ZnpKEThrlPuoTN5Wkn0lP8AY0TYEX8SfVhWhr0OWbbC/iuZDZVKaI8Y7pdZN7HNpySly19k53+o+qKZyq+BVzWI5gjfIVFPN6UQI7m8DdB60CpnJiAn4g/kJ3F/WnXEwHY7bU8sDQK/Wr7HtfC/iQ3LTdGgC86xQCrghcWKnlMHqdGNqqiGgn2qM6ffx4/fEF77wD+LjH/+YrontW2ZoKJVkOzNqhSKSKThIvkA15X5H8P7PeHBn9sNOg2IBESpTsGaAS1VS3CA1js3AQWmtb8T87LwA/eS7p+KJp5+L737/iWiXbJfa1rIan0x3Azolq375YnB9C9s4L3BhubM/7qqw3M+cPRN3ZLm//sx3eo4kXDsCyLP+Paz50f/6j/4wXnrllbiysCAmMYDOc8OMa8tuxEzTVzzHjMI7YsLL+xGAo7yVs5SJHF2H1XeVDS9NeEhOFp0A2IrMYC7+VO+aV9obj7wjsCWlLsJIASSNVJyaVOoH43D2zBnVeVTv0uCOcZE1WEy0yiClyaLH0cBpALR37d4dvaFkrCN2w3dZJQoDQIr80uXL+kxFXaV9jpGdmr6G0RD5JltmWKSk8wF9E0TYXO5h5jM5Jq4T0UOyglOKMYe9ZLufsh0ag5oTeTg/3cMy5jYlXZFxZIQoIJ9EJurNZDkgx6H1TsQ+SUvg9Iz4CkMjqfKVev4ZiTP2NuvzGaUiQCMVuRKhE8VvQUIqm8/Rh4U3OD+ORdGvFAVzVCMR82RjIlobm7G+vKL1QASYkVo7pifH4+Mf/2h87rO/Eo88/GAcP34sDh86oGu5Tvmk2YrVm7fi/Kkz8fYbb8apt0/GjasL0UaCteiKK9EkDkIdVYgYqVFHH1I9ETY8YD5R6unFs8w56XQHNBpSnGND6Rylkz1QIRNYFJKUdMzLpCaNkpTzOajJAvzDvJmpV8VR6wt7OFQqmQVpdQh40nkCj1qdETHcN9q9aPZoX1uPTrcZcxNjMTc5FHcf2hX75tEbqMfURF3pf4h60U1yX6s9FDE2GWtbvbhwfTl+duJsnDy/EJKJETGOEbFj0jrg2gPMYv73UrFQksL00Y/VVPbAqcy550qpqE5OOx5AjxNSdeKwJTij7BFxMwrbHECB4MY+SRY6dfINZQS4BuxLOk7YN55EKE0MyglMkZvKeQ+Q6SDsHdi3VwNDlE1ppgwv565JY5ocmCC21emKTErHA3bMrbPZUpuRKfePe5ZrkgmCWUs1QFsvIMuK2Z7HdeLfrPMsfRVRlvKZLknlTIbixJWhUAmmmcH0f4CKnYUkluYeTPKbM2Cu8Q6IuWlnBprj+bkD/np2AWQaXk5GAQzZxTJJMa9dEsckEt0tnUeOy4uSDdcXW8aah+FOyp2bBxmTYKGB4lz0Ym5mNj7y0Qfi0V9+NI7fe1xpeey1eEPoJIxnliylZzP7qMySSrYF1CWgltlDZ1nfg+Vmhpcn7hTJ70zH+170P6uAbf91pZyo8kKlni8CuFnu6xuyobSvvXXynfjh8y/FN/7yO7pagHqRXekHWi6L8nzSURPMk69QHIbq/aFU1G3H0SNuW/t6nDlzJv7nL39ZHWff/OY35ZjqM95+4YkE9GJ0OWgBxPCIojB6zv/oj/+fOHPufKxubIRYw7DYUS3CGFTSONVFb33s/iaQehFR2JCIWpmCyxSjWuDKhsfrYcFiIIjmnAJjkWavezLjiWQtSgHIuR4tD7K0fqQ2/KRITOfOntXgAG0sDFVpQUMwBIKO2g82N+UcZV0fktpMNCbGJXe7XPop3aLEYiSF5PnoVQYs3ymGfTOjcDa4PXgfk2utFijhOrg+PzpWi8WlJRmcrMNCxqI2zGhI+nJzVrszETkWkqhxWPUa1Q01TSU3baZ4m/oNaGoqFSz3UQhN47Frbj6mpycy7S0pyHSwTDCCGc756bsBdFLBArkcnAIxL4Eh09NsyjoKayoLpOfO67l/yZcIgccss8q5d2u0EbXSOSxqZdRojxw5FL/6K5+Oxx59JD50/wfivvvujrH6aFCTRhymtbYZNxauxztvvhWvvfJqnD5xMjZX1lSXYpoMzoxKARCfCsFQ9UQ5XvV0GhGdYcwtcqFkhIpjihMAyAHuzrDQ956ObGmTKptOUrnF0cJ5cb0zBXowchGjySItZZEc++kMVRrWBHJqwKgoJvmQ6YZDsdaGFNeLJvXh6MVaC0DflELc/vlG3HNkV+ydn4jpSYA3ZV917AA6WvGtXgzVJmNjeygWljbj7VMX4/V3zqoVrjPEOQ/FCKlxpGzVE0/7ETF6RthWWANIufYYsnQka3o964k1L3b+ZkbZA44MznF2sRjQuf887ywb+5X3kUGzNgNrXjr0RYGP9cM+53xY79IFGB/XsbJm9+3eJXAgUvRj6SB21dmgexe06kWsrW9KowDHhXPJc8w0ryNm3/Nq9tLrN0mUrRxDWlpSs5RUBlMVsqsjP+/9ND23801sH1kD2quyky5PZk8679/Jot8ZuSYgJoPdgJ6OVWkt7f8eDH6x+pnKoh60VAEugRpZ1F7q7mtWWCnTEKgBuJpd0GoFvejYGDI3ALqUKfEj1RrLJMuZ+OhHPhIPfuITcfjwIV03jndqckL3Mp1DvksbMIZHswMl7V8GhT7HKihXQbvvKO0A9Gp25P3q6/nFSfpzySgzGlUHrNpFkOUZyXxvbMTM1IyIym+9/U688MIr8Wff+ot0KMt1I2tqYO/XK9Sum1wPk+IM7vrmQoikPRRAP3bXsdKH/nUpaH7ly1/WLJUBoEcMvfX8DwTovJlFIzAcyeEOEKK++a1vxf/7J38Sm9tbokbILhFVjiLCnydfvdDeGJysU1Ze6DL2Gq+YN8cMcadX+BsCDAuF0ZdOY6Y+fAItxDY2j9vDMCIG06zVJvDzGuttw2pfYCjKBoCd3rHTgY7Sqalxc/jx4iF1Pjs3GxvNZty8dVMGxQx7vgPVr8wOrPZr7ByDovtdu3SxlouIjBcwRgjjx3Xi86xFn47NiDIgfPbq+pqiHRsZpVGL6hzOi9OX3sRKdQOYAig2Q6i3WdetSG/CnGeHW8IQg0ePumr301NRr8EEHshXZqoyCTXpWKFHniCltHvp+6eVDc3ijOpzDXENOGZ+eMwcA28oDBWbmbYNjktCK/Skw7qmaoeewOREfOxjD8Tjn/1MfOqRh+P++++N3XtyJnl0ehHb3Wiubcalc+fi1Rdeipd/+HwsXLykCL2OkdLxFOEhDfhhAlTWclMYKefMY9AUiUpRrpaDhdTyVYx06RXfFls4U7fu2uB8KEvAeRARTmpcqX3tbg5NAlNnUKnLl52UNc+iIiWOSX52zq3O72h1h2PN0TkAXyL06LZi//xUfPj4gTh6cE5M93oNxjZEnKL5ACgzprXFpLbJaHZHY2m9He+eX4ifvnkybi5vqFbOeQ2NjMrJ4noQhSPHy7H5GnA/tR+5/6WfXNez01U2gDXNeqblEUA3QGWJIrtYzBL3OtEakHjSqK7d2sbaIP06MqLnqoTXKqAb1FWWardjbmY65mZnVBIgEwewaJhIIe8C6MOQM4ZGYnVjUyIgK+zbVvJtOAaDh6L0QnStAoDaD0vJL/df6sRnEJTPmTPzfiBiQLcdcjo/wdf8lSxP2pbZHlWZ8NV0vB0HvjtBaQA8/vdAeCqdbnE1StbBTszO9+c5oJOfwRhrXyqRchoyirYd22SQlfbvkDpSIGSOw6XBySeT1Ya8OBsPfPjD8eCDn1C5U6JX03QoTCTpuJCW6UDhPmmKRGmxc2eAsyAFs/v19P719hOVWvvfBdBdttj5+caF6nXHpsFyhyND2xpr7O0TAPqP4k//7M91ndSDnsLJhVrYb8BIrCmAnkha7l2J2NPpRzAq2zOP3nU0vvrVr8bXvva19wf0N577ngCdN7sGTWSFB0YE9n/9q/87/r9v/4XYwj1pYlMvRe6vJofKC7G6QNPIJQi7puq6GZudWqsNfUamuZn4ftLfSscVQFdduCL6gJ9DpKopVmXIvL1V3s+5YHxSrCa9W84HERCmWfFZjgI4TiJ9jBGRtMkavIfXzczOxJ69e5VavXb9Wn/mrL/n8OHDOmbel+nA7KnkN59LS4/Z7Pa+HaFjRDBiPO+NzHGpNl+rKYWyurbW33TOKCia2eAaJTCZWCXDgvGsMzc6JWhVvqD9T33TW6FNV9jpWZ9HBayh8sXczFRMKKrO+qUMXNHdZ1sD5h1q8qUGSUSF8yUyGdGk0sTJfOcY+X5HPpyE76HPlc+HHVsvk7sgPklVTWnI4djStK1uHLvrkNLujz/+q/HAhz8YR44eUpZIu6OLME1bA0xOvP5GPPuDJ+Jnr/5EzPfaELXdhhJaamkrpD2tt9GslfXJTSX74/Wi6wjA1xPQBUAYQUhVkhNNg+jhItJcX0MONrMQgwxHRlt8Bj33jKI0WcmtRhL3gIQoYaAyohYHCUDvRrS6EStMWiPdDiGRjomt9RjubsfhvTPxsQ8di6MHZmN2HEeM72LQSc66psQhsNzqxkh9KlrdWqw2e3H20o14+advxsWrN2IbNrvSnCNyBtWtApOhSZ0808m+n6wjiE8AusEAQM9Mz0RyCLbyOTsqBnSVXkqJwmuX5wzarI9l9OkLKPLbLakAOc9nCSrXFnucdS6w2N6KmanJmJ8loh/uA7okSQXOef+I+oZGarG6vqFZCNRyuS84B1VAN2g7KPHacYSegJ+pda+hKjBz/gbM90SEANyOYTEOgmwj+rZyB+DaSXIEz2dnRF5mI7jfudJl4OiWLJKP0dffTgPvtx2vApeAsEfZIcsVrEeidKXB1ceePIVmc0OtW9iGsRodRBmhNwD0EvnKVjVbAvUPfvCDce/xe+LYsaNx7/HjIh9jn9ydBHci1dUS4LQXKyURlTTKj6+Jj79kzG87n2oU/7eJ0HdmAPqRf3X06hD6Bin9SqBIWQFcPHHyVLzwwsvx7//Dn0m0ia4hSJ64Wh3BegJ6dpKVurlFdCqg7qi9CujHjg4i9DNE6F/60nsj9BMvPvneCB3lqOERAcq//Jf/W/zwxRdkPxEdYeO7p9EaN9WL6gX08wA9yXOpSIfnaMOYaegNPUYGwLrdqflevIehjIA92cyTy7jhTuuy0fmPH0XtJZUL6xwwtIoTz+EYQFQjOnebGcfGZ4npTptZr5vM8yLraSNNnzuv5X0sRo7Bm5+Ue72WqnASICnpNAM6r90J6BgqzUcvgE4E4Q2GMeGceB/H4h9HEvLeVRuDUDjenzmMseUziXqdJkz98GwDoiZp0Zn52Sm1PIm1XVKtLG6ROuStZ0hJ2p2FzLUnUqebQRrwhbXNudqQO/pJ4tOANyHDrNrjSMxOTeme43CJrc5AHumFd2J+biY++fAn4gtfeDweeeShOH7PsZianpQxwVB3t5h13o5bC9fi1Rdfjmd+8APV09cWF9WiB6ufei8peqWwiDhGgawBSUhRuohpg9ZEG28Zu8JNEKDj6Komm22ZrF0MP9dCwh82eOaOFCDj+z0QRi2anVSJ0xotHSA5vY6/S4ReAH1puxObHfTpu4rQN7fWoz7ciyP75uLjH7wrjuybjpkJUpvsJZIXObqUUbk4Z4D2aH0qtrpjsbrZjXNXbsZLr/4szly8Ei2uIeUzeDO0RpLepJuiudmXrOV+su5YJwCgymnFcRVRsKgkyri3mn3ij+uddqAN6LyOa8a1ZY+xRlgfK2vwYDI6Zv3YMeVv9pelY7k3BnSVVdpbEkwC0CHNkWHIqXAJeNTQ0fXX5Lbh0VheXYsrC9e0jyB32fl3NsxloZ1p7uqayP08EJPZCa6Odqtgkp5O7iU/bpA1qDp6djRuwPbzBnN/fjWrYDu887P5DnGDNNJ6kC2pytWmEzZIcfdBjagZ55f/yoTFKJojrP0shWwq5Y6haIxhT8ZjHKdrdFidHbpu6uyhVEjmbVKzDo7fc7dS8A888GHZKGc3dM5lZK6zFFVA7zviJQqvnvcvCuiO0PneKq4502G7y98irpKZow99B6D/CYCO7KsyogNA172/A6DLzhe2XD/tXliMf6cI/eRLT4nlXq2hUxOjhnztxs34/d///Xjr5AlFBgA6hh4ztNXajmEahSqD6b0hnBaxYXfKXeBaGhjtBWcqKFM36e1l3zPG0ek+Nr9YpWIIZl3PqmpcUG42iyZro4wdHcgKYgj43jFGv9KzvFFmt5fFYClXXkek7bQ9G8rCB2hMW7bQgM05uo5HdO8xst4USq2PT6QHV46B45OaWWF2sqGsJubIHkeAWuYaWuQraeD8n/gAPFcUyOywOKUt8hobt9THgWAbYsAT/5pr6LYpRekyfMNRg2g4wwCcMYl9ZNRC6isjVNXMyKJ0mIa3IU4BqSYxQpmY1UkdfgO3z4fjtaNjQLdzpuzJ8FDMI8gyMhJrK2v6TOA2DTWa66Nx9K5D8flf+2z85m/8enzo/g/GPCphE2ghDEcXRjkZgmYzzp06Ey8880y89qMfx6m33haznNa8qfEJtbT1SsmnGwydKb3mimJJDULGynKECF8VwpLq20StyDgWKceM+tMIUjtjwIqV59KjzzUN4IkfQKQBaI5myx5ERWfEMmuRDhPz6HHqkwcRsdmNGAB69vy3tjdifCTi7kO74+MfPCKW+3SD48420C7DS4i2idLH6mqfqTWmo92rxVor4tK1RQH6O2cvxPJGS8+PjNUF6GQXBOilNm0w5jfrHaNNHd1ZKs4PA8Rz3E8AnbJYntPtIOJ97Owc1yTJbSiNMVGOsalZR+az2CduJ7M8rG2M0/XqwkbbHUIpnJcGPABSvJn+5R4A5qzPIWSnY1iAvnD9RraN4gAXDoqdZ4MHx+Fj5nOqUTzXuQq+juIMwAbVKigINLk/lUjagG4ArQJ2FbQdhft5f241QneUaht2uzOQ18Ln4HNLkm3pMy+A7vPX92t4yEASBZAC0N3dxPXB9sFbwLSP15mK2ZASZb02IkB32hwn3YEejtfczIwi9YceejA+/rGPxZ69e7SP1jc2tZ7Mcq9G6L7OPtcqmGfwNvip3oPKw+/zzyzF/ryUu++Rcc2AToQOKQ7Oy4mT7ypC/5M//U/ZhUTph+ADu76LHVIAACAASURBVCuCHY7RIELPSLzSPdDveBm02bmG3ifF/cHXRfKGFHf+3I4a+ulXn5OmkrzRDkzkHD0IaF69ei3+2T//53Hm3NmoNRqqB6Q+bcRWkwlHic6+qFUvdaeH6YVIDZ3Tct0mF1NhzJY6m8Z2FhlWbcii0JTsgYwWMAQsJkfNTnfzHKDoCN7jSLkoGaGmIed7OW6Mhkei4rGzwL0Q+CzAbWqaCDIFaPjNd/k1CMVUo/DqJkI5zD20TnM5Xchnu2TAZ6muOzSkY0EgY6O5eRug+1izbzfPwxve5+NeacCh6gjwXRqnWkcAxYIS1Gohy5Wpap226l5sRpTW8KJp3XKELsIY6d7NZizeWhJRENBRKUDKganjbxKjIzDX0u34VaM0EJG0qHrMidJoiUPuVKnM7SLG0hGB7zO/8qn47/+7fxQf/cgDsXf/3pie352iKNScAVcGzKysxbtvvx0nfvZG/OTll+OdN96KzZWVmJ+akTANpDTasLY6GxJmEVmtMMIpj0j2tLCTPd6wiHBpzW4NDceWNic654BGzvjOVjRaqorzUnrXDWrcW/V6EyERQXbhFCSxsJDbcywtDooi9JJ6Z9hRB0DfjibROpkBSlDtjZgYHYp7D++NT9x/VxzaMxVTdQCdrhKIS8Nqz6s1xmK0Xo/tTsRofZIO4Wh1R2Lh5mq8+tqb8cY7p+PqzSWNnR1mFCygXmrJBnTVyQswq9ap3u4kOWYgkEa0r9neRJY2BaKqTp3LWKxdO/gGdPNSNppk5wbyqubA8HqL9VQzVuxxHDCAgnIRgE4JSZHzFt0yBdDF8WBPMJAmYmV1PW4W554auiN0O+vVerij2CrwDgAvSyq2dTb03nu2iwZYA3rKDSefohoEeY9Uo3u/ZudnVm1uNXq0XXLE7efE63DEV+6xMx9ah5U0vTMU+g6Y/iqbJ5DLwVenSOKiNfol3ywnLNPt7LMxyncw7ks2lnKNRllrWhsdUj3ZJMatMnr1Yx/7aMzNzfezVmQAuNYu3xlQq8Dq69h3nCo96n9XQM9rluflCN2OQ/X6ew2yVuHOkO2khg6XKGvoCeipuEhXQtpOUu7KolaJkfqCau3cLPcsC/KDQ4CTfPTwXUmKA9DPAuhfuT3lzuecf+1FCctImaqAitmlAPr/9I//cVxZuCrD0C3N93wJdcShIq/oSNELeic5pLrg3MRYTTGRanQdScIQ1Gvb6d3bEKhehbc4nB61W78MwPZg+S5IXgA+z0FYc103L1xGP/S7J0iivz6naJS51BpdWQbDEFGRkZibn9MNTkW5rEvbQSHtzmOe+esUGM8D6Bi8HFjjedDJ9DZhzB6yHQ2OG4Ckj5+Shxcln+fzdk3RqUlfJ+6DpFpLRsOLPXkF9BKTSs8+caJS6ecXuUvY5mKlMnJ1clIMY36rn7u0bigtvrwila3MSECkqqt9ULN/K3rkvi9OvZtLwTH1ORFlKAukqhyNO5IKamh3Uw7QVMZk199379H48pf+R7W/HD7y/7P23l2Wntd156l861bOHaq7kRqBiCSYScmiSEu0ZWvGsil7xuMZz4wl2aRojyXZcpBlfwRRH2HW/KFA0QRAMZmiSAIESOTUSJ1zVVd35Rxn/fZ59r1vFxqkHAqrVqGr7n3vG57n7BP22edQDI+OR1tHTQ90jywPKcGtrZi9dl3EuFeffyF+/NQP4/Qbb0UdRTwAi3lEDPSI9djazlovz1iEOE0n4xUePJGeM7K4MiAwVlvaYp1UG/yFMrPAxEHukY7FhK7d5AzI6SqDJgBsphKqnKCRwv57aSlSWQM9dfZi1n0xmmu7ezFHBgCGe+le2Npei56OlrhzEkA/qpR7Tyeyrdsp3cUMBhy4nm793N2j5lmL3ZbO2N5rj9nFtTjx9ul45cTbce7yVCyurceupq515jAb6tDKKmTrlIFZgklwCAoZUvelzMN2JoYInRa/7Odtll58HGcrvDad5RK4bGat3HvBaXVlb0qJx8aW9WRC3d7OVtQoLfX1qmtDfKAtmPgJRETnkiimlXA3YnkVlntmzkiXAugOMLgmr1U+yxwVG3FHm5lRzGt0pO7rtW2rRo8OC3XPRNbLDIZto+1XFZBtY6qfXT2mX1t13vcDvQHJgO66uZ0S7rUJtrzXZYU8vxQ5InunWoFIpLR+tjaU57B7OZM+BwPhUHUr04NOOfoG2QInAqEyL2SqssOGY7MPuP+MW0V8hl71A0zCXFourbqZVbCNq96nqsPUuG8F0BsAXzKxVSfg1iF6sz98P3hXn0nV8UkS92psrq/HYP+gWiPffPtkPPPMc/EnX/5KjhgvPfU4lNLtVOmi0ulQAF3PuJJy93PjJ6EGzsDRw5Px+//h9+MPvvSlOH/+PQD90uvPpa8ltaysVUPo4uSYF/5Pfv3XY56WLfr/MFYq6mN0UgBCvc5lUdvDNeBVf29yDdEJNXSfcArMVFKUpPQkw9nUPHbUh+ef7SzNNJ2BkuO5FkeEXp3i5MEMziCwsASkBSTpG8fbJ+pcXFgoimi04yQpanBoSGlYnAMDFZuNv1l/3a1zegAlqkFBi2NgjPj2ouQ8HAVwbY5avKEYBQoBDZa7I3GVDYqYjj1rR8GOHgAUonPAJrXJkQjN88xIIHWrXYNkqAV/04YmciptI6SFMZbSu++qqQYpaV3qnBLkWJIhx+Cq5goYluiUc2t47YUgZ1B3y59T85mSzl7pei3bV6jRwnjHADA0BmIcGwaH5Ld/6zfjwYfuj7vuujPGDx6KWndfoy9VKVBY+NS0lpbj4pmz8epzL8RT3/luLM7ciNbtnagj87qzGdFOyjs7CBSZlwEJTERjJGgD1LW+U8wIg7gDwYyouTD9M8WXffuNntlKD7/7htXXXxSjtKGR5d1LzYMm4Ge6XcQjIvztlFZe38sIfRNSP8AES39zNfq6WuLOI2PxwF2H49jEUPTW4AlsSTeBsY2dPfXo6q0rUm9t74po6Yi9lvbY3G6JpdWtuHB1Jl567Y14+9TZuLGwHOs4RaTVe/syTU1rIH3BJbpizaDpQKYrtdfTQYXBb/Id63Nzm/XclH+1cXT5jGfvAIB1hzFn7ykFvJ0ZN5XXiigNe5nPBjjIhOkzS4uZhElqNTl90GwhQdK1AYhIc0LRUY76lfQpBMC9lljb2IqllRV9FulSn1vVfikyqgxlMQGO43nvsuYMzM74+dz2g0Dj36V+WgWVKiBXwcSOgqN4OwrVtLvB3q/x32zrbIMBZNtll0vkfBbb7Sjd19a4HpXFioooDi4tra2M80ySowMZvFjKYzwDDSuC/KwMduagVBeWTEgOddH5qs2PbOyOgh9q6h/5yEfi/e9/fxFHSrEmrwXbEe7Dfsemer8ltuOOkkbPf4beN73uJmRvtq3dFICW9/h+VJ02lRsE6BsxODAop/Gtt0/F008/G3/8p3+mzhHWHT9FKC4iQGLylAyHBtFZoa+cT7Vs8F6Afu782fgXt4rQL594PqVfC6BzA4eHAfSdmALQf+3XJHKyH9D3lHPJwW9e1FXvxSkLPxCDmeprvoLS62xAzwdF9E86MyN0jmMv2cMiND+9o6PRDuWNyO9YmFaQcwo4R8FmjV4RXSHlKPKAfIPu8NCQFidpd3uxRG6OtDk2oOa5yTYs1Ov9uU7v+7PopWdxu/7u6+GaTBZ7L0DnoQPo/N1pPRlV0oy0FJbpRd7IfKaOyfQyTajKgSIyCkWhLJ3slCslBd9dZEIlnAGK0CtesjCkXhH24Ji0qs3OzTUm6QHwevqVqU2aeFbYwpybxyT6mjNLQCouB3U0GMSkc/mb+uyZmpXnv4nQiBTJcFA2orvWEX/7b382PvnJj8WDDz4YR47dHr19g2WeN6QuWsV2cgIbkdfiUlw4eTq+981vx5svvRKL126oPx3QizaEP7ZVM1faX0YrJ89pIhpkNwxg+T3nxP3YhdiDMAmjQEt/edOAs7SSU5JRe8oo8/84sBklJiBbkjczH9RUrWQG8JRWwa3c9Bt7LbFE9ozIWMRH+qxXoqcz4s7J0bj/zkNxdHwgervZK0yVaxWgd/X0RPdAn3T/W9toR2O8MRFqW6ysb8f0jfl49Y234+XX3oxL09djjXG0tW4BOlcAKEu3oOwbAzqRFRkURWUS0IGMl62OPL8thGfQPChtVwZGO3MmiPJ71oHVE5W52U5yoVPYJony01LJVUDHaScipJQC6ZO0u2wDQ1oKMU42BU1t8SCoBrdK2XBxmRG1yyrxcHyeW5XbUQVR7EV1zTpitLyx7Z9T5QZe48V+EFFic9+XI8hqBOr7UI3QeV0V0KvOgAMJ22Hb4DyvJLzx/85YOrXuz6k6Bc7KSDCnXD+AREsZAIUN8Ghbjsc+xSGmZQ0BIkpXNGvhVLnRWsTTMtyFlLxs+0Zmc3hmOHe0tX30Ix+J43feJQfSGRMFD8WZMjD7vlajcbd63fS7kkL/6YDuOnpTDc6PyTbY69mZY2EMgF5IcQb0P/nTP9M+BOTJbGSEnjZAg6xKtlhL4T0A3VjvCP3YLVLumof++OOxjLAMx5x666UGoOM983AAN+rYAPqv/fqvC9AZQUnaXZ+NYVRlP42Xb5QXdNXDcYTZSLnuYZQy1cRXNUI3oEsmdrvpiTuVKyPRutcADv/eD13pte1tkeLcFmZAhCRUPT+OZa+UhUTqnNdK851+ygKQ/A7yBoYHY+OWMY7FNRFVKrLc3RWI8XpfG2p0DMngoYsFXSJlAzqOAJGOI20bKyJ0bu2tAN1pRqfdfa9tUJHgpC6IKI2ul1TxDmlr0szZcgjLm9GTIs9JSrMjOnFsCqAqI8KsemqqpDtXmHOd71dEhjOlqVZZR/X1uiTAMyCa8n10NsO1MJ57g2Fb0nw4BF3tOW8egADMV1eW1Ea3vbmmedy3334kPvOZn4+PfOTDcc8974vRsYM6F7GzSeHBz6DvHN15CIc35uLZH/wwfvy9H8SZN96KjeVVieds7zDdjVp11r4BdAhtGC6Bd5nVzv8nEz9JlwwzWUNLfXUlh/lQq5b2e/Y7G8yz/ax4/GK9ZxdAKhFSBy+Dc7QFyhhiATmADp+F71TzAtBXabsqCmY7Go6yHPXOvbjj0HA8eHwyDo/3R289p6EB6HusS9T/YH2jeKcInawYpLC22NjcjdmFlTjx9qn40YsvxztnL8TS2lZ0wp/oHyxtdFknN6DznOFVQC6lZmjyI0bEjp361Flrm2lHbHDFRenu1uvYB96HvMaAzp0g5W6nmPfyPhxYt2BWOSzcaxFPRdSDdLAjQRMAHc4FmR+MVKq8Jair/tvarkwHgM7xMMYm3lWjcO8rR6wuTTm6TXvWbBm7Fci+G7bfLSxzK2B3BFo9Jr+rpvJ9D9Mcpy3lnAxk/p1tswlmBnRllwrh1s/pZgegDB5q70hHWc8zUj2RLM3GVoMzk5maiFonI3vRn0jdf1resg6c6WyOrzJI+dzmrHXwJMuglD/vvfueeOC+98Udt9+ufnVPsORzWAsuyex3mHQdFcLhrQD8rxqh738uzmTw00EK60V2+CZAPxk//OGzUQV0cQ4KKU4yvZUszU8DdDkQlRq6+tC/9AeqoX/xVhH6zMlXbwJ0AdgggL4ZV6em49d+/TcS0AEwhEJKPZG6d7WG7oXkVIcXn0kuWbdFTjZlX72YqoDu36nPtwB6IyVcBo+wOCBSVH9vg+JFSpqOjagoFVWz7e1UwSr9n/ZkXa/jtUxm4xoAdB4SrzHgokCF4ZASViUl6M2utrCSktf0rPLVrQETdd1LDJU3Kj/do+1ygj1vGc6+PimUAeg2MgCBDRz30oDuz+J3OBBE6BhcpfGLUyKZ1m3EYFIQRszg4piRhtcAjfb2GO3vV6TMYB0AXFHL7p5aCf3/GthTdMt9rZyz6/nWquc+Ve+VDU5K2DZlUbVgqcvtZg2aUYyK9DbWpaHPBLbtrfWodyNS0xKf+tTH45Of/ER88IMfjdtvv0szz9s72ynW6Z5p1jpgSySyuhYX3j4dLz79o3jxh8/ExdNnorON7MZCIES1s0W0C3kqnwetZQ0yXKmvM4Y0o4M26dzj2KJolnyTBPQsO7E1MgLKb1qT8uno2TL5qxColDWhvCGCaUbnO0q3o/NAPz9OB90I8PFbxHSn/53oHnb+5sZy1Dt247ZDQ/H+990RB0Z7oqcb3YCWjNDbO6JncCh6B/qjq94dHQC6QA12cpuGryytbMSpcxfj+VdeU6R+5caCovn+wWGl7d2e5qiOvUF6m1ZM822UhoSAWcBEEp6RrWvURr3fWLdWA/OacETsKJw1sbbB2NnFm0RPqix4a4A7VawhSj090QJwSLGuQ2JE/ASEBOg4W9Kl514zEZL0Z2ssLi8rG0eE7uyBa8lys0o0y7nz/LkWk1ETXLP7pJF5LM/WgLE/Svc+1XWX89oPutUMp8HIqV6BYXGefV/3g1PVua6CWb63OS5VTmUh1foa+Fn9nct4yUPO9SzRJCbn7e6Jh7C8vFLWN9uvRRE6oI5DBaDv7kLcTRLyflDnN9gc7i9gnuKOSYiEmDs8MBh33XFn3HPPPepbxz47YDBTvho4VlPwjY13C3GZnwTo+bfmfPT9DkG1rOLgUXZ4bT0G9kXof/wnX86UO2W1CqA3hIVMvstbk/ex3Knmz4zR2zVTPUlxADqkOKRf36UUx7OaPXNCgJ4e0oa+qQsTgVy9Oq0aumRP8UyYSGR5K0XnKVtX9ZRc9zHJxJ680yUYnUydW4fYPZm5QVh4Gsm5TTo8U+52Cjw5zIDuVLydBT7LLHd+pxoZN5zfF9Uyg6k3qKMQInQ+yy1oVW+Q1A+gzrFEAhEoZg2Z6+V+sbHdWuP0DCl3DI7YkBWNaz7HpBQ+v8r85fwoAUCgYiiFAZ1jGtD5LD8rp8u4Xj6Pe4aRstANqeIkZ2VUKGMrrfdM6SKy0t7eogi93tGlGhhptfRIU54XxUClFUvKTX38ZZQrz4m143QlaVBAnWskY5GTx5ptMWb5u+yR92pXYMq5c78QMGFTLi8txs72hghOPT21WFlej0ceuTs+8YmPx6d+7tNx//sejr6BQbG5d9vRak8CH8Q60uu7axuxOjuv6PzZ7z8ZP/rBk7G2vBS724w2TdBqph9RlrPQA+xeHAw6PkghJttfc6fKDAKnlK1yqNpgWbt+Zo1hGIpis+Sj61UNvbQClRovgI5UN2C+uZ1DRIjS6SGnfi5A11QtUp3L0dOxG3dMjsQHHrgzRodqUa9hbFtVFmjtrMXg6Fj0Dg4oioXfkLPs1eEXG5s7sby2GVdnZuPNk2fjhVdeizdOng9GsgyOjOr5c/+ruguKprvQ/+8sGunbZZJZ9vcbtLFKVUDnmrU261kmM3/C+5q17LLVxtaGomburcHJpDmOg94De8+Azjrs7e2Rq7LH4BZ65Xu6pUCmFGJhCQPocpwIQig9tKLEuKLjQb6yvoMzfnbC+DfnVwX8ainBpEGDv4MZOwRNy1hJ4ZY+9CoY8Tq/dz9w20H06+0EVNPN1c/xfatG6rynynL33nOGzbocJqtyzY36OgOLlNygE6lTUwrp8GAQCfZJ43khuqlNrT06GdCkzAVZKwA9u4kSt3a1x5KsSIalpnIbawJw5z4ryNrajLbdPT1P7DI1dQhzR44cCbqKDOjVrEXjHlZEe6q4dBPgV29YE70Kl6uptLffKaraWgUlSAAXQM8++pD0KzV0R+gqtYnZnsIyN8m/GsR/CqB3tJK6r2i5/+GX4gyA/sWK9Cuqohxv/tybDUDnxnKzODnY0levTiWgLy2q/1WAnk9X6XYidKcaHWGy8fl2WsIsykZU2t6qSLG58DI9yQ3PB5SsWqJ0Fos9Id3Mkr6pRugZKaWn7M1uQLFEql5T9ICd9uV4ZpjzftI6/HR7DO9lgfFFZDKsMsSmQMpMXS9AAN3GylG/CD+1WvT1JuHH0awNQhXQnXI3uBChk0Y24cROkmvoGCDOwcbRaUDV7Du65DGu0RdaPHqlytlkHdknLGeAUYdsrLYyy54Wrt09ASrXk9eWUrx45CrHlBGM1ITJeBCRqmSw0SQg2UATWXEPnSb1+uDvZhWn47Yt8p4cFjZ1Z5eAg3tHO9La6nJsba6pHWZjfVlTtT70oQ/G3/qb/1N89COfiJGxsejo7oo9WPtd1In3sieWtUmkvrEdc1em4q2XXo1vPv5EnHrrzWjdYwBMRpAC6mJwYLpLBKI4KJyP2u7o4S8SrQk2lTGU0v7Pdco3pSoBeplaaC1t6utpIMpgnfIT7x0WOt8AOq0vm1sMfkm1uG1+T+27DDQC0Le3VqKvFnHH0bF4+L6jMdyPLCs95+3RApu/pydGDxyKgaGhYFYBWRXu9doqhLWtWF3firWNnVje2Ior127Ej198JZ760fMxv7oRQ8NDYrpjeA3oBgApMFKGsba4hvbARcjyE88cR29zK8tI1ejSLWj8nrVkQMcwklZXL/ruthxqA7r2Xnd36UluUfaM99uRVnTPXoECgtNeRJKo46p2a6cJjoJac2m4RzynQ3MpON7i/EKDc8PnmtvBZ6s2XKYrVkE7I+TqBK4mj8jOQDX6vgm8i1JcFaDt6Hk9ei1V07y3Om4V1B3dV0l5Pl4GV3mOPq8qMdW2iL+zdvkSrwAnsvATNG+D7MYO0/g2Y7XohSSfAOnkdgUF1MZ5HgkTngSXuhI5GCbbHDVTgkxrmf9AllBkTMo8nG0ZssO5TE5Oxn333Rf333+/InZI29wjXl91YOQUVdoBvberYP6TIvS8XzcDukHdWUiVF0SSTZxSNnR9Q33oN5Hi/uTLqqGr1FZa1cwey7J1ehI/KeWeY1uYktkczuKUuwG9MZzFgL544e0GoGd71Wb09/Ur5XplaqqRcocUR0pOT6uoy9PgI2KR0ool3VkA3az2KqBniro9NraaYJOeVUYuHFe1ysKgJBVrgFdUU1L19iirNfRcDAjfkHZDdIQxj2uNlhKelIlZFrJgUTt9hVHRuW3koBeA2+lhvE5a4XiAEuMvBgkj5YyGGL6lp9sEGrHSe/sU7ZCmxcaQduUx7Qd0PGBISCxCInRkR5dLNsApMs4fowkjlM+iTu7OBIwsLXik+UkjE1U7xQ9jnGEjbBrqlGq1oPe0xbr2pNV2orO1XepqY2OjuodShFtaUiSvSJvaN/PX0avXjPEcmbm2sqzatFpRokVtdzgFPHvEOxqtSjs5zS2jxtR5z2EztKmlKBAeO2k7siKwZFeWGZpDCwsOGwNc2uLBB47H3/s7n4vPfuazMX7gQHSiHNfZHnsdOfhlY4fZ43vRgpYBUe/Ccly7cDm+9dgT8cyT34/l+enYXKMlMM/ZKnLUh3EixUJXXbBV0XmShxiUkkQ6qbBptnbWCBFBkiENwAz+Qfbb5qzxklLTXFr84DRqqepHxG+yFqQ3ovOM0DdJt5OuU927I0k1u/TOb8bu9kr09bTEncfG4r7jkzHY1yW5zY4a4jBdUevtE6D3D42oPMK5baxvxurKur7X1jdjG4e8rSvmllfjuZdfi69/57sxPbsYgyNDUevukUYBz5x74IE2EDwp6zR0K8pel2oc2ZW+3hzC0pgol33arGk5RpRSCqALMEumjj3C+sSYSo61vMfOdL0nRWsAYNZSRo+VjJX2zpZaD3t7upXhSXGiMoVMk7pwliANQnDslHgJcs7zswsKYHCS+VxnV9IulT7gYsCrQUs1NVsFjv2Rt3I+BSQcDJI+bUbiTft3M6AXHfpSwvF7s6OiyaqrglUV5PZH/Cl1nEFT7rt0urB5meFMW+uyQzXlnhPQUkyGtQ0htDEcinvT3qZ0O3tJYF50S+HqeFCPhKJKR5OZ74A660Y8lc6OWFunRLoplblNxtoW4jN7Drt3/Phd8YH3fyA+9amfy/KPOD65x3je6vVudE1VJ841We++j+/+6TbCv3qELgeQ4Gh9XaOYcXYQlmHaGhE6bZLgpjosqsNZjORlKEv1XKp8yeQYJKDj7EpYhpT7l/5AKfffvFWEvnPj8p5Sont7UkrjACzwhYWlmL4202hbw6AgLoNLJeYeBoH+uCLQ4oVSrTM4XVStDan+y5i9MkCCGqQ9Q0fpzY2TEpCueRNpNuj+1tguQhT+fAyHI2uz3L15OB/+ThrPUbMXPkYCEGJBT01N6e851i9Z2Ixm5N8AFFEE52V2e1Vq1hE+12KiGq+rGgufD8dw6t/XzPsEeF1dmeIveu6KEEorz8T4uMDc6X9nKDgeokCOgiSxC/DsIs6S07TYyOiwp3fb1thEDDMZ6KnHwfHxGB8fUz2b46NWJ1Lf6rpqkOuk4DdwBlKFLKdzLUfLHhFSGocc35nysVwPtTYPNLGYC+k2pnApC7CCg5FSoLnJmeLUobGY6M9vbsFpaJNYCGv8wMREfOaTPxv/4Ff+Xtx+151RH+yPzsH+2GAtEiEwK55oYGsnulraY2dlI3ZXN+L8O6fjq3/yR/H6S0/F8tyM6uW0qdHuBhyL3S699VKvJBIvYxulsFeElbjHaK8D/KSgZSAZKYrXbiZ78crt/Arf0Z4vqWAxXTlHDTuK2OSb6EegvsfcmYC7jRjM7l5nae9hENFStO6txdhoLY5NjsRdd07G+OiAMhdqkwRwcUxhIUeHGO2IX0CUhDNAqMqkOU2zau+Irb22uHRtJr7yta/H7OJS1Prgg7QJHDPblNcp56ejXYDOc2KfaBhNyUywX9SnDgEQJbzi3NqpZH+xrvm9CZHVdHxvT6/2HMMu7AC6TNfTm33iSIx69gEAwHNiL1MWESMfZ7iH4Uf1HPBDFkZZpeyZEkeUuRHtHUoX37gxFzPXbjSIrY66TOhzpkZRUklD85lN0E/zmyntZo3ajsD+NHlGe0Uts0T4NuYGZr/XkWfVWWhmMpuRqc/RJbn3+sxUbbYaYZa56NBZ6AAAIABJREFUDH7OjOZnNdP/bDYySzmbINn1cHDEJVAWakeSuxBTNb0RR1frGfLnthK52CCeC1/KspZpcrJZZcSt15B5S+y6lcUFgXTDeSmEOJ7tX//0z8fdd94VjzzyiJw3umBwXHntOudVkYTNe94cFvSTIvRC735PzPez4D5UHaONtbUYHBiSk3j+wuX48bMvxJ999XEJGDUHtDR7u9KlSstgYSn/u/rhbglXsMpwlskiLPOlknIv09aeeOIJzf5Qz1kV0GdvzOrie3v7Y35+QQIi7kPHywDQSV0LzzFGRBclXekb7zqDQXi/p6i0JD3GFREDgx0XU02hOOVlQBTBoIwB9M11as+fb8PBv6sMcr/ef3dd2xsIoHdUyUhUNq3Zr8iT9vf3yYuH3Aag8+UUEUbF7WQmg3FcL1DOny9zAXydvkeuCdkBwvA5nW+ZVz6Le8b5k3LiPdV6vrsI0HHH8akaW292M0QtU8u9dvsbDOHD4+MxMjgggQ48Z85X1zs/r3GT9PACNAA64EPqkozI3s5GbG+uaAOmZ58DSrgGrn1tbUOtTm6dYY1kijb7yMWgV6qvkFKkBtgePXX6UBHKwQHMGdWk6Jiq9eGHHol/9Kt/Px75wPujq68n6iNDIoTtYEDkQO0JQDsQE1lei5atvViZW4gXnnkqvvftx+LC6bdjZXFJgN6C2hkcNaLv0lednRwpGap5SYXYQi1WKXiNeS09/pq+xiTBdLo0T7uoQmWLUku07LZGy56UcnSdSrPqOxnwiMbgVmzuMb+cLAOgzrFYOzgoZAcA9MVoa9mIgxM9cfttE3Hn7ZMxMTESw0ODAlREfkirX756LU5dnIr5lXVN3cOIMCoDJwbHDkCX0Eq0xY2llfjLp5+OxbWN6KYtkueHKt4+RcJGnbysZfeUe29pimBHDihyuUukp8JYN6C7m8bpS/YPgM49dQbMe8RCR+gnkD2jhIODwe/58l5JI9sSvfUC6C27mv5l+6NuD0WoGaGTfcLGXZu+LsfSanHVfVoNSBpg0yCPWb7DpcJm5Fy1efsj9gbrW3Njbo60DXp+j0HjJkBS48rNA1mqQZQdDB8j7XNKjqKS1AAlODQlMyr55lLudGrekIM4isSlyvCldMYoWW2rKwSycDo7mV1T9kbkNkp62IiUUW5+LqBeRIdKG5oHFPEalWY62sogqVK24dmS+at3q8RC19HRycPxiY9/PO69516tfelWqE7NzKZqSaz5nHwfb43YSe68iRRWeaGDUh/Djqoi9LV1EckB9AsXr8SPn38xvvKfH4u5xeXsMpLjnoDuvrBmf1g1Jt93ZuU6sl6/HUcmj8TvF6W4M2dMirsYTzyRbWsC9O3rl/YwXHwB6HhtPT29MTc3r+9f+43fiNmFOfXAdtJ6IqY6IxabfbbVxWPv1gDkG1D1HPHgvZkNatX3NVPFmYJuAGKZmuTUlCP7ahvDfkB3XdoL3RE8AOIWNEe4Zqub6a60uKK1lujrTbIXxsh1Pnvrbr1Rz3YZieo6oA0B12R+gZ0Bjq86TJlM51o5x+Obf98K0En/48gY0B3pEBkD6OYH+J4b0Ll2XuvaKOfkaIhpVUcPHoiBvh55zqwJjseCvXb9etyYnVVdl1Qtgd7qBp5wi6Rx21sRf1lOMkuJ/DESaivq6dVnIkizzRuLp85n8zctVtXSc8ypDMFeSrTiffMTpuwmKmKamU6/a2fce+ed8X/9b/8ofuav/YxSzQOjw9FBRoXxvAjs0OKIoaIOuLKh/9/d3IqLp0/GX37ra/His0/HlUuXVWZAhJLc9y68jZaMTl0z5ZwBdFKOeBNquURSlPBDQ1S2ld6XI1oAXaBOv7kVF8QUhnQn1YY0Gw1AJyJPQAdcIcFtbLc0AH13j1QnbVjwFBB7WY1a53YcPjQUt992II4cnohDh8alb8+Uqt6evpifX4yXXzsRb5w+L/IbJoOUKB0QdNgTUUEU4xmSGVhc34oT75yMpfVNATqZFVr27BBXnV5Am3N3hqtq6EQu68q2IgkRlXo312tymddmtUUs1wnrrk0ROE6ms3UqW/UhQ5znk6Q5ODrp4LJPMpPGM2iJvhKhq65eme4mm6UInYxfp+rA3KfpqRl1KrjG7yjdtXSDM8/XvKD8XRrfavbRAO37857RMg7iPkBvrInKCFQDevNvaqYvQkY3p5SrgVXVidDvKfMA6KXEpuOVUb0ZgKWwV15firY0vsr9Yo+aiAugcwOUESmAjgMOoEulj728k8qe2is4+YrGSxeIInVKVanH4RIO5y0HrQuNkU11umQmIMtfDH0B0BE26u/tjYcefCA++Oij8cjDjxR2ekuqmZaTrzpCvoc/OUKvXPc+bN0P6H7WOQt+XcIyOIkXL0/Fcy+8JEC/MbeQZLgyC+JWgE657j2/pFPBus4a+hH60EvKXTX00raWEfpKZhe3Zi7u6WT3sn7FA8YwzM7OxcLiUvz6P/2NuDE3G5u0fjGAAS8McMLQEdlUajpVj7a6GPefsOoJJW3htLMB3W0gnJPBuFGPR/6yTO1yJG+Q9IMyi5rPdGrP58JDcN84G9YiF35Y7l/nPlBD97kgmgC4QJzj/qh/tQi+OBLnvW5Rq8rN2llwlsGGguvmXJ1y53x9LR4WwXlZaMMpPc4JpqcdEq7RzpFS3bVa45i+LjsQFtAw455z471sotGhwRgbHoiB3h6JzHBcetXZ7ETo12/MygOlrQrFMZTFNrd2FKEzR31niw6JJDslaGfpIO9pV6yursfSYhIK7eTgr/Iat3sJtDdToYzDsLFTRKg91tdWVH4gOgMWD42Pxf/6q5+LX/qlvylp3tHx8ejqqcsFVlRMPRTFsu0dpdPbijOzPDMTzz/9ZPzgL78bb514M3Y2t6MNm8euQ8wIw1Z03clCab2Vmq5Gi1LYLxOUSBehYc19pv7uCD2VoFLqMY1KajY4nZ/GJVPuEGa2qJmztkm7b+/FhvrRU5YjB2EgwrIWrS1bAYG7r7ctDh0YjMnD43HowEgcO3pE/buo+nV398bM9RvxzI+fi9MXr6gMQRYCoqE4LyLr0R63G4sra7G+vRurWztKu6MYxx5nHXMP3Bqpklyk5LIBnXXjDgbvLxnjbnrRdxqaDM5y8RoDr/clx3VUxmdyDz1u2A54Ruh1MaIhdFYBnfe7hMbryd5QQ5dzALaU9G6CWkZKmhvR3qG1u7S0HFNXryluYn9633Ft3t/VqM57MO3ZzdO4nDY2cNh2/bQIvRql29m1M1MNlKrryPfGdrW555rtwDdF/6wkUZ+qLUkQ3pIzoHuHsFKZcCZn044FDm9Hl17HekgicepRIAkLoLsGTz1be0IROqCexFvbQBw2vuQQCTtSidG947aJpO9hyJNh0bMDn8hTdTByOSWi+R0Af/fx4/GLv/ALcejgQa2FPc0yaBJdfR37wf3dIPqTI3S/3se5VcodQL98ZTpeeOmV+PJXHosZAmT2ecmR7Ad0KUOUe34rUK86k40aOhG6Uu5n3g3ohC+b1y4I0LlBc7PJMHWEvrC4LECfnZ/TpDVEKiSmXiJ09aBqpdzcduFFXfVQqzc064eZrmxEQmVoiskYBnR+iixF+5VGdGYkl5Fg1vDtDPC5rlvzPjM5HfHznkxL1huA6HPnfEibYwwwGkThDa+cGewl1c01OYqwQeIYvJdvFj5pw2rWgM/FmBm8q+l4ztMRulPyAK9Jc0Q6bq3TBmhtjfHx8UYUXmXqK/WFFGZRwmtsyn1TlAzofk6A7oHx0ejv7lSEzubhuG4vISU+v7CotPvyKrrfeIzUq5LlzAhUcM5RtieHiRUtljKKT63KAHFvnCaFDMezMMkx5WrXlV4Wx6KN8ZqMwq3H1ia6/IuK0ll3fb31+OwvfCZ+5X/+5ZypPDycjHmm1M3PxezcDQnTcA04QBOTh2NgeChqLa1x/epUPP3kU/HCcy/E1OUrsTS3ENvrmwJ3onWEHET2LN0XSpnL4BH9092R2w+jRBSoPmylJovBMqAX8pv2FxnPhvObtUq4KOo7L/VzBF8A2E2VunGc26KFUa8ttIitBVnm/v6uGByoxcTYYByYGI6DE6OaK42z2d4O8aw7rk5di6d/9Gycu3Q5tveYUY3gBx0btICm5CzkJgB9r61TGvVzSytx5sKl2CmkTIR23PXilK7B08asOr+AtansV3dNzowjdDut/J29xc8qoLNGfVw6HLy3bOBY066L0x1jQJfePGuvTF6UrUH+tV6L3l7EiRLQG+BH7Rs+gOZGdGgELvoKROgmi1WDAY5dDVCqkXizLNi0e7ZHTi27++aWgK5IuUm+qoKv77X3uvdoBizpre6Pxn0+7/mZ6OMJ6DJ2VRBW1gKOC8d1p4bWZeFF6bUqnyXh1+tBhESR2RJgLbBjcKZFFscb1UAJqVTKqxplrLpppp/FcSjse2m8U4fXyOI8hqcfkjEUABbNfrg28C1Ghofib3z2b8THPvpR2V/rpMuHvoXIjG3ifwug+9na4ZKdVYRODX0w1ta3tPdefOW1+LOvfDWmrl0XKQ5X4VYp978qoFdT7h7OcpaU+xerw1kY31wAXRe5m6Q4TtI1dEfoADopd2m5q81mT1ruuYVubtnwwnaPY7Um3lisDKgo3vl+QDeIvgvQVYuDZZ2Abq+P41SZqSav8MBcq8u0brbSWRbWEbofLMfhb9TRMSr0qPKldL+Ica2qXfNv91f7Gk0IAhj5HX83CHMdfL5GT5bpRNVyA7+zl2znxIDO+Xr8KsdIT7pVAGXnoNrXy7kB6Nwbt8/xHr/XKUP+VjU8Cegj0Y8xrHfJA9YkMenAN8kwDLSYnVuI1fVNSWhS44Wcx4OBmW7nRBoCjAptaG5n9mJ5KfW4s9sBnYC1xuQ8zo3oXICu1hYRNFSbo3bG/Yd4Ju3kLVqXOuID738w/vpnPh0PP/BA1NraYubq1ZifvRFXL1+M2dkZpe2Qtz1y25G48+674tjtt8Xk4clob+mIi+cuxtnT5+LcmbNx8dz5mLs+G0vzi7GxinTsZqyvltozxLmOztREaCP9hVfdFkyOSiJWkn7IViUbPjMEWR8vUo8GdIl7ZD0Rm4YWAFGjSHBE5tu7En3ZIjonoleafyd2WxgIRCkMh6s7+nq7YmJsKA4eGBWBkeiEeQNdXXWpwl28dCWefuZHcfHKFWUJyHSInU5dnMFHOMZbOyLODYyMR623P5bXNuKHzz4f1+fmorveo+flteX9xXNzrZl1aND2HldLaNEoMDfDpaYssfRo/VbbLZXdKIS5eq27MS/BQJaRfS36+nu0ptmbRIgeLGRthnQy9oqee3c241RY6hyPVk3uOXV0MhSsvxvXCWJSDMi2w/vFJTBHSt5LVQJc2rTclykFm+cBC7wZ0DThI7MFTZW2/YBvG+l7WgWRrNY0dcz93v37+l1OhNDTPOsExTZ6mzUIizp1M9Pa7DgqfCYElSizwW4vCoF6ZgjuFED3vW/Uh0XOZl1vCtRdfiQo0h5RFaDIcFNPL61m3FfpwDNimAh/G1klHGFnxRjswrz1HpGU5+dmdR6Pvv8D8bf/1i9JVU6k7cq8+ZsCycrv/3sA3cEox1BH0WoCOhLZU9duxMuvvh5f/rP/HFemZyRElRz8d9fQxWthYuS7TybtSEm5q00UUtyRo/F7JUI/qwj9n8eFC+fjcVLuqyvJVdiYPr9nL4kIigeaoLYY8wuZcp9bmFfKHUDn9FR32dlT2sXsR6flbKzxwvd7rVmv2ZVoil/vmpX/7ajdoOQNj1ElbyTVs9J7bmfArVsGYKf5/HsWkVO9BnTXur1JDejUpwEdiHH+bJSSWIUAOsfGkJn0wzmwKTB0KNThOFjtyml2ZwY4nlvpMk2VAGAHxSl3PkPg3NkpA2eCm6MNztHgWQV0aqOk3Dknt/RVAd1eP9fq+877Md7jo8MxPNAjQoqVnsQyLfU00vmr6+sxfe1GzJDJUcCAuhfjVzfVP24HhM1PCx3nyHlAfuvr7ddacd2fdZCZlSh978nAT6IVc8mxx4jWFIW8XjIHLUq7r66uqP3r0OHx+OAH3h+PPvRQtGxtxpVz52J9eTGuXb1MATXaO9uiu7cWQ+PDMTw+GocOH4o7j98dB8ePRL3WGwAIanSXz1+KqStTcfXKVMxcvaZMwrWpawJ5mOHiUSikoj83749mgm+QAu9SdI78Y7btJaAnO760rBTNc1Le6udV50GCORE66d9sU4OfABEume/MNd+LzdhtWRWYDw2QXWI8ZXtMjI/G5OTBOHToUIyMjMbg4HD09A1Ea1tXnDl7Lp586odx+eol1U7p96114egloOOc8+xqPb1x9Pa7YmjsYKysb8RXv/b1OHnmrGrscDFY13YMbZTN72D92Nn0npUjigxvYcjbUeUYBvRqhM7fnYFj//TWk3TqjFVGbing1D/Qq7V0K0A394W7nnruCeiO0FmXPI91rp0pkRouwl5cj4V5pjGmJC/nxr5zdqwK6FV7laW4dHQNwLZ1zgbmnk7nrcJ9y+i61LKrGUxH6c423hLQk1baILPxHtsR28vqMY0TrAFqsDmtMuvWHe2U+6xRD3kw004GdD5fwQxaE5uZBXVmRc+kozMnMyICZfZ+AV+p6LXiQKWEtJ8/YO3yaabRc7hXSjBnkJEZu04pW1KbpoYuUOe84QghbtTZGaPDw8rYcZyx0dH43N/9u3HPvfdId6EanTeAcV+0/l8L6I7Kq2lwZ0LXV1fFcgfQr83MxksC9K/G5alplbySOXNrQIev9JO+HBCCe0ePJMudaWupFEeEfj5UQ19l7kVLtKxcPr0nL5pU8UKmijEOSkddm4l/8S//n7h89YpkX0m7Q4qTJvU2QiAwTVN8wCBhoGDzeWNUvW3+Dsu9sdhKvcY3yguSC7EDoDQ8m0gzfTPN5ddXX+eampm1roN5k/FaQJdFA+gCLt5IbFIcGVLy/B5A514oHbyHmECr3mumuwVTnC7idU4pAkpmknOeTjfasfAC9/3xNVTTbRhOR0FmE9v4cR42jI6EBNxoeMM0LgINfi5ejN6kjpLsvaqO3tWhqG90kJ5cNmmCOZuJthDdp5bWWFL/7g39zCiT68v2Oz4ve4RDrWo+X+pzfX0DWi9Vw+CyBK/DoPPNMdbWVkWw0+YvXmqtq1M1Vj5HIzp3NqLeU4uD42MxMTIcA8x6p4VueTHWl5eipxtPvyW6+7qjq6crdtv2oru3O0bGJmLyIBrRkzF5+EgMDw0L7CCnaKjN4kpcPH8p3njtRJx852RcOH8xpq9OybhQWkC0xKS5LeRxmTqHvjStb6W1MI12TiXk/+XEyinICJ0wH0Ah7QuA0xdOxLy3xxCHbAtVFYxn0L4VtToEQxTVevScGFM5MTEaR48ekSTmwYOHY2BwJDq6ujWI5aVXXounn34mZq5PR71Omya/Jyu2K+IOXQADg8Nx4NBk3HXP+2JwdELlk//3//uj+P6TTyrNimFkn3sYkfewOxd4NnbOWG/ejxDqeC/P0aRT7xELCrl1zYRME1VxsCyv7Pdw3Hq9Fj29OS+BzxSjmalzxcZY7x0nsKO9NQcP1ZDyzeydIshSQ0dcRsNaNItoO+bnsAPZxmkH3JG6HVLbEYOnasXaIWmH7GgbhH2v3stQV4OYBnCWsqX3xK3AvhDWG0JcdtDtTGT6vMmeb6TyJYFIxihLELoOBHaIvsWXIZ1uLk5JeZfXYXOXV1KfpGlPdtUHDjFNfBIIoerBytKt2O1qX0zNCpcSub/sFZ+jAkKNus2sK19qd6WGzr0tQj/YH2UBsbEQs1ta1ImjTozNzRga6I+PfPQj8fGPf1xqchAmne100OfSpAnW1TJHPqeba+i2jX6GmYVodnWl87OrLB3zIMgaUMaanpmNV19/I/7zV5+I02fPiXGfFYbk01RZ7oZyj/ltZhMsyJrZHgVo2ztx9MhkA9DNcr948UIB9DW1/DYAnT5Vk7mGhkZSWObK1fiXv/3bceHyRaVy1/E6y8FJMVJny7pc1pu8sGzcBcSV2eFOk8NyvxWgG/ycZqqmnwToSv9U+iTLDTbwVwGdY7GZ7Xn7mNQaMUoAOganmrYCzAFljArlB96PF+rtSyTAa1hEvN8biM/ACFjekvtRVYbjWv03jun3GdA5By9A3wMDuuVrDQzul3cU7jqmNje1+kJS8fEaWZGirMT7Deh2jHhNraNN6Vwi9SFp4bdlhKN0WGkzIdOxtR0z16lRz+v/NfxCmZPMvqRRhEm/1lgTrJHOzpoWPfeJc7Y4TwMIimY216FZ4ZB11FZTCFldnarXyfnc2Y6llaXY2FqLnlpn9Ne7Y7SvLyYGB6Kv1hltezsaBdvathedXe3RWe+I9u726OzujM5aPfZ20e4/FIcOHY6+/oHorkG6qmsme1dHClb0dPdEraOmaJ1a+3M/ejbeevONuHTxvAC9r47kKPV0DE1NZDpPINPG1M5NQJdIjWq8yYSHYU7KV8z27b1Y07yBFKLJoTeZrhUw9bbHwCCZlza1ZEFEgvmP+M/RY0fj8OHJGB0/EP39Q9HSBnt7J3787HPx7HPPx8ryfPT3JaFMz6lMHmMs7uSxY3H46G0xfnAy6r0Dqtv/0R9/Ob7xzW/FIoIy7W3KhlU7QbiWKqB7VkJ1j3d2Aeip88BztpHK66np+Ztg5X0gQJc6YGYF3NmRBhTSZgI6XxJFgjhZAN1ltFzXjMMlRc/xaKdMQNceZ92ovVA9Cw1AX1xYFjmO4/DtwKT672pg0Mw6JqBXr6+a6pZT9x5f4gNV9DOcMjdgGvDeFW0XvHQ/+nsBevX9iZ43Azp2NFU4E9DJ2mQ2022n2UGg0kNLm8iwALqzB4A3z4rOGEXaieYp5KNIP1n8ZJi4274ui8gUZEy8kOpoEqBVJy+lC2wZ2u5m1lP+M6AjesUeZE/h3PF+HNv3ve998aEPPhqHDx9qlHdsT23rqrhz8+P5yYDOue4HeeMcxNh6d49s4LXrcwXQH49TZ85lG91/I6DjuIjG+Z6A/oW4eJG2NSL0CqDLiLKRlpZ1Y4eHYVFvx/nzF+K3fue34/yli1KJQ88df1Q12GhVxMW69YN2bamaPufYvpkGdOVTK6SFaurKi9EA5gcCoDtV6d/5gRi0HFFXGeV+rT0solsMSLXf1Z63IwWOQ2qP68Qbp36LJwYoe/650+6cg1OLbr+x4ak6FGbQcq7Vlp1M3zXHGvre8fqsMzdHqHItziQo01Fa1xyFYLRIlfr6uQ6nNZ2es/qdPVZvNuphHa17MTo0EAcOjEupjU20Sx1LwEQbG2IerRJMmLp2LeYXlpWxQQQNY2CnKVN5SZhLwM4cNEDiOfVSISuZBBuuagaB9ag6dVFjk053vachw7q2uRprGyuS/ERLbbi3J44cmIgDw0NKSe9skrpHi5vWuq6o99Wjs8box7YYGBxTVDtx4EDUuusStFeqtbMr9uhdb++Swl+91iMDNTM9E2dOnY7XX3k1nnnqqZi7fkORQhfCLBubYpETeZB2dz0w50QWvklRB3SWA5lX0t6SedV4W6lcKyWKjCSAhSM5MDgQQ0P1GBzhmbbkWEoRg9qUZjw0eThuv+OuGBoZj4Gh4aDFbWZ2Pp586ul4/fXXYm9nM/p6u/N9dEDU66qPo6539LY7Ymh0PGp1ZIbRl+iIP//6t+Kxx78WZ8+fjxrE0Z1sP3OGh5+qk5dvAzrPzevWETrPHkCvRjUGdGdpnFqXilxnZ/R0J1k1o/B0alh3ODY9aLa3tpSBS8mz4LVJmutJVUdayxgSUkSJcEYbUatGWOY6tcgMBnh5CVXI5Zs4OQkqzS4Ur2OuJcsLRf2tIgFsW/TuyO/dqL4/Qm9wL0pWsnosH08/C6BnIJz7zaDOz2p0f9P5lLa1MpJJe1i12+Jw8r7kVjQB3e8HjBCV8n7m96w/nhWDcNy/J3VFZptrtHIh/XWkAyv7XPT5IdOpHEXZz7PlSzubzp/r4vedjGjdjo11nIncV1Iq7OqKkaEhkVGVwm+nZ31Nx6MUeffdx+Ohhx6IBx94QFyjVD+lYyeJ1c0ouNk+asdRZbVKW2nVKXOWt/o0jVvYANj+ZN1mGEv8+htqWzt5+uxfCdAhFDeyyEVsqqou+F8N6Jw4EdHK8oo2ycjImKIset1+51//6zh3/ny0IquJASbliSoWRlAp0OJdFSYjF7wf4A3oNtiIT1QB3YDsaK2xmCqyh8kgJoJpMle92G8F6PzOnrXBjJ+exFaNsEUSqWi9G5BtcFg0pIAxSB7lRzbDTHgDOoBvHXmMkhSVimHaz6B15FBNu9tr53m4jm61u2rWw+11jmYaBDxSVggzSGc9iXF8e2Fy/3E6nPrnff5M6sItO9vR090VByfGY2JiTL3LSGpKVrGMYkVljChy5vr1mJ65oTQTOuM5vCEjD2qSGA1HYnqrhCF6Uu8bRadCsOH8SLG5hqfrVv97qnw1vfu26CaCLtPamBBOhE4tu3V3J/p7uuPA8HBMjAxGP8S+1r3YXF+NzvaW6O1FqIfIEXJVX0wePRYTBw7G+MEDUlYjUqb+hWAOhotsQneN0gXDJnLGPHvj0rmL8dT3vhcvPfd8UDeDN7DL8IoiIate9kLwkcpWA9BL64087iS8Mb2Qe0faHU4J0TNATpQPgYl+6uHhoRgYrMfgEOIdKOilcAfPamxsXNcwedttMTo6EYPDoyLUnbt4KX7w5NNx/vy56Gprie4u2o4yczM0OqphNrT4jU4ciFodieG6InsyF0/98Mfx1a8+Fi+89HLUeurqpa+2TaYxz8EdPAe3MTnDxN8hxXXVurQOqiWt6ppOAEnFMZdlVLLqbqbVDcQANzXVXvQRygAkFOMM6Oxbd0rgePPN+E4idLInBmPWZ068I3HSJgeKdQqgwxdysKHySOm+cXrW9sW4p+OSAAAgAElEQVT7KLNhdJykpXLwYTCw8Mu7oTx/48i4EaxUVOb2R4FVQFcttgHqCUjVKN7p/3d9bqUPvfEe5R3TIcggw2zzdGb4UvTODIA17FhVxjedrxyC49p7aknghCur1hLR1oWIT85XcKbULHdH4zjqAjMp16Vtl0MFT2WLUkAT0HEGcE6HBwZyQiLkWpWLN6Vgx97AVr/v3nvi53/+5+Pee+9tjFvlvrJ+XI6tAns+V3g7Px3Q7UhxnrZNROg99V6treuzROhviuX+zqkzakttsNxvkXJP0l8S/3QWBnSJGxYyIBH6zq7EdFxDzz70L8TFCyVCX1vLLODihXf0RPCs7HFDsgE8Idf8m3/3b+Pk6VMyOAxngRwHsxlSBTVBHro9Q26Y/13dGF5oTmMhPlEFdAP+/rSI/+0IIVW1mg+9CujedBgGn4d7tKupKSJsFqyZ6JyHSwO8zgCLQcFgKSqGObmTLTIAumvwSMQ6GuYcHcFzPEfw1WuvRih2NkwitCPkMoNJcRb38OLh2IAixwIw3SLntCeZFI+qbLaZlPpNaR3iOkxwMajj7QKMbPPhoYE4fHBCTFLZLLWQpFSkZqS3d0hnfuraTMzNL4hbwTAZAJDr4nWw3Dl2kgDx/GFzZtqVmidfyoJs0ZdOOiudY1S7AC45IoV9zPoiNUdqm9odpC10zdc3VjWIhUwCqffRwcE4NDEaI4N9UUdZbHVZPfL8jUQ3dbfDkwfjyG1HY2h4MAaGhxW1QltZ3diMRSLDnb3o6CQ13Bk72yjH0ZqT9bqNldV47YWX49vf+EZcOHdegjId7Atq49QSMbhVQG+k3A3oiF7Awg1tUGQqpZqoSI99BHks5ICMDA3E4ABtlEwUq8lQ4dSy8bmHTKEaBdQPTcbYxIHoGxiK63ML8dY7p+KZHz8rTYn+7q6od7ZraMvwyEgcOnIk+smSDPTr9e1d9I33RrR2qv7+yqsn4s+f+PP4i+9/P7Z2d2RUq61pVUDnHMwVsfHHELejS0A2r0Ta1dqjHYFqhG5Ad4TOHnRJxoaWbAWAzmuyxk4qP+0OrzdRT+ImmvxFxiRlSA3oSuGqEzEnrqlUSC/+wrIU47z3bWsM8LYxdtTSoGe6HSlVX5/tj+2Jf/9uUM/W02ra3KBcfW0VnKugTQapajsN0FWgefdnihbXELORUyDHxscyGS6jfmdatX9VX0/yotPwlEBIuVPeaKbc83nAJTEBr01rLwG7AdZWcSsqizjvfKbuLwJNfD7kUmrwOH7wZbAFrEdlFhAP6lUPumYnoH2R1S11wSBzPDI8GA89+GB86EMfigcffLDR5pvBQ3bjvDtST/Ga94rQnc3Y/4zI3HLNtHqTaSNCf+3EG/FnX3lMgJ6T1gop7icBet7KJg1BbY12AGm53IujRwD034s/+NIfRtbQP19JuRNka9raWwJ0DBHEH2rnQ0PDegjnL1yMf/8f/kO8+fZbOrFaT4+MEBu5q7Oma/fELI7BzXJKuboxqqCWqU0Y602CgW/uTwJ0PfQyYKGaZuK9BjtHAVVAt2coY1OIb7wfQPcia3iFhXnulFiD1akacjPdTYSM0bly5UohhGSt1PVtrhHDA6j72jmm1aj4XKe8nR2wl199PcdjETpF79Q6gE6k3WT9Zg2fDQDhCcD0ObiW73tMetKysj62auhE9aJW74hQNIJYy8hQ9KpunSnGNBopzAHwzc7PS8RkUazzXIFp2BLAuZYsO2TaHfII54VTxE/12G/jAJBaJzJqU9ZHEYKkhdOJEKBL/AO2dqZn29qpg6Y4ED3qQGV/bz2OHD4YB8dHY5Ca69ZGtBFx7RJF78ZAX28cODAWR247FL0DPVHv64vO7nqKzrS2qW2MDBQteRDUaG9ieh1rva2lPTrppZ+aiSe/97145cWXY/rKVUXonUyhgm8h0qbHAafBpH1NwFTGDWs2Mu2XtAEha0tZZAeDCZu/VTXv0dHBGCHT0FNPVn1nDrDIfl80Depitg8Pj8SBw0dibGIiWto749TZc/HaiTfj1RMnpDU/2t+nzAV9/GQjDk0e0TXjxDBHnmlQXd19mg/e0VGLU6fPxbe+9V/isSeeiIXVZREsDdqOTt1Syfpjf1jVzQ48zrodRpdVDPgAPd/VCN1lJPWT15PQyd5y7R4jw1qhbY11q7kCKykwZJB1qUzyo8wCaGeoTtEVN2GXYKNQkpAsVh19ZzeWFlckosVXEjqbIO3Uu425Py+fKySuZquiAb1qm94NrPmbVGO7+a9+n39bzVY2jlmJ0PeDusHWv/dx9NxKhG51OoBTpYdGhG8tkdzjLgOqE2h1TRMEzdhPrhBcExTeco+6D11p963tbFVDqpiBTZBV2ReVKWhcvIVllHWqSLXyb2VjzSsqWcSsz2crK2l3SoIEsOio8372iEitK8vai5QDqKl/6lOf0vhVbKIDz+qdb+5XurZ+OqDfOkLn86ihA+jNGvpfJeXeiND/RwH67Jk3kr8TmQZlI1Hr5AFevnI1fv8//cd4/Y03lHrBsyc1ybQdCEQsYm6igcaArhp7ETMxUHmhKErXYAUtp8a93e8x8XdHhepLLvOMM0IvwzPKQqjWqh2hO+VuQLcHDhjzZbC1Q4AhcZ3F0W6mrDdK2jkNNO8HkDBm09PTOkenrTAA/B1j5zq8N6bT3WZyV3vk9zMovWhINVLbclrc91lqd2XO+sL8gkhiAKHGpLa3FXU2RzNoqDenDQHoqamd5Dw7C7DImd9JPYenQspydHgoxkZHlFrTxiOSpN6rlrVWee9IwtK7vLpJXbOooukOu2UnU5trq2hAQzIkfZrjMvmcjU2GzKR4jpm3ql+SiivDf3SOyD/yeyaideSc8nbGwa6tacAMoF6rdcSRyUNx9PDBODw+FnUIWCtLsbq4EAyfGeztSdAcrEXfYG/0w6eAYEMZgj5tSkjREmubAGzEQP9QQBBtb0VKlplnbbGzthWn3zkZzz/7XLz4/POxODcftY5ODXihfc1GpxE5lVagVnTcSbdT60T0CBEcUoXbm/n8OttiYKA3RkcGY3R0IAb7e9VTrdGUALoMY0poMg0NMB8YHFJ0Pjo+oXGWsNuJDs5euKCWvInh4RimDj9Mmn0sRsbGNY9BtXQiClTxOrrVB9/ZmYI0f/Gd78Yf/cmfxvSN6zE4nCOD2SuOhl0KYg2yB6pMdu0hQLWjo/E314fZBzx7Sxqb7NQA9I5O1SF5DZ8HqKdzmwDT10/LXrLgccYB03QU87hkbtLpQSeA4T4AOpFfCukIVGR0mByWXBCc0pUVCLA5w0Ls6hJF5ahm+oRJ42cGqQroqY3enJqIXZKcqYfVmP3etHBp7RpyYY18/U3A6loqREo7UQ3t9kIkT9CuCqc0xVuqQJ5OQ3ZcwHCnTJDR8J66lOxcpP1xOj+dcfN3luR0597jPFIXoi5SGtEpZTHuG998FnhAChz+xXbsqDuK56NnKYXFTCPjcCoIKil3O326f0U+OgO8LLup/IZQzXbqhWCv8hwok1FWTOIp6W8+n3tNeZWRqx/+8IeVfmdKpbMSN/d+p3PTzKqULpOK1+WAxrbZuKZgcguWO22V2zFdSHFffeyJOHnmnDhnTVJcdqSb6e65pRbwsv0sLfo/MUKXsMxvfiEuXLgQX3via7GslHtEy9zZN/d0s3dRLEulLm4El3jl6lT823/37+PNt95WWrKr3pNCGIWMwkMxmOKl8dAdsXNz0vPK2giRChuDVCykFR6qwFATtrKtRBFZhUBUjVodoad8Y1PP2IAsmcFS46MdgmPzOw8CoJJBhDc4OKDXYRS8QTlnzh0AZfFVW/GIHknrWO+e6BiyBZ979erVQpzLz+OLxa4hFW1tSnvaEKYXmbVH7o1T+rzHdWFzD1zLIR2l60DrXM5TDiCA+AaZi/vKhqPeLENQCCs4FUwEw9gmqampPe30JOfPRnCNnbosKXciHJwYFt5Af39MjI/F+NhYY1CNiWoa2IAi2MpKTF+fiRvzc1oXGnkLEWYXw9qubMzWJmNnlwuDOOtqkhGVzCxSurNqm0keQ3ZGEInjpNgxE/PbLTJEYR0dKj1g2OlNJwXf0rIbE2Oj8cD77o27jh2LvnotNpYWY3H2RuzRvsTwmBbW4a7S2ANDg9HT1xu1erfmFFCu4B6uaFjMdtR7emNocFgpd0oBna1d0RYdMT87H089+WQ89f0fxI2Z6+lkUJbhHNXulzUxpVZZ/6wvtNwpUe0xWW1HKe21rQ1txN1WjE+fsgfjYyMxNNiv2QFwGMhEdHV36BxzhGVEVzdcjuHo7evPHvSh4ZieuhYvvPBivPnm27ofrMORsdEYY+DO6IhS7hDnMLCMvqV+zvQ8yHAsXUCOzoVvf/s78cd/+uW4Mj0d/WX6IG1daTQzWmYfoeDH2qQ9UdrepTaMs6XntptZKO3xgmO8l+fOl6N7AzprJcltnVq3WapJg45TgwKdlMB2d2Nhfr7BXtf7kSDtoTuBNlpAYzdq3V3qPHCHhtBXgM4aQ9yETElLLCyTwl+Lra1kzqsowmAXWNc7MKsR5anJORBYiei5FzsQQVtRDmSNd8lRwHbh6DogSEU0gGxXra8pplJqo8VxFjtcvwZsizCN7GZpeXQnmP6mw5cWsdQ5qNZc2XfpcBewTt3VdOhLqSD/n22XY3z5ZGyyCMeaupkjrLUPVla0v/2MMrvKZLXsKFAHjASgKFtmBtSCP9gQiJ+sWbP47eQmoGdWznVtOU3UpTVRM8l51pX3M3QGgDG9PHOurEHGKxND97YhyYbsDsdkH9x1551qa7v37rtlM/i9J8C51sdnsi7UDeJWagWSTcLarUAd3gCkuDr8j72Iq9MzEpb52p9/K946dUb3PweK2ZfbD+jp5DRr6NzTDKp0LkXLnXVHS56U4r70JQli/ebnPx+XLl0qwjKrIgkq5Z6eFrKqybAVoO/txZUrU/Gvfvd3452TpyT3CRs2Wz7SE0WA3zUqk8ocTbruw3H8GtfQ6105DjLTrM2FUE2521Nt/i5JA6kClLuhUd8SUzi9VBvSZFIWD69R/+3QtRnQXa/mZ6bE6YVOg0MEm2Mj99QBIIGDSv2S15Nyt2CNMwyAM4sG8Hbrm70/E4qcHnd0o3GpJb3OuWg2caW/EzBPlmmmGWkhRLdbDNTSAqZoomweDB8LGaNokRvfK0dJYk5uZbsKf4Md3B4wTyPTqLsok/XE2MhIHD50OJhJ3fSsi8de5n9fn52NqZlr2vxKyZfUM+n/zg5mxm/F0jLMZasmkd7s0gQ7DObK8lLD+KcHnKIWKRCU60fzlyWIIrOgdUOkz/WsrlFT3ZHe+9BAXzz6/kfi0UcejmOTh2JtcTGuXroQ16empe3O2uts24sOCGNM5urtFlmOiF+T40rHBwxo6ui5Jmj96on+vpEYGZ6I2Rvz8d2/+G788KknY/b6DaX+AHXSf1LQomzguiC9vxjnzXRwJNSxu6WMxsrGmqJ0wPrAoQNx5OikRsPiSEE6om7O7Aba7khdssEZFQOAkF2ADwIbn3omuvSvvPiSSDKIVZBl6xsdjdGDB8T+RUkOQOe+47ho/QjkcHNSN5618p3v/EV85auPiVyHYiSgbGJc1bCzxlg3FpdxRs6ZLoO2CaNaY+3tRbs/5V/d427bYba6BYaUAaTcwlz6Mg2R/4eMSvAhchm64m0RvXXIoDknHY6h1QVZswmwqFsysQ8ASvlXJs7NLq7E4tJirK0uiyvC+k+nby96al3R39ejUgCR4dryWqwsr8byykZs8nzbI3Zb2yS3y0AgIlm4EQCDBHaoBwMI3AwxwJFC3canyHakUiQVmJe4jSwYjh/vot4v56FIbJcO0QTTQlpzhtD2tlrLbwZVzdGdtlMZMDuyB6CJdnN/ZmCWLYtrhYCIo6aSiTg0Sc5kzzn7x/lwzc5y8Ny3NkWXTSe/BHj27hIneLZkoNJJ5HZI+IjAoExtzPO1kh0Anlym5CFg31M1kOvHRuMWdJSJiNKF2NnVQJd77j4eDzxwf9x7zz0xTGZOI5YRjcrMyzoiUd09JX52RlNsXkk+pzyw73uKEPFFNoAsIXuQNXVpajpefuX1+Ma3vhMn3jqZ97VkLhtAXQC75OyUiTTe6ZkY0IusOveCMgZKcdTQDehf+Pzn48rlK/HYY49pOAtOhQBdgFtY4QZ0LvLK1avxr3/338Y7p05rbCZsWEQnOEm8QY3R20Ht62ZySDUqzQgzX5ObvT3qqqM1e8SrdeRmmqkpyuHo14bHr3GKxKDvdIhvtqN31fULaFfbzqqAzrE0xlEznVOessG05RqKqhWLCQMJ4DCVzSpuPieRe0obDYbHEbAdF6f1OWerxrkNqOEcaZoXGyvTcgA6dSw7SwZ07keVQGRA96CY/YDuCMtMdzaOrxFAp9YM6SQjqx2lbcloTIxPCHwlbVl6Z1xfJBoArKevX9f9YEOKACeCFFKPROgYh3X1acrBK/VyiC2I2LBPOBer7xkcvHFd0nB5QM8X50pjZgH9NC6zs9eldPfwA/fHL3zm0/HXPvFxicycPXUqzp06JcBFmKVLjq86RKOddrCuzuiqZSrf/AuVasgWlKEVtVo9hofG4tDhY7GxvhWvvfZ6vHHiRMxMX4v52VmRcSDH4GV1tWefr0hCGBkic8nT5+CI7b2dWFpfjVVAqbMtJg4eiNvvuD2O3XYsDhw4oHocaXwMCYjQXsPRyNnS7m/v6euLkeERvRaweeoHT8aJV16NudlZtdGNTxyIgYnxGJ6Y0HodGBwUIU4ytqpld2erXFFIpaQKOD/55JPx+Ne+Hm+89Xb09g3od5nibjrQPBePC34vQOcZuctCby4OJ2vPGSqvf0dwRO8ecOQOEY7B6/mbFeEgU7JG06hjlBmehEpdymgiQ9yH8AjEKnV5pAhWU8hkW1EV6xEMQ0QKNbSBvvYYHuqP8dGhOHxwPI7feXscnZyMgxMTIj4uLSzF5YuX452Tp+P1k6fj1OXLsby2FS1knHp6leVY29zOuRfwLkrUqnk+ShmnvSQQ0vPUd2Yy1Y/tGr+ybVlnz7JClrgAlAT1JqBX7aX8hoo2ejWocsnegJ4lBBPdsnWWQCmZ9HuNDCJBnrkCnsGQROBktTczIFAyCM5cE0cWlb83y6M+H9k0dcM0p2lyTP5ukq4wRudURhMr8LP8da7FzOBmKYHXEpi2ijNTAjQ6Ygoo1rtrcfjQofjgox+Ihx98KMZHRxWgKHhqiVhb31D5CXtmvEnMtsZbqtXlPW7K+grQ6XgB0Ns748r0NZFLv/HN/yJAt/5BM0Iv2Rg9YRXh9gF6fl5mbPLzbgZ0IvQ/UIT+hc9/IS5fvhyPC9BXpdORgF7mBiejekM1Yi6KGvrv/pt/I7YeSlZB7ak1a2R4VSxME8ucHm+m4PPm28vm706vsOG4EdUHWu3FdETrh+lFmJOnbh5OYE/Vn2/D4weuzy+ePiCAUeAGuS7o97MgWLAYKs7F7WL5TFMi0ZE8UT4GBsOCsfNnuU7vhW9jx700AKoOTGqk0rpVbafQa1sY9pHa0HkPcyiNz0Fp0xoSh9mXayU5Ow0eMsPvHaHnZaRTpTGXHclCt8MhlSHSm2imb6zLwSOFSV0TQGDmMMBH1GhOgyJIaSe3xOzcXFy8eEmsdxYvKS8x1jtyZCtROkBu/Wheo+tub5XxdbRnA+7zdVaD+5IM+tK2yAbvyBYqojHu1bVrU7G5sRa3HZ2MX/zMZ+IffO7vRlcrw1iuxvkzZ2KFMssWcq2Q7sh6sN7hGOwK0HOmcyHG4FCV6VBoLgCAvb0DMTwyHj29/bG6sqbpcYvz83HxwoWYQSp2bk4Av7q8ovoem5LMAj5QRxup5PXYYK+RBdnakOhG3+BAHL/neNx1990xeeSw7jXRvohG+C3c4462HF/clbKqrGeiJaSIeT5c13e++a04ffJkrK+sqaZHqn38yJEYOXhQxwTMSaG3A+jIdipCdxsdrHvKIkvxox/9KL7+zW/H8y+9HAMDQw1AZ914PxvQeTZVQN/viBnQqw649RX4WzVCd0kKh5pn7O4Orweu13uTPcfa1p7fI1qitS1TuwAjhq2/t08p952tTWWfsDfJlC4tQjtZe11bZo70ntb3sWOTcQe6/3cci9uPHY3hwX51GtQ6uqTxT0vh6vJqXLk6HacvXY03zl6I1958O85fuqyAp62zW+NvUf+jhOMxnrJnRQIWG40Sor8EcpX2M5A+gc8SryZZZhukQF2a8U19j8bBKkOyGhFx2fcWOaoCerNEnJ8HiCbROXXbc7/lxDQCMU/bS64UrYeI0WSwlsGUQZ0aPK2nWZ4wkFcBnf2M/XHmxkQ8Az3noqi7Avzsz7SJGUBihzgOjoSyMARuTINDP6SFkde9ipwpeejZt7bJQfuZn/mkovWBvn7JyZayvrBNXAhNe0wnQVyNIm7FZ9uJ8LWwrnDmKctALL06MxOvvPpGfB1Af/NtTUvE7v2PBnSkX7/wz74QVy5fVoS+uraa2S9q6O8VoSegZ4SO1vRuC5FXWzEImd7KGlB6UWav8v9uD/DvWXQ2ztxENpPTcRgIP1B7Rzwgg3QahFR7Uk2iypisCNQ4E/AuT7DU8HkfBoNzcztO1QHg9wA+Px0t6jxYfGVcKq+3ohyLHiPeXNCZVmThmwXsfuusCeUicftatY7u9jUdC/3ywknI0kZG6AY0pbLR5m5tk1E0k53X8o3h4xz5bKv/2XHhPHwPbDjlqJASU4seLWPIQG6r/Yc6PhsD7XDY0rXuZLdihAA/vOO2jprkISFoTE/PSF5U9wH1NchmrW3qc03HKjeyGadcq0Z/llnyjaxIiRJcd3XEx3vlmOBYlHYVsgeA+tzcbCwuzKml5ZMf+2j803/yT+Ku247F6uJinD99OuZuXI9txre2ZWsTm3FhcT7W11eiox3hFtYc6ni5+dPJFKNI2YZarUd66YizYIZ5xrDgN+gOWV2LC2cvxIVzF+Q1L84v6rnA7MchaO+oJRFxZzvWSLezAXt74q7jx+ORRx9RhD40PKyMg4yjjRbpNiK1opjGfUpyJAarR8/t+vR0/MV/+XbcuHZNPfEAOuIxY5OTMTxxUA66I3Q6FLgWogkMjURWGBq0vqm1/Oyzz8a3v/PdeObZ5yQBbZY768Z7mfvCPuFnVfXPe8n72Q6jM2g8QwM6f3Onh9et2Ox9fbp+AwrrwU6wHVHX2HVcAL1tV4qAsiF7mWkb6OmjWq7njWpgT3eHyiyMod1YX47d7U0JEg319MR9dx+P++65JyYPH4zxsWHxGRBaIvDAaSWzszS/JDtA5oV7tby5E1Nzy/Hcy6/Ej559MU6du6oxtB31WrTV6rFNBIxDkfDT2PuK2LaJevNLts0T1IpYjKL2ytCrTKu7hk6XSdqSambSx7P99D1tBEMVJnm+xtQsvzMBXaVXBXaFMFtkr5VZhUyp6WqUMHCIkzRskONKObcsrQL62LI8vqPNatbA2QRnFhVll64Es+rt+DlYkk0qE9n8/Imybad53mhTJP8h1SV5Pe61wL+tNY7fcUd87GMfjYcfekiOHwEtJdvuem8payagJ4A3Ab2acvc1YUPWVgH0umzy1Mx1AToROv3oknluSDn7rqe6+39PhH4ToD/+mPCqCeiFRewaejNCv6KU+8nTZ3IOdivtHlnkJ1pzqsNgYY/ctTYDvYGbBy2WbOkztvF2ytlGg+M5IqiCJZtBtfEKoDs65nVOyfr99vDEui+qZCxKjIp1qJueWJIfSMkb8HlfMlyTxOENqEESvTz8bdXJvTAdhWfUmCIZVnozoHMMt6+5TmUHyG0z1AWJ0JUOYpFDRKxE6FwLEboB3dGKvfIqoDsTYefIgO72IbPtFUHsIFpC5J5pSkWILUhvdsX42Ki0xAF12oKUoi+kDcZ2sj6uX78h5v+NG3NKZ4pIhk56KwS6TPGp/EGqs6jI8Rlqgynzym1InI1wLb0KKEqH472LOwHrNc+LFODK8qJqlQ/cd1/8n//H/x6/+JlPR8vOTlw+fyFmpqcE1qhPsX65z/Nz12N5ZTF2d4jgYNHmPHZSdSJINp49YhcdanNDPIU0Omulv29AThBMeIzX0uJyXL50JU6fPBUXzl+QdCwAoLGdSCW3ooe/HBtbG1J6+9BHPhyPfvBRpd1hsichhzQiZNE2gcJGUZKTnn1pDeXDlC3Z3Y5T77yt+e6rS0saa4kzePDQ4Rg6cCiGxicE6H39/ZK5FemwROkimJZBMUsrq3p+L774Qnz/yR+ql73ek60+dqKs68CzsONrAaVqxOnWNtVRS2bLmZWqFoMjdK9b7AP3VDXN9fWGVoIzWJZPtpORZFuEeYiIC1kr2qLe1R0D9b7oIOJaX4vdrfUY6q9HRytCMtdje2s1Rob64vDEWHz04UfirttviwPjY9pvtLtJB15OXZa+UCWjnMI36xNm/OLaRqzttCjlfurchXj+ldfirVPn4trCamxAMuRZUhfu6JISIcCOA8X9hOyYsm85lU/p79KEbMADgNJ+ZgSc1JEMaABN15Bte6pRum2aU9ZyCErNuZnJTEB32VLJ352Mzm3HfWxKGRrwA3en1K8z1U7WLMWzMtu61yhb5YjWTOPflI0o6nY+D3MAXHbl3/m5aY/dScHrk5CZRDeiaj9/nptLZZsQWjfWZa/ZC7SvkcWSzkZLqN7NGb3/kYfjM5/+dBy/6y5lxHT94iwkTykBWxa/ocOuEbRlf1YjdFLu8GzI4k1dv5F6Dl//Vrzy2huK0N9dQ/8fB+iXr5QI3YBO29p+UtzNgJ4pdxFomJ1c0r9is3bkjUyPLR+EN7CB1gaBW2PjDFjZC+T3Zn/baDs13FxsyfjTMW9RJ3JKz4BefT+fj4qQFgeau8XLtIiOH0x6b22N+jipag1YabStZJqH12nl2U4AACAASURBVKn1SgzrrL852qxGGkQTfNng2UHhdx5EYkBnAzVJYDlXnASnPMvSMoOqmO8tdVgAHaY5xs2A7nvu2ezcY0fo3kA8L87dgM590GYk1bfX0gSMkpBljCG90IMwr/vqEmfpRhNdcqIeg0vqHF7EjsbOXrp8JdW3RHhJIZgk+TRbEQ3upRyehJuuLq0hO1t+jgYI7p2NB88BQOf9XTWmOKXRAejWVpYVpX/mUz8X//c//sdx+5EjqmFOX7msaIuuAM6fmubS4lysri3F2upSLC7ciHV6nHeoe+egCNYqUbYY16Rr1UKGzCiDWpCiZXgP0X1NES1a8NQOZ6/PxvTUdJw7fyHOnDkXNxZoL8xzxjE4ePhgPPTwQ/Hgww/G5OSklNyw1+rWgGQHk7iN6Lkt9uibLoYQkBGZCsOzsx0Ls7Px2qsvx0vPP5eZHbgg3d1x4OCBGDk4GcPjBxSd1zWngDWbzOz2zlqRnA05WHQhXL9xI15//fV45sfP6Zv1ZcfL2STWD8/FaoW3AnTWMs+MZ+mskstr5m84rWuDzrN15G9+SeqLZ7aPfWDyqAl1cjT4r3U7uroB4u5oi/bo7uiOgd7+6G7vjDbKSLET2+tLsb2xGF2du3HsyHg8/OB9cd/xO+LQ0Gj0FVKqasVyljtTGRPC4OpKrIsfsamUO9Gcxq/uRmxs7wVSTHPLK3Hx6rV4++z5eO2tU3Hm8mwsb67FTntn7PHd2h7bRaefdQ/QqIeb/ZCslJv60pP1nHV3gUsZquKmJ55ftb5cjcp5NrZD+wHdAVYj46k0ezLrORe4Lnaozdfh/qKy6CDEx8zgJQW3bMsJ8DT7otS+W1uSPX9TUFbWMc+7GY1nZrN6Te48MrfGdpcWTgIAB2sAcNbusyNok5Q766LM10AumvbPxqx2dWZtxoGJ8XjgfffH/fe/L44fvysOHTwUK8uU3xLEM2g0Kc52Lv/qlHzao03ZFGxBV60e0wD6K6/H43/+zXj1tTfUpppl4krHYpm/9t8aof8BNfSzZ+Pzn2+m3Jm2phq6AL30+WV6eLNRQ786NRW/9dv/Ks6ev6CUe2tnTUxOhPrxVvAUpc5UxkbKyJbIy1F7Nb3qSJy/ceNVQ0G3V60fOVpP7SIsyiJzKY+URefWtlKvscfvyHf/Z/N7paupB8HkLqxut21Z49eAzvG4DtUwOztVeya6VURNirIcz69z2hq1ODsS+wGdf3MMT14z4BrQHcGbKW/JVpEu5Dik/jDeOynrnwbodqxwJjg/A7o9bTstAL4B3dPaaHdp2c12MXmlYvjTA0rKEyekS9+0VFFXhBmOR84xW1sAU1Jx7dLFvnzlSly+fFVtbKqjoyoIw1ug3uzxTCcwvXuevZ0gPxtzFjKFZ+cmMzFJqiyiFtQUW5F4ZcBKZ6yvrWpW8u1Hb4sv/rPfiE/97M9Kt33u2rVYmJvTumDdAuirK9Rjl2NpAQC+FHOzpOXXRbRC2lXzCjwxiuS0mj2T9UpdPBXwEDJBza0zBgdoc6P9CjGaNt2HV159VaIv125cl6Nz9OjR+NgnPh4PP/KwgNfRhvr8iXLIZNFnz75ClrW7L+erSw87x0jSnkOq79Q7b8WJ11+Ls6dPahoc54zCHyn3kQOHY3gsAR2HgWxJoe2KkathJZrHvhPzC4tyxk6fPh2vvHYinnrmR7G0lNMIeT48E+yDMynV0pQlXDOqSbXFKqA3iU45E53r4tnuT7nzXremVdcAx+OZ8dnWeLDTpylisRkdnTgyROEd0dXWGX3dvdHbVYsOFOXWlqNtbyNGh+px/723xYMP3BWHDwHktejYbYkudTPQ9pZOVNa0QZzd2AYgPH+duv/Kajpd0u3YjLnFJRHh2rp7Yre1Iy5MzcRbZ87Hk8+9GPNrG7EEmZVGKohkRcwGhUFFrxh7GfzsNlDCpLQwUSpWtKihJcnG1pQ4Mj37wM+20HY408WZlrcdVnazMsEy2eyp0uZ6PXYdZ9dgLkehhYwi950acVNljXR0MtqbKXoAnd9xTO3N1ncDurMxnItLpHbcXWZNoE99D9ZOUyI4+92VHS7BFQI27Ak7mtxEa8qDG5DhcKBy2FPKCCvzAmeq1h2Tk4fjIx/+cHzw0Ue1nzkOty1xLAl3/M5lriqg595IUlwD0Geux8uvnognvvaNeOX1NxvPNwE95TBzTFN2P5gU52fl4NR7iZ/cF7Pcf+/3fi++9IdfCvrQv/CFL2Tb2uOPKxPMGhagy7CWNgUMJWQbbirjU7/4xX8eV6/NxPzicnTV+xp1N1KdSstycyq9hgZ0boK9PadIbZiV1sGLohVA5J+sCwlkaE+ykAwPFQNG6qqkO7hAvC0vBqeA/LnVFI6NEYAug1iiaz7HXr7TUwYVUn7cGG6Q1OTKEIBM8+QC4yeGCeNDL7rT1j6WU+5sAACdb+6RFyy/V72jpaVJvqvMYpaBLxrnuVCJorJtTZuXFqDOLkXAbvFhIThlz7E5X66hOvGKa3S6tJpyFzFOQtcpr0oKa3cX0NxULR3gxsC0tu7F8PCgao2kuImGVTNrjGJM5cD5+bk4ffpszM0vJvtTrHcrQFnEIoE9OyWas6jtabv+akfKEVwybEnJ0jvs0ZhktnI6GV4q57+0sCDZ1s/9nV+Oz/3Kr8R9992ne4pBlkhMZ7siXCLztbWlWJi/EVNTl2Jm6opS8vQNUxrCyJN+Z/3s7O3E9l5GMQA6jgrnQx/S3g6tTh0SowHYcVABd5wBgfqJE3Hy9GmVJD7xyU/Ez3zykzE6lnoGy8tLIpi6/kiLGi11gHB3d1/Ue4dk7HkGXGMnpM7Fhbg+Mx1vnADMT8e1a1e1L3qlAT8cBw4eiuHxQzE4Op5OKvoH5TnwLJRqV4SYqeDrN+Z0boD6hUtX4jvf/V688eZbDcfQmRwDuuvZBl6XwXheVT5ItQWNZ+u0Oc/T/JJ0sBIsPILYDoT3s1+DI8HvIKQqM6ZJYlvR2dEqBbHOtg4x0rva2qOPrA+YtrkW48O9cfz2Q/HBD9wfx++YjM4O1MqYytcWfT3Z+icwL0RIdAuwv0R7m+tr+VmQsJSF3IwdWnylpLYa65vbSq9TO1/fibixtBIvvfFOvHH6bJy8cDlWNnajFW4E+xXRIg0yIvuSrWl7LW36G5SGjHyT0Q6Q43QCRCnrTYcEjy6DFYO1AjKBVXZ8yEYWPo1fk7MwmhkuTVxTqtla9HvKLAHqN5Uu28mMZEugAwY58QJRjgE/xpyYtNcZkWOn3Uuejkr1m2N4zVT3P+eTDoo15pt8m9Q6yW8Ti1WSII9VHBjAUj3umgzaEt2dXZp9UJSBBOTKgIhFns7z3cePx8c/9vG49/g92afO7A6VWCER42zlObmGnriX5DwRK1cA9HSYr167nm1rlRo6eg8p9QINNssnlFQM6G5bNKj7megnwko4JDvMQz8aADoR+pmzZ+KLX/hiQ/oVUhxZw5Ybp0/syVsquttVQIcU99u/86/iwqXLsbiyJjEKJkWpH3YnJf5S+CH7S/npFDs32P9vD1KLTLVsHkJzrrnSzZ0puEIdX9FiIXGYEKObWm4yaTEvhmrkVl0k1Yga5wGDbEADsKspPz7XkTeAzrVYkYrFSkRkMoivxQIy1NBtmJzuMpGr6hgY7F0LcvuOI2QeXtaI6F9FWx8gzY2pza8WljKshHpSAXSnQrl2g50B3T3EqsEVJ4ifGEWnt83ml6DUHgptKauKMQHQ9/YQS+GzIXftxsBAXxw+dEBENpdcWHDaSGXAwuraWs4Rvzajmi1Md2UJSn850aEAsjJ8xfeuCuDiPlRminstZG0tSw38P8NHsshIJoExrXUpSK0sLcZD998f/8uv/mr84l//BUWv1KCZaKZywfaWInQB+sJsXJ+ZimvTVxThs9kwBLwHh0SjXANBmCRziRciPQSEKKg/Yhw65KkD6NTURkfHNJAGh/LFl16KF19+OWauzcQv//Ivqy+WDMzs7I1YWlxMESQ088lOtbep71/dCr0DMTA4KkcLcqKG2+ztxNTlK3Hx/Nk48fqrMX1tSk4Bgk38HSEZpsmNHjgcgyNjMTg4JEBPpypTyVVAh3A5PXNdpDgcQObdf+s7fxE/fvZ57Wmeg9PfjgIdaRuwq4Bux51nakW4NIjZSWLg8XHtrPF6M9mrxDevCWdx+Kz5+flSt+XRb0VXewjQu1Emo5OktUXDaTqR/K13xEP3HY9H7r877r7zSPT3dMXWBkxzRt/2qv9Ygk+ldUzlKZznonom4lfRQMhszWbsAPKba7KbqPRtcH0dXdHaVY/tlra4Nr8Yb545F6+9fSouXp2JZSJfkRtLO9ou/9+ilD3f24C1WoOb88gzWbsj5zIZ3aHXyDGr1KKdgXOUaltTBX3po98C0A2+OKgb6zm/wpynzLa0a3StU+KO3g3orGHbXel2lJGy6SlkHFp1LhoeR3EkXKa1/cvoPmvotg9Npy5Z/lVAxxFO4E2HRYbAfARlf9vU7ZCEBRWOS9d/qr2Ad0ODQ+pP/9lP/EwcmZyUbWuCK0OUsmS7vw89cTP70FPlsDuuEqG/8np8/RvfjldPvCWsrAL6rSL0/x5Av8D41K89oeBNgH791OsCdMAS484F4tFzM0m5//5//E/x5tsnY2llLdqZJV0AHc+B6M0RqyUhnfr2g6mmo3NRtMXSyor6YRWpb25qkwOQTu0ZgKrpOzYSNxa1Jad1/KAdEdhT9fsbNZmiQGeAsEFxr6vPldcD6J6JrgEuhWUr5bISRbBs3DPLawzKrmUpZVoEZsw099+qgM4itF48v+d9eS2trOac9Ys3pzampjY6+t8ekmLHxAaTz+F+cg38zaIgTrc5rWkJzsY8dQlAoHiG05UbQFKLSmlRX9tQRFuv16QcNzY2oloWzwKQ5H0WvsFZm5q6pjY20pJutQJEOG+ePSCYINbUPne6iXtgIOG6XDfn3E3MwXgAvLBTqdGzZ3lt8ht6RGaan5uLgd7e+KXPfjb+0T/8h3HHsdvSkVHEk61Mq6vLqqEvLy+IILe0uKCoiL/jZAKknA+BoOqFWyiLpeCGa+uweTGIeOkI0CD20t8/oDYxAJ11RW366ad/KM7F3//cr4qsw96YvnpF58mQFtXu9B/PPGVUc458v0bHjiIQMzig1ruLF87HubNn4vKlS7oGfIs6uu19APpoHDh0OMYPHJYzIEa67pEBPdO8HhRDDy7OV7Zgtmq28nf+8vvxzW99u8E2t3PudC5rjPvCNaTdSNKoHKxSIuHfrq86CuP5VHvR2R8Z8WVKmJZQXlPNLnl/m9DJsQD0XPOg1EZ0te5GvdYlDYC22Imu9pYY6O6M8aH++MAD98a9d94Wxw5NxFBfnbBbz5i11NHdI4eT7AolU4lRlfZKonGAnXWqu6U+ZEof26TQoi3Imm2qXDHHoCHEiDq7o41yS60es0srcfX6XFy5dj0uTc3ElemZmJ1fVAswc+s3/3/S3jRI8rM68z2ZWZVVWWtv1Zu6tSG0ICGwQLLwxQYzGDMz90bcGYMBY3s8MeHxXBCemC/+YMAT9/MNzwXsO2ODWY3ZDEhIrB4bGWwMWEhCaEG7Wt3qrXqrfcnMyrzxe877ZP67WGyYUlRUqyrzn//lfc/ynOc8BweNMw86GWr6RuwmA3iCcLIzuC1k6t3oKqtNFGE7pL4dqt2eoduhez85Qzf0TUkPh27iI+83d2ViMkc581oTHUk2RCIs8Lcy6x73I7tQ0rFyv7KlrAq12z6bM2XSpQMSEr5qUDF0rikyk0I0iS5kW106dAViEoDxZ3LvzCxHJbIuO4Uj172lo6dM/GMkKxk6Q12oq8Mj0wAgkRKLaFkRsBEUXzhdJDobq2sDAjATKAW5f+HL8eAjj2VpoNTQRXy8SFRGagMlwBj2nf/zMvRn4rbbbqsMZ1lNh37miQf1KSwYhrMwLAOHzgadnz8T/88f/mHcc+/9sbSyFrWRsUF0n4pGrmcOZVerzpXFgxPlWDwsYfz1epy/sDio4bKA3AbmqNyLk4ekTTc6qmNI1Sx6RbN5OHCeY7P4qhm6jUvCFhZnASpNUpvqEpU+bGfeOHTXn6mj49AF95XPcNRrWN1tYwnD+sEnhIhx4jNc76s6/Kq4i4MeZ6ASZ+hRm0pjhwMEwmU9KCOHfQ9hq0ijOjBxBM6xLcJRHeNqp8/1mYWPEXdr0GgjJXmTXZ/lBQhi+e8cZ0qr2uzsTOzdOxc7ZXxx6AwxoSbdVU0Wp8kEK4b7LCwsSdYVZr40okfopc4Mgy/IfjY+uSETPnOd1Y7Em97oR7LxNwM0gLWoNrbSZy/VN7QEVlZ1vi+45tr49Tf9Wrz2ta8VoxWDkDKT9ELjnBkGshyrq0sp88txCstdRCyYymIBIxTDAKO1gISiUgtZXBlIQ1ZOhonOOg7d64zg4NixZ+Pe73xHUrH/+l/9K5UEVpaW4uwZHOlS1mlHSltmn06ArlrVJO1JiQAIeWoqZianxOI/ffpUnD51Kj87uOfNmJie0vfO3btj34EDsW//oZiZ2aXgTpwUQbUN1fVy/noKy6ytb8ap0/NyzLwW6Pfr3/hmfPwTn1QXh0oyxZh7XzmwchDuYHm7Q692vjhoNezuliSOwXrg2WN7jGy5XJR1zaxlDuRfFxcTVcMOdTejVe9Hi7bDXltjgPfumlA2fv3zr4hbfuZGTZ4bI2unvFeMKtK+fY2uRVyE9QOjPbUSYEAOHIkg1hQWqdXTqTBrPnqpG47S3NLSouBqSbbWG5oR0Oln5r3W3orziyuaTsi8+seffjbOLizHucXlWOv0o92rRwd1OOzrSDOfS/lM6r2Q4qTbwXlFKV9VIHU7ANsfB10OkrSntvGcUq89uQw4ULpoVEMvbaEaVVqIqsjougd7SGZOONocKsHxnGcRDEvfBbydwUfVoTuAc1Zt22v7lZ+R5TQHh/w70QF4OWm/HUSo/522yiKTzVq3PC3Iika1sn4KwTmleJlXQTcDKnEb2l+t0WZcfdXz4+Uv/9/ixhtvVMIiGWxN20wCbiKGaaPkrHtd6U4oqRkdi/mz5+XQP3fnF+PBx56QHRFPosi/pjcyvbFf1mLJ0YtN/EkdumrooIp0Fsw//j19Asa6Sorj5jFJ60/+9L3xt1/7eiytbYitWVfrWrrJzNKreu7ZUmBImwdnNrmzVi5sCeGN4qT5HDYphtMiFQkDZcZabVVhPB4bC8jdEZodgOvH1ZthWIonkTVoiA6pH+zo0BGpI0LJaU5PDwhlcnYlqjMKYeSAczPL3MepogaW0HWvLp/v6NEZTrUs4fqjEIiKQye7Yg45X5wnDl1Ze0Xr3JwCfnL/+Wyu05mOr53PtyIe50rQwrkrK4ZVrQAC1jpEkK4yc2wKnAnQEZ4Lw1rm5vbEvn37VLNu1HrRBKYH6SkIAZk5swDOnj0fFxYWss4uuDejdjnxkUYqNG0j+dhpuBRi1MeG31keeSayr0TRetYlak4yTEtlC9WVW634F7/4qvhPv/Of4tDBgwk/S/KRgHMzNtvrGsVK7VwqXpR8lKGQoZOJ0nufNU2yO97j5676YVHnkvjM9JTWD3PptemLoMjZ+dNx7NkjIuW98IYb4sTRY3HuzJnUJZcaVz9qYrX3o9sjMOrJoUsCuNePrvT1a2pJAwpGr13oC68hWGZgz/RkTMxMx665PbF3/4HYt/eSmJxMTojuTXHozsxzaEQt1hk0NH9W64BAEH33b99zb7zvz94v0g17wM9Ci7DMH/Ces7iRHYnXsddrNdit7untDh2jSWbkkhfHdRDKT9aohytZMAmO4uhWJ5BxaY6QdXVjemIkXnD1pfGzL3lhXPv8y2LPzJTY7vWtfkyPT0ZrdFzDSaSP0O9k90J9RAhVjielLTMJXfo/GnxEhszJZUKvtjaj0wal2dS6IRAk4CPj20A2muAb5IZqLU66VvrXN9rx5NETceT4yXj66HMxv7ASi+tdtcDF6LhY8VK/L8qA0n9Xhk6vtKY1FNW43EPVLzvGKuTuIFkBXQma8p5mcMfeyoy4qwwdFFRzNwhKJBGcwk1WabNDN3/KhDTZ41oS0mxrpJtfS8dXPddqwuagwzZ/WMLJMqGTteTWJFpHqW9YiusOhHaUQDJPQd01SX7TlDcCGpx5Scw0M6TbUTmNFlw+s9EPTUvEsb+YlrZXvzquuuoqCctQBk4bVVGnKxA8n7kO4qyhUU0FbEDud3zu8/HQ409l22Pp+S9S/qWOnloTGVz+rzt0dC0IHn6kQ8dQofr1kT//aHzpK38ViytrpX5D/XPI2LNaj6Muw8Z+gO4nZZPzzQ3n29EYr6uKvTgb8AY2+UaZ5sZGivJLuShbWapZrx34wJF7tReH7kVjh+Gsw3UcjqXe4pkZOU5n6HL+knMcDldxPc/kHbfnVM8Hp8q5YJiqQjUObjhGFVIewlzp0JUVK2PNzHYQwUIGKwSn3JBJHPHmxYBXa5FV2J1j4NCrmQ4LWi1fghO3RLyCDKYa5wbzxg1jUXfOiJdM6uDBgxI3ATQcb/J8E3bn88HAz51fiAsXFuLMmbMSlLFiEs7FSlD0aA5aEkuGXg3o/Aj5nY2JOBvjYyn7KtnGdbUkViN+keMwYtkrF4cOXhL/8T/8h3jNa16jDDrXSBLd2lKMg83cSaQwm7vkyCG6iDyU/ZKIN+uZOBCTWmJpceEZuQwhg+zJW91urCxcUDvd2fn5aI01Y/7kqbhw9pwQIJy04EYQr14SRjc1UrWvsa/BVDbKCzgKmNdCvahXJlmyztCTyQk589mdOzUqde+BA7Fzx1y0WggpMa446/3KynQpBA4wl5KoRfDOOpKk60gzHnn08XjPH/2xWO/sYe6XAyqeiZESfs/6Yh/YkdgGeL3aofP/PCPWn0sqln+1szEp1aRVO4cMNBP14rWQ4lTu6/dirNuJyVo/ZiZG45KDu+K6ay6NF93wvLjqigOxY2osOmsrwe4ZjdHYNb0zWmPTsSUVs15s9NZz9jsOHSdenNBYM+dtC4lMjVYZ96jxjXxxR06cKX/tzbXoizS3pRY37hfn2kZMiQCh6MaTebd7tVjp9OLZU/Nx5PipOHVuMY7NX4ij8+diYWUjAPIZaysmO0idgmjmASCiw1LOKrDt6xCOvlifo4p6yYFuq7nbodv+yKFvor9OMJICOtmVNCqCpsVczDo381/a+aVUiHMkyRvA8lC/RIwbEuKUnZZMdPs5cp7mVWgaXinjcB4pSFRKgWUQlxBZ9PeLcp5KuF2LwmTSJi0NEfRych4a7mxmgjCTXgWhk7GPjMbq8krs2bM7Xvayl8Wtt94a+w/s1T4Ut6meKBLXXs3QYbkTALL/z15YVB/6Z2+/Mx5+4ukydMUiPqW+L6NWJgn+Lzj0txbInQwdhy6i3+nHHuhrMylDT+YwpAAeMLW0T3zyU3HH5+6MC0srsYH8a60R3aKVm2zoZCs6YvIGrNbYOKaNLeNXhxnXlmp7GBH+XhVByUgs+739N4yuJ5DxkDNqG8LcVWjH5+PFk2zI/HKE6Loyx7DRqTp09XCXc5fhLex0QfClzcrZCddoEgefwbmlbny9zHBmKlXeB0edrslXa8SqW2Hce6mvr0CpTCHz+SLTSRTKtRG1G7J3bYpjmC3sYMIbiXO0Q+f11CLt0MlAWdzIGLKBuCdrq2ty6L7f3AeMMM8Mh05f+mijH9MT1MazvSPFQ5qCpZETnT9zNpZXCGrWRexh4VskiEzWgYgduX8apnO90CUZrgVnPstIzclJwU2LS0vpUBBiIaLGcYy3MiCq1aXd/X/87/86/q/f+Z24+uqrUyu/GCAZZwVP9Ii7HMDfy4CYQoqTQ+c7Kcepz63sPNt7cMQaYgOiUboh+Hzay2o43n4vjh45EufOno012hlpNUEXfXJSz0QOsL8Va2JPr2Y9E6Gb9prUr0TM26LXNvcQim88P855rDURU7MzsXvvnARr9h44GBNTSL1mrTtTvqIGRsZPnVh9UtkSw0xwnh3nwRCmE6fm4w//23+L73//+5qoRtCieqOHAI0OB63wd800KH3NhkkdBHh9Vh26S1526DkkY6sQNsd1L0Fv+ElZQ5yGsabaJtEIXGS6H/dkqxvjW92YHa3FoQO745abb4xX/MItgtujtx4bKwsKiMjA6r1aTI9Px8QYU/4SIVprr2gePY4Hp56dWnQ3IIhU+rQ1n9tGOA0xQeD6ek6agwWPbDLXgPQw7HcFoMDYgrBrMdqEJ8So3omoT0zHudW1WFzdiPPL6/H4kWNx74PfjyeOHI/zy5vRq4/EyPiYBr7ktK5CEmbiG8hC0SdPpcSh4puTCUHQ5VlonWKjxU8rKBotyCVDZ/0Kake4qsyLUMIk/kbaIuBk9rRhb5VRRUaTNc3W4yIHzmu4J6zdQRBh+dfCsXDg532djjmPJqeMumKtpmSCtcOxUz+E8muijtVEUg6dsmDpBHIAIVur6/Tom6y149hFfBUnJ8c4K7vV7IXUgbjs8GFB7zfd9DNCjZQEatunv8s1jlRuXzbSMx/Qm/juAw/HZz57Rzzy5DP6DAI5PyexMIrCqsh8duiSAM7zvMhHVVjuh2G5vzNZ7k8xbe1tWUOXQ1/L66mdeeJ7fU4Mpl4SVHJTUUdCn/s7990ff/Kn7xOZY3WjPWDHUivhgWuZF4de3cCGtQ2n2ok7IlRG2+uprYnFApmBeqj/zgPGmVvb2VkmrEXD7M7Qq5/vzL3clyE7sSj8OADw3+1MXIfmXAQ71moiCXFPBupcxVHbobtv3FGrnbodK0IjkKo4Ntk+15yRXpI2xKwt/fHKNgrE5NYMSCbqCCgRossEuQHImlkOZK60msAIT/ayIWk+i/vmUbEOqgxd8mw4LzZIzh/PLJjsFofN+VbrmEZhDL9yrw4c2B97ds7EeHNE6ImmVRU0JjkU61gejQAAIABJREFUHY3lPHrsuEotsHgT4Ul+hBe4slGLB5VM3fcr10cOszH8m8FbaVWbmJDhh6XtdcnWcPkBtIFrJMD6rd/49Xj1K18R1117dbRQlwPKhSjn2p/DPsn0DuFCB4aC3QehoVdR/vTa0oCHEozJyNLrzZjb1dV49tlnJQ3LIcRI37Ur5ubmdC88aSmdQdb3N1aX1SPPNDCTLwmqqNtxTRhNjC7DWkAe9u/fF3uZ2LZzV0zs3B21sYnBfc1zzJq812j2U6dEMNkZ5Qgke88tLcWfvu/P4m/+5q81fIfnyP2UIy5BIcEYdiJLdZnxCqKGfFQcAZ/jfnMbWkG5zSTF+po07Y9yGs6Dnm6GoawyRpWOhBEFUmMj9Ti4d2f0NtZiZeFcbK62NVnrqkum40XXXhYvfcmL47prr4mZ6YnodzfFQud9jRJ8AanOMPiGltEeARjMc2jj6RR1fuZBg2ZUn3+Bt+UcS7Dd2WT62vKgpS0RLUbNopCXbU/sNWe3gvApk5GIkIHT7VFvxMp6N549cSoeferZeOixp+PZE/Nx+sJmbKAJz9jcZkvoqOrqpeNFlQGVmUqnRUlUsmCQU97U7y69+1504QCM0oXE8yLgzVkLlB6wH+vrG7HR3tB7aemU3kFzNEf4RtakeTZk4Dg9gmahqAg0SYkuRxq7DIM92thcVSYqx8p+LQz0Ev+m6h3BstQwIT1Taipz0tEq2FYmtYYIezy5WTmEJWexJ7/IvsBOEZuUfir5OfzMiZz57TVJvMM903x17PTISFyGXsStt8YtN98sO0d5hb9plci5Z6C1ub4ZIDqA6OcuLEj6lYmFjz/19FD6d7C+iu79YOhLnsOglY7HWmbdZ7iUbWvMlz986aXx9ne+I/7fd70rnn76aZHiYLlflKHPP/6AHDoQhDeeez2Xllfi0cefUB39yNETcWF5WRrQKXRysUN3zVtZY1GM44QMLzsi12eUbJYHmUzKphicLLSEMjObnppKTXKOh2ORgtpAbnQ4GWs7FGgSzeBhqfcQngCkilww26Eqs83NTse5WBTGDswkjapD93X5/cM6Vj1mZ3KIC/eKTMoOis/mfY56Tc7z8eXQFbgkP2EYEQ5bT6rXYOKRYCr1Ryd5yA6de+fsyNClIXk7dBYwDp17KZZ8cZIMHtBXGSKBQiALmg3Nc9u3d2/M7d4RE+Ns/nTq+V1Y+d2uZrbT23yewS2Qf4B9Nb6RsaOplZ8fkVCikQg7kKGRGE7oy4EKaTAtSINTUj2sBEtVzoJ//4qff3m86fX/Jm556Uti7pKD0VlfzznoJUhKZDrPYXDd2vhZ6hk488InqKI91XM3WpMOvRdba+uxurgcTz7xRCBGRI/5gf37hXKQAWAQrcGQBDyIccxaXo/11aVYW12JtTUy4Q05cj23IlpkzsTcnrnYy/PYMxeTszMxOjUbfVqpSqBkI5d1xSInWpjo1ORx6AQ/zYmJWFhZiY989KPxpS9/WeRYjK3XHA5dUpcFXWHf4vCFrPQgFOIMskefZ2B+iUorRRmSv2PE06G3RW6Txj6oyMSk5FIh4opjgUpcczTWlxdibqYV081GdNaWor/ZiQO7p+PmFz0vXnLjdXHN1VfFxPh4Dj9BR4CAFxIs+0mkKGYTZDCt+irupgi25Pqr1KQ1YjVbyLI8lGsiiVnd6CkzT2Kk0L+tnp4XNopnrmBLcDTOMOFaBfJ0GzTHBlKwOfGuHisbnTi3sBLPzZ+Px545Ft995Kk4enoteo1+NCenU21OvIp+khrVv875J/Ji7XM5dIJjHBd2rsxH7xDBqK0YOwsvCPQJh54JgdoLO5uyr9mOynnnbHv08XkGsqsQwQgQqLvTmWEEocyesO0FCt9sr0Wv3ymENGaQF416kfuyn1z3VeQyBI6SH6RAvMD49ie2gW63ZX/ZeVdLbbL5RZES+0lwYvvh6XBOqDIpKD3ykuLtKXMHBcOGMXb1+uuui1tuuSVe9MIbVF9XQFDmWGSJoBOb6+2YmpiWQwdy/96DD8dnbsehP0XT4ZDHLhtaxsEOWGg/6NCB/wd2RS156dAPFYf+rneRoT8Vb3vb2zQ/Ix36utZ4LR16XfCGW0gw9twwHDrMTMgx9z/wUJw5fyHGWpN6iDgRPzzfXBGrCpvShBbXzByRS9u81OQkQVkIUcwRtl65oluJtyBXOalz8cYXYxG2amkjq9a/7SgND1ezdBG+BJFmJlE1cj6GIXHgHf5uBrszL8Pl/sk58O+EiYCthiIpnMv0VBKSOL6hbZcF7NBdS+S9fBlhoLeajM1ZP6/nupzRJ+syARrXrDBQwHzUfC3NacjdizhLGfl3jkktksBFz0Hpcra9GXJ3bdTGXLXeEtBxzB2zs7FvblfsRBIW0ROMgTZ/DnogA2aTnjw1r15nRDiAEunBxZDQ4y/WaaXOVoXg/fsqDJX/zjo25+BxtSoRFCIV18h7q+gN6/vggX3xhtf9m/iXv/xL8eJbbokea1Hz27O0UWKXrJXh+NSgXzZdEVHSiwptdVAmKFC0zr3SX6+1w/9vbMbq0nIcOfKMeAV0CBw4eCD27t0nOFFrsKBWgs4IKvTeTnRx6uvJw2AIzMrqSiwu5HPDEdMut3PXztizZ4+ydFrbgODrrQnJxv4wh+5smssbkNMI0uENjI/H8uZm3PG5z8Xn7rwznnjiSQXZZMoqD5Etg6wVcSRqr177ODbVKsdS6Y61uQ4PAxOu+4ve9zCT4284dJwPzpa1S+sfxLwVZegYKuDyrtjs+3fNRLO/GSNbm3Fgz6646YZr4qU3XhuXH9qn2eUKfCT0kboY1LZx8pkhstTgHvBZOUCEEkeGNsmccBynaYBlVHTauUQG5dDZ7wq0VgrPpbSVoU1QprkRcKmEU1QJc/8lL4MOFWWl2h9kt6OxVWvERrcfK5vdOHHmQjzyxJF47Omjcer8kpz92mYnNvCDdGioU6GuYARxIByi+REpWkKWhzPPYFJ7RSPW61L6RECmVqNFFnnekC6DEErVhhkelVLKGnqiftDMajMbbqobwxwSYG4CDPZIBi3JpUHoqbNFFo9oFWWvhhwiLh27YB6A7rpmdNRis9uJlVXQoHaME6irt5vunkwgnTQ6+N9uE2T/SzCeLaVdyfi6Awoyq57JQPzIQXqyzjU6WsFgCdx7PSUs17/gBfHqV70q9s3BSRnX9ej+qsRCH/pmTE/OJm/owmJ893sPxadv/1w88TSS6T+9Q/cUe6Nihw4fjrf/wTvDDv22t5KhH4277rxLDl1gzenHvqsMHYJH1aHzwJbosd7sxAc+8MH427/7B+nUMrCBFiQWgGtMzkYMszvDstMxacKGmpYdR6ucrB4YU7gKxCIyRA1DjW54a+jQKw/Eus7VDEBGoxgTHmLVoBNtpljKcH67HaI3qv/mgICFpdak8h7XBr0gXHJwQJDRe473ZIlw/hhbjo/jVJ2x1OX4WWW68zlesLqPIylkYMIbrx/UsY1wlKzWAQVGCIYt52eHznGVLRSH4wzdDp1AY6BkJxwpHToGWYz6cl7cK0eNnIvrdWQf++Z2x749u6RSRk04px+VAEpOsRYLi8tivbPgZUAbo3rewNGZK12coRuC95rZvont0Pk7DpFvw7t+bkZA+L1boSgJ3HLTi+N1//b/jH/7K68T7C6jSAuUoLtUudKaLqQbcy/Y8J737GCxel6+Rz5nlUbK5gcJYHDEmflsD9MENESMMFpF/W6wNktLjOv0tKnRtuSgkffjyBWsra9Lrhcki2dKMC7SGapho01Bugkll+qc+/498lJqfWXyWQn2RsfGY73Tib/9+tfjs7ffHvfcc6/EcQiStB51r5py6CJ/telFzxZL+raz3l0cehnFqfnfZbiS4HhImCglljGdnB069DhRas1kJXAM4B/QVx7dtkRi9u+ajJmxelx1eH+8+Ppr4vlXHI6Du2c1eEWtXR3g0mZMaT55XYZXolVuCSronBw8AYq4NcMRpUPEJTP0hN2Hw1CAeVOEiwBrOROEEoxR088Z6I1UmQTuL1wNMlEFOmJfZ40eHozEmJAr7YeG8Gz1G9Hu12NxrR3H58/FM0dPxtPHjsfR46fiLKQ5uhzK0B5ltjh2HLwY3FkCJcOTwwHbprxC78RILbakdEngSDkA+4IoTF8OaegwG5qomP3lmVGC9+OEJehCIlXEZAjyNujQkHxtNny73EJCghATRFPNKadzAOLhYIrcMICiuwOnboeOzcGhs66dNHFdtjlO3Gzf/XsnLUJLZCPR6xi2NMPB4rXDxCxJdno/NmJstARAqcvC+ymZ7tqxI37xla+IF1x3XVx6+JCeqUiBRUxrfQVhmSk9z7Ow3L/3YPzlZ+6IJ599NnXcKyz2nyRDt0Nn/UGWpYYuyB2luKeelvQrNfS77kqHrkDu1KP394FYyA4MuXuSGCSmRnMsPvDBD8WXvvLXkrWjvubJZTZmVSdpY+YMyc7dDgWntHD+fMKrJTtPFbfM5rKGDumL9qpUcOL4bqnTCEPJEbbk4GyM/FD5HIw3f+dLwQFtNk2YyjlAxo7fBtgZuOv3zoaTMJJlgIsXQrbNcW4YWV+jsroCBcnRtLLfm8/BcWKAq2UAZ8JGIGQASv05Bw5kVsBn8L5knWbtkev2dfj/cUAM2mAB8Ll2ylUmMefFMXAmfJYdujZDEc7gfWwmjueAhteqLkyPdglK/Kx3zkzLqe/QGNNxZd2WrlSQ0uQ+dSVecuLU6VjbYPpdtrBBVnP2vz2TdLDn52Mn6qxYylSlvTFZsMMsigypKnZkxIHe8x1Tk/Ha17w6fuvf//u44cYbE0a0Q08sP535YEiDDT6ZCrGmM/aUkVRgWAl45IhNviwp3xYEt3bW+and7pjdoWckJnOB2KsQIp+RDhIRk+ws8HVXEaFqWcJtRmqzE2seg5/nVq0W6D56YmFx6FmT7CqTZc93+/24/4EH4vY77oi77/6agnuXlwSY1jH87EGebWeAjHBcDfkhsKNmW/YQ7XWpmkXFJR06/0+goPXNukTYaKQRk8hojowoW9pYXVJ2PtLr0AcWVx3eETdec2XcfON1ccWhAzHdasZ4ox/dzZVBJwqOzYE9HB0NQZE2eJYAycwF9ea06wpJdhim5bSvQpAcELaSE5I1XLLa5PxoNjjtahs53AP2NBoS/E0EeQUWGbAKfu+hapfM8dxDwOhI8VoGdjTa/VqsbnZjaXVTwjRPPHMkHj16PI6cXYiVdic2OgwLqgu+r40yAAbiXlKskgef0LueM2JF9X50BjMh0IdPFTd8WWazKZbCM2P4kshipUwJykHAK/JbEXWxMwV9U/vyICgvJQ05aeJ1FPdg6WdtH8fOnhkEvRDGsslf5ERQGZJLHHq1tFlF3LB9Th6djHnvKFDjXpbnQmBh8rQhd9vY3OplX9FFQZmhEK1zCE/WtiGk0sJ208+8KF7yMzdp8qRKlKznrV6sLjE+NbUecOj3ffd78enP3hFPHj066DhXSP0TQu5lzpta/0CSDh0qGTqkuKeQfq049A0cei1qJ79/X1/sZC3QJDrg0NNRbkZrcio+8KEPxxe+9FfSdJeSUYE1eCiC4IrTdBsW73WEzgJ3lsmNVaa0spLGya0UbqMZQJW5+anTOStwrYqFyqa34Mx2h85xrTzHv8W2LA49o6OLyVc2kl6ghr6d8dnQcY2ODF2j5RxSXSsflh27M3WgQ2UK9foA2nYQxOut6Mb7TPgaOPyiTc7rTfawQxeiUSAoZ8sJeWaNDWPlVg/e72N7E/Fs3Kd+kUNXH3r2+8J0Z0e739rONrk46STkuFBuajRi5+x07Nm9K2amphTpqr2wZLsSxanVY3FpOU5JLWtRLT0cQ21wxem5HOFo3AgK/z/MnAa9Chex4735RbQrhEbWMtfCZlfNVga2r8Emz7/qynjDr/5qvOGNb4yp6el0eqUOOAgcSp1eAcVAezpFRrjHibZkfT0L7GWkUqmPDaA7DohT7m7FBdjZ7XZm0q2WWs7Ucw6hp+j0cx+4BvE9MKQiHPi+58co4CjlJ2V/iAFhzCQgkyQvBRXy5Lk2C/UrL6/Uu/lpDgefn4H2KMzGePzJJ+Pzn/+CFONOz8+XOCCV7DgmDj0DpY6G8uj+6uFlixCa9JwDAYygWd4lOLYRo7C4ywREnCNIDYNVyNKnJloxPjoS7fXV2FhZjPpWO8Zrvdg91Ypf+NkXxk3XXxOXzO2M1kgtpsabMTk+Er1O6iWk8c6hMyQf7DEySf4/Ua4xoQt6JKK0Z195fg0Z47lPU6YVWV87Dh2rjO3FAbmEh/2kfSlRyRw+5SAibUM6Ner69X5NSJa6WTSICuSHIIOsNpXF6GFvs0WYYhi1OH3ufDx69GTc/+Sz8ezJ04Ll1zu9qEGsHRtXjZ2AAC+aBKt06GUVRDe2JE9LYC1Fxy3OiaAxgx0HxvgCMnRByyRAHQR0CCidCDF+Fw5CrrPslqA9L8tm3hPV24l2vcpQnRxLzHV7IEwGwkFYlUTQTRDRjhw6f7CtrWbq2LMqGjxIaMqALcSj0i5yA6sqckNxmGHyUAa2l3vlUmEOQkJVLie4gfJcftml8eIbb4wbrn9BHD58KKYmJ3XvcOgTOPSRkXTo9z8Qf/mZ2+Opo0fVMZFFnZ/coXun4dA7/W4cPnTpAHJPLffbVEP//Oc/r04fDTE78ci9cuhAVdsdOpu0NTUdH/rwR5ShA7kTBabqF3BR1rZdTzcb2XA8RtSvw2goAqRm6lpUMeT8HsjJw0ecoePQeb3FBqTQU2pR2RqVNTqXCmwE2cQm0xkyFoTEja1MInJAwuJzFMfr+ZK6Vr0+ULpzJu5rMOMSh2ioh2MPakudjqI2t925Vu1slM9w+xjvs6KbHRcBt1vP/Fzs0Hl9tbaOscmgCdWwLO+61YP77/tnpMEOnddsd+hsJu6F2pcaDd1bIHln9naQDnAUpXY7qlPu3zcXu3bMxgSqXKPU5FPxSs6vMSJiFSxQeBmM68QYSLmswKB2ZHbg1SCq6tSHjj4DNAdd3B9gZ54/95Nrc2TvYzPvmlYnHDviEb/3e78X+w4cjBEQnDKytmCHqShS2n7kXGWUcw1t/9abrSdtWagKvC1d0egPhHy4vxrDWsRnyGTJChxw6r6mgL9bn8u0pnQ/CkSLG9Ls9CKWpMxe/B5Lldp/D8sa8mGqJ6ch53NB6LTvcAQ4l9HRePboUZHivvjFL8Wx544P0C2RsuQwW7rXcCFoTxQ/g3uwlc+lqdYr9iiM501lcZwn9kN/Y39BhGLPAenS3lWvaQpaqzkS3fXV2FxZjnp3Ky4/MB0vfP7h+Bcv/1nV0SdGUqt9fLQek4w7LYROAgfuaWtiUhBoiv6Q+WabGtk7UHpeA8+kGPRKC1iuryxR6L1aA8MuBgXukSVCsbKLPcOh49hxftjOPoJH5bhC7goEr+ExZLqgMwO9AkRQUhsAgSLG21Lu3Oz2okEwGvU4u9aJ7x87Hfc9/H2NaZ1fWBdbPsbGNelN4VRx6IL6ObYSp35s1fqxIWVMHDoQemoROGDhmsWBYmLfeIrJSNobdU4u3pmsuBAVeV/4VJSESjBojo32i2dRaDQrBM+2MnTQPwUwEtBBwx6Ge0cCR5udrLljPzQVrfgal235KV5F+T3PqIpYKVEay7ntOPScxpZkR3QnqghpBiCFFFeyZ0nJqnqQypAiNkLixX/VIg7s2x+33PJSTWg7eOCAXre+shaTrSmtbRz6vcWhP33kWZE70Tn4aR06u7xRGxk6dEHu745nnnk6fve2t8bRo8fSoaPlTjCvGnojh104E3SGDkEBcgqQ+19/9Wtx9sJCjFL7KXVv168F1RWD4ozdkRU30s7HrzHc5wxdogYyZmmoZMjrDdWgOQ4PEKckBeqSFbnOy++rilKGpnGGHMstW2wgR/CGcg0zVY1ztWZtZ8DxXQ91LZtjk+VyfH852zd0j0N3YIBT9Lk4OuR+8HeCA7cOOZukz5MgpIp68D5LxvpZOWDS/3PvbEybbMqhU/brXUN37z/QtFnwtKmwDjgma4BNwb23Q686dT9nte6hnNVux+6dO+Lw4UtigtpXc0RGK9EbOBIIzrSis9WPo8eei+dOnJRDR8zDZQqXOngeLjMMApzS6mckRP2vBRWpCs7g0LmnvB/ddF5jFjznApeCfnDWAiSy3//9349X//IvS5hFAjp2ysLWixBEJTuvwnQm9shgOEMfdpJmwq5FXRxHQWI4X7UWlnIMn+sM8GKHDimuHzUSjeJivGfkbog3iqqYnNA25TAMWHVtZotgYbcXpz/gj5R+bx0WhvF4S7McvvXtb8cnPvFJTV7jvdqH2v9RMnTkMdvZqy4EpKYAhGc5zhxq9u/GuvpkOXccOcchezcLnvof08tq3V7snJ6MybHRGG/Uok1L2NpaHNjVipfffH285IZr4rrnXRYjPfrKuzn+tKFBpINymm53QU/oXgA2l6ARgC9kTaBclWay750k4QeDs7zbGcRlrTdrzulgyJiC7gzzREpSgWLYJr3pZJpr68puXcvNVsFEWhiNm4lBqpfl/PN8Luo5V81+JOV5QV8YmIS63UgrLmz243uPPRVf+erX4rEjJ2Kp3Y9aayLWNd66JYcOujlw6FoAveg1IjY7tAmWjgQ04TUFLFEy283mGITFHFMqFjqQuYbzFGKj4PHMxJU0TE4qq8Yha+0Ufo1QysKw59qTI1E4CUXfHbSEc1WHE3Ycgagy5jTJtYbvM4E0gmc7658udQ6Q4iKKo5JBmSWfNre0jFVIrgk2OnseQvCp+ZCCPlkrTzIkz+vKKy6PV77iFfGSl9ykLL293o5Ws6VumVPzZ8Vy/8SnPhMnTp2KTSFTfLYDxFwHHhKj7H1b25pZ7lXIvU2Gfokh93drjsPb3vqWOAYp7q67Ym19QwHQgBRH2xqblZtkh06UyYSgP3v/B+Lur39DvehizxaHzoJ33d032wSxqkN3dmsGt2b8aqpU1iF4EOsbBZaznrdUtzJLtha6axrcG9eI7dD9cPlcPodr4HeWiEzGZhoa/s6Xa9a+2c7wDWebVW4EIOG0JPzwb8bM4uzs7O18FMFvMc5wXKQ4PtP94NXPtLOxA/JISNXJt2gLzCEEHM8Ih4l02x26WoNELsxJRZwjr+Uzkn+QdTLO1a15nJfHu6azRt0qyU9ua7NDF4pSavwEII6KiV5Z9ETyM1OTcfjQJcrSYbyTgSCQkxnMVozBa6g14uTp+WCSH4tQ7TelzcToB+fsmpifaxUFGf7u4jKHn437+7lu36eM0GmLgm1blx46X//ut34r3vimN8YVV14pvXy1VuHUBVuXrwK5G5p13c0GzDVAeYnq12DwTDoc3ucShtvtzGa3UbJDHwQu3Ww9oi6taU9lhvYApdD/57XJfWdKqCDKcGs2L5QMfVDbzwxdn1s4GTnNMCd+YZzQD/juAw/Exz/+ifjOvfcNVLzYt3wQbWsK0jqdgUP3Z2neNCUFI0RtWNRl9G8RpeEeSBEO4iVqb6ONaI3Wo9HfilqHgStb8byDe+JlN92guvnBPTtix+R4jPS7MdEcUWkHUZd0GAUNUltVXj11+sYo5E6MKiWVdOg4TBMfs02xGPVieM10H/Jykr2dGV2S5AICJXaEtUFr3sZGbK5v6Hw6GxuxurqSyoalTVfwryb29aOP4ZVmQ7Ky6b/Pin5Csy6XcGIK4JDcpk4+MhHdOkNf1uMf7v1u3P2te+OZU8vRmGpFjE1K+ItauhAx4rvSukaGTg2dDhjsLIgKk9BgumtSYBF+4XlAIlOgwT4RtF7TMCDPOHBJh3shPgKkSHU+DJUq0wck70iT34UW1FWfFlSfndzZ0UO/eT8UFKiTSc+S3mvKNhk4mIw8zLTtHHNiY5W7pM/SaNjC43GBqEgwbw/gnKHntnVpKsV4nHiyd7MbJwNapvpdd+218bO33BzPf95V4nzg0OkOoZz48COPxYc+8tE4evyEeAs5Rrbq0MFS8i5c5NBLWU3qloO2tnz/D3Pov1scOhk6InADh04kxgNzvyjGnE3KFCGU3f7kve+Lv/vGt2J5bV1ta9oUpcZn0lQu9mQ/c5P5MgvckdMAgi/OhZ7MhHARldlQlJbvRdwg1c5wjDgdESGK7CtGr0r6MqzO53AOGHSugS9gV96r+kKkwo8Nvp3GwDgWJ+/z59yqsPuAYDc2puvEodtZ8rdqNim9qfpwrCxZfjVDV6ZUskeXB9zaBjEFeNfnynVUP9tEQZ8/55uw85ZEP9TfXaZa8V6XRWygLJ7D9Rk5ULDSyMED/N3IgtveXN7w/XW2pnNQ32tN/b67d+0QExTnDmQlHyRyWQZw1AkRmDlz9qzmpWNglFUUJ26H5qDLhDj+btjcDt3RtRZ/CQR9T7gG7ivXzoARrxnOhwwEo8trb7755vj13/yNeMWrXhU76AdXhgrBqGToOniyYPOZFai6OG8ZGWfo9gR26obeyzG4t76fcuhTUwPlQwWFTPqqZIwyMQjTkaVnRJLfhZSnbV8CD9XKbTSKrK3KA0IH0s9vd+py6NRAi0P3GkMOlr0Jh+bRxx6LT33q03H33XeLGKegTkEmmWaST2FOp04EEGWq2fG8qmUx4OkURgHabYrtzf00+jZS24pJyqadzWiNREw1a3F47854+UtfFC+76cbYv2s6xhuhzJ25AegXAIPiOLMu25SuPc7aU60ISnAYCnLl0FP6NjlAuWaoXyfaU7KowRCNLF0NuRKZ0eYzQD1pRH3dJRpVFitJXsakdjal0a9WYMHwhR/B86W+jlsX4Qoxk1xToEbiQxfehtnROm+tL5jsY1EbmYpufTSePn46bv/y38QDT5yJ+uRYNGd3xvJGt5DjMizQMVWa2YqtWk8dMPSgy9lukZVaaz1Z/ErKQDwkDpX96JRQaH8eJbu8AAAgAElEQVTzFDXZStfKYdzLaVNlyeDQfAx+ikDLkBf4AnQM8Hlaixm0yFnTOofaGsJmIthxWzPIUXZckADOja/kjRQFv1LidClxkOlK4jjLGYRQuXVS6tl211n50KEPu3gSxUpCoZ5vML8CNAixm46GPsExuP766+PnXnZrXHX5lTE7zTCmsTi3sBQPPvRIvP+DH47nTp6S3oDlb9NOEdhf7NBzG1NtL0jBP+HQ3/3uzNBx6M8Vljv3Tz4OyP1HOXT6ZRdXVuL/++//I759z/2x3u6KaJJQVmbWFlTxTXO2yv87uzS07bYrMnSxtEsrlrJI+iyLQ5dDUoY5IUflFpCU2su6X9WhGwGoiorA4uYLVnHW9EXZlJN0llt1FnbqDkjsQHydro1nJpuT3XDozlQH4hklcs3aMBN9xhVAYLh8Hc6++LldhjVb21KA2A7dsDqfKSizKKc5gDAqgkMnWlZAVGRqq0bTztI1dK7DyIEyeBZafUjW4/7ZAfG5NvhuB+O+Z7CE8MdY9LptQe1XXXFF7JidVj1RGTGZelEpwxji3Ilk6UtfXmFaWkawvsf8210KvsbhpsxINzfkUK3JAabr6ZwjrWEckzXAPUrERcPmyxje0dixc0f8yuteH69/4xviyuc9r7DYK046ceqLvi1CI4fpwRPFmdqp2qcPjELR46ZzRE6o0SjiPzi2XNPONqrXCoEKKNr1RpH3iiiKnbsz86qDFxJvg14CjapTN8xPdjsgFZUMXQGWCFsRzzxzJO6866743OfuHBDjkJzlGaZDzx761dVUSJPR2ubQVaMvfzNnAOPIM8PZAdeO9NvRjM1or/Ziz2wjnnd4Z9x0/dVxy4uujwO7pqPViJhqNWMHg1Zw0uvr6jeXA9CUwJJdldY4/R5hlOIwjFykg06HkvD2EHLNZ1Z60ctNdaKirLzU1hOFT0Z6ov3DPnSJZjEjfWVF+vu03oFeAWtLj53gvEELWWbQOJm6guLkWJDJE/gosxXxLJnr2PjGyHhEvRmLq+2YX1qLL3ztH+KRI/Ox0RiJ7uhE9EfGYkvs/RTwQY427eVWdGtbEulBM4AkKTluySnAEQ0cps4j7UAKy6ATV4acqB4/WNn5/MqceE06g+1fuiXE3JdSXjMmJ1rR1HhaZ755n90OiM2i7EItXkqBzGlo0lWTiJHhdpeH+P/UBkgu0fa1ZQJpPq4hd6SwTy4qsVQdOuecX/lTyvQKivO8Uc1jQlu3DWKxqeFUN/3Mi+MlL3pxXHXlVTE9PRPHTpyMf7znvvjoxz4hvhAlxiQq//AMvavCyg8qxQ3QQCnbXZyhp0N/Kv6zMvRsWxtA7rStuYa+PUNnOMuZc+c1pIGRcB1F5RPKng3B2qg7+7NDd8RnQ6Xe00KSw8iJlV2cI0aRKJqFpsgOtTO1haXK2g9z6G754u8uFbjuaofFOWDMyaKtFMfvLETic/OmzQjqB6M418QNxbv2x4ASjlclnQ0holHJKqoFrNTIB1lMhbXtUaecg4lzWu4lSnbrlc+Vn2ZyV89XgUUhvbAczXLf7tD5HLetuTdbQ2gqDt3T2KoOnX+75ODMy8gA8BlEFyaC4SwvPXSJ2tjg6xLhA+WzaM10xiDTnnJ6/lxcWFotQycS2XFXgtv9hubjYkOSRnlIVDIcl2z/dN7utODeGEkRWkB/Kh0XyPJ22vHzv/Dz8eY3vzle8cpXxvQMyI4Hcrg2Xpw6mVWBqQdwrLOVIgZzkUN3ICDIPjWjkFgGFeF8k6eQNeUMEi7O0qUPjSHoJKnGDjyzxGJ6XOv3+GkbDlxC+XzXztOMlky9gmgoQ6d1qeLQyUA5x+eeOx5fvftv4+Of+IRka/nCobNXCbrZS+xXHDr33rwDVNm0ThjIBNlpYzNrkkU3G5gSw83kOHFUNpdjutmJqbFmXHl4Z7zgqsvFZr/+qsuiGd1gpMw4hK1WDv7pSOe9q+E5Qe/2ZvaTc8/6tQyQ0OKnzcq3TiiO70kJjOQ6FRxW65zZHjDM5lItzl86RALaCSvjzMRB6Aiephef+jlwO04dMhjXrilf8EkYxylfgyPPKYYMdnEXjmwom1iDYShbMYQn21GByRfWNuL8eje+9p3vxfePzcdCO2IFbfqJaUnmwiFQsJkU9h9w6DwvO3QIeC4LKplB1paAt8w7B2rGGYvgqu6BFOZJO8lgJMpmPc33MKnZsDYCNOxBBGII4BQ80iXQSQZ5jm/txXo7xyCT5fM8yX6nJ1FvHKp6GoFjbw+4WAW5HNTOQVQLr0ZKiMWhDxHYUtaokFovcuj25YPugNLPXwbOsBfpTuDcCdJoQTx4YH+8+IYXxc/demtcccWVcfzU6fjmt+6JT336syLIrQt1GI7i3Z6hX+TQCxnPuhx5Oj/God/2ljhWWO6ra9TQSx/6j8vQ6Rt+13v+KB559AkJGECKM6PWEZMIEKXlzA49axi54Pm2Q9fvCqOXWDCJZ0mMUCRaGKOqgdEPS/RW4DwCj8zYhhk6RsSBiEksGHMIa0RyOEmMOTcJJj+f73GthoiqDl1GrxhF//S1GdrhWvhcMkA7a2tSV2s+nXZOHsNp83quY5DFlKzJ5QHOFcfqmjx7MrXKM8PnK4OdbMFSt0AlMOD31MYEWxXInfdyv7h+3yMZ5DI4ZrtDZwOy4BxkcC0YW87Jn8U9Ua2t8BD07DvZfdDrdaLXpsd6Og5fcjBmpia0yIDc6A1VWQKDPtpUPQ+xmXMLy6r/+Nr80ygA52BEw8FWQm7DXlYjD1UH764FO3auP/XK0V1m42fPLYIol19xefzya18bb3rTm+Lqa67WGlHmraEcTkmEMSS0X9Ea8NrRTxPqKpZfWSDfZahLd2NT91PozGQGx0meSzlWrzVpYwumrFFvySMaci+wu37HfXANPRPPQQ0Wh6H9kpofg5KQnbqvQwTHbQ6dWixrEtnXe++7Pz7ykY/E9x99NEtf0kLYkkNPrkrIoYOwac94Lv0YMGVDDk2DXQo5Cmc/Sctbc0yBxApDkDYW47L9rXjpjc+LF7/gmrj84Fwc3rc79qDL3l6LMYFzOTxDGWh9NNn46KH3kM3NDBeHTlYGGYr7R/dCkgOTeJj3dzhu10qAuc7s1MuNHHAKK2mpZZDU8526B2TfmZm3pRuAQ+cnMLyycwi/YrnnSNx1bKLGnCeLWpm6yhEJ/adjzSwd54wzZ29jv2QHao2YX9qIbz38RHzvmZNxodOP9WhGbWJKinMgB87QOa56wRn6QxZMnZ3mCS0pxgxD3E3ycd4f6uF8Tpl3rjnhQ40HBcwOPns9yTp71K/3odEzWikh2QFX00rGY+i26dnP65BgigjRbRH2BhoFzZHYMY1+R9piPzcHWIbcq6iWEVUpxZV9pFJKQWDkGkvJLM/PWhK290kq1X5RNDVE5aSRMDpSSHKpmiceGFl7sxmH9h+MW2/52XjpzTeLD/C9Bx+Jv/j4J9XNs64Rzj+6ho5DzydBWlRKJYPQ8Z926APIHYfeqCEsc1+fh6mZvlJiG5LiIMUcO3483vWu98TjTz1DaK6oF8MlUX3NBfYmSd1x15LFfi519qpDZ8Eim5gRdIo88G+YqFmbaSRso0gs/4ZT4biW9dtOits+ghFjjrPlJw5dzFwSHZi0SLJOT8fkxKSizWTPY4xFGS4dS0NJwHy+GYUbEuV+4SQ9O51/ezyqHaZqzm100bMXlmvya6owsgl8vH7AhC/wG+fMew0/G17iPTgqL3YWuBw3BCMRzbIsAGGJi0qHfrGAC/cAp+lSQBpqIuauAgiujc8xJH/xJkiiSn4+qkrZ7oSJ49mCwFxx6aHYv29PBggq0ZQalZSzkjdB/fz0uYU4fyFV9LxeeNYmwiTZMmVwByUS8SGSpewAbAhpDeEtnpdLD7yOawHupoYuzfHS7831vuD6F0ho5pd+6ZeSTEgGobaizIYTZk3SkmBRC7NUJkgNfH/ZkOlMy7fayBoKeDzwBpa7AqPidIcOJ8mXoFQS+ym16YsydJP2kqRQnH0B6nwiqgEmumCutoxaydJ/lENXhqfe9pFYWFiMx594Mj7wwQ/Gfffdp3NHKCgdOtMQp/UZ6dA3dB7iS9SSmCmhDgV9HSmYWZaUQSlj3P9izCZGu/HSGy6JV/zcTXHlpQdjaqwRM+OjQcNWdJmq1imzpanXsobGoj46LlIl38aCc8RmwuA8P76zhzr3Ly10rC+tZ6Vnee9k0+TUs79a3Ply70Syc9nCqnsy0kXpDSeuzDNRDpw3qoCaHVGcOW15YkqDTiLgNhiLSj21CBaVGnpqDCg3SzSiA1zOHmZvb0UnGvHE8fl48Jnj8cjRc7GMTW20otNoFoduylVPWXo22fUUOOfoasYgp5761OT0wKELaZBDp+OIjoUcUNNspBQs+5xnbAEwtNzhWRCkcB8d6HsfE0hx/+nWGW+OS0uf+8Mwk0yOiv8oUL7bIWu1ngbsqCOlkHFdth3anaE9yOAgg7GqQxdSUIawJKKWWfuPcuju3sKhGzXLvQkpriA0Rng86hny88hIPP/Kq+LWl70sDlxyKJ47fio++OGPyKGzl2h9HPBbttXQO4bcK4JABZyXrdmeob/jD5i29p54Fsj9NoRlCst94NAfu1fxO9GlyWXAaKo9Li7G008fiT/+7/8jHnvyaYkXkKEnccED3zO7INJK+B1yWDK8uSlJwOgpE0kyGqxrpEizvqJMSgpuKSajyTKSuqR1LeutKDCpfoxBVPtHxMRUqsjhJN12ZUSAzMsOHaIZ1wXEKrgH4Zzp6ZidndH/o4vNeQrGKRKPMuCF+ZkzcBMusxFnAXF/DF076LChNpuf80SQgPPkvVLFMk+g2GC0s1Nxq6m/QRZLyCprR4bsXcMmAHE7ncsazkY5fkLLbRkota3VG7pHCWWnnCWvp90EYRMcKUGPMslGXitQ0vTMjGB0/n6BEZ2VWjELTs9fc+KpH2ZrB84HciWG7OD+uTiwb6+c53gzHVOSVIYELwzW2QXmBZwdtP+p7CLotoiAaCAERjkzLNUSZbSBp9Mw26lXf1afFffQREKeN0YRAwkUSAbMM969a3e87vWvi9/4zd+QfrPam6Snn61s3B+TpDLbzYlqqY2QDoGMKzPtMnVMGJh6kdLF0xddRtJy2gRcCioK1KbMiQwShxPp0FVKKLXEAdRenHhK6Jbs0fehEt0PPlcEn7z3ukcFERAJr8DFhtxdH+b+sz81WOfYc/HhP/9ofP3rfx/nFxZifKwlww+cPT01pawSDXW1apXL5XQ05ENs7n6MqFbcja3Njah1tmK0FzE5Uo+9O6aE5lyyd0fcctPz4rJL5mJ6ohUj9b7Ibw3B0kC1OTsCEpXqynWUBiFlJXcJB6yhRrDPJQaTuhfYEIhMzj4tBJNrpR59jSVjXwyHsOSaqsKk5fkNoiKNFtHQEvWOy3GDcmSwQAeF6vusEQlvdZI1XWqpvX4GAkDbPJhsWUvYXaprcubl/Jh5UEabwgCHNb3a6cXDTz8bDz71XDx9einW6s1oN8ZjszaiYIF1Ru07m+dTO4EWMurULmkpoVK/fg5iUvJEoKEhM8N5F0I8Cvs/OVMb5e+JOAC1y1aVkmraIg+VysCc0hYwusYYIxe7zhz5bLPVcyjPif9LR9+V4qSQtIrMtDupjNgJWSpEaNtEna9anw3X25fmZ8n+bOtH99Q1riHtTAbsCgIKIqzA06qQDopLqYw2zZmp6bju2uviBddfHyurG5qD8NzxE4lClC6MjA898Y1OhLp61Ic0wUElrQjGFrOh1r6tOHzocLzzne8I1dCPPBO/yzz0ozh0WO5FWObUY/f25bA0BpHMmZaw1E/HoT/x5FPx3vd9IB5+9LEA1WpNTOkOZaRU9JnLDcy5ujnCDricxYGKFA/ejgkWJZKJLOR0fDkYQ1G9pnSlYI2EChiBSV216Ilzc7Y6WQebnJqUE8Tg6GJKtiXn3ByVQ2cx4NAxNEAjnBfnp7GVu3fr3zgzZ3KcD9fleo0cpiCcnBNu9rsWRonQ6HvmfThSH8tcAZM3UgUqSV+gIIOWDiI/yblSi0xy0XPPPTeY7OWI14IyCgoITor6Gces/o3NlvX8REC4R0xLIjLnHrJcuL7R0TE5e1AKHDZjcrn3ScZBAhEGNg5/Qp937vy5QQ+oNmAh3fEe18Qk6siwCAY81EOzyuf2oBw3KYcOc1UgiBxediMwuW9lc0tysOfOnVdwwLPNMYq0rvA+2oyyvCBDh/MrGtP9fgp3+HnYuRuxqD5H8w6YEtfudcTYZg45BpcaP7Wxn3/5z8db3/qWuPa6a2NishUNBmGU6WtZ3+aTPDUqrzUdBwYNQ0J21lUbk6qs/E76+IUUUQcJ2wwm2LGZWzj0UpvVEAw59NRDF+IhRjYTwyqN6NQIi0MHtlWWaaR9yAEqqXpRriuGs9yovGGFoCSHzsQonFERtkniWA7iYDY7s9E//slPSTFu/uz5QdsmJNWpyQyKQD404liVs0QNRkfrMTY+Eq3xRkLm7fXYWF6KRrsfU42IS/dMxwuvuiJeeN01cemBubjkwKy6wTQURUFbMub5phwk0RStGwLELId4TejJlLa0hJQvlka2gXbJzk67p/6uocLZcKpeCRRVgM81LzdrdnyvFo2e4d3kIBBICwGAfb+2mo50KwnAqTyWZZToA99i8xiSUmq9ZNFy8IkIqqlJGW1OR5PeezSUnW/0avH0ifm456HH45Ejp1RD77emottoiueEQ+fZqAZdWm27ndJJhG0giKiTUCUkLtVN1AHBClL+XT+T1Z/BLHZYs983N5MLw7Fl/z20BdQwHbDtHEGMuCpA7vScF9VLC2UlMc7kvyTeZTABSphlPTtvO3PHq/ze5VYnPkm4THSiGtBn8GaHbtZ7ZuoZyGV2DwphO88+9FpRLF7ReBj8vsR5CAVBXsWnXHPNNcrI7733XnFOhPAqoC/tuSbcCelBUG1Q1xmE4m43tYQvax00me6hd77znXLokFV/97a3VRz6aiJMA4eOs1hPR+DpTwtLS/HMkWfjfX/2wbj/ew9qHvrU9Iyi5Ky5pPZ4RlHZoycIRqSknDLGZB+O6VomD7DdwaHn6EtnlzwAZ5w2xIZucCpypn1EELLORIbJe5dXV5T58m873KpDNymOGg7HZRGAQHDz2WjUrQXnl/5016YNy6QRTJWnKlRuA2HGvMl7rnEPIKBy3GotyLV4k/i430DcHAOH7qDC5yTosgQkOGB3D3DMKmmO+0+wZESD42KUeSbcwzR6ZOhNOWu3dRH0YNTk0Bk7WUaSpgrYptq+XLfKzZF1dMFhJUN3Nkgdh4wDuGzHjunYOTsTE+MpNMM0LdczM6sdja16M07Pn9VIUQIPbcYItUvyvBGewYBbKpK9UehwATTnMswAAt/W3uY1MQjWkJjcamvdsCbI/GCvkuZdftnl8dbb3hKvetUvxtzeuRgdL5roIEiszxobnqQ4p4Zlj32qznFdIAZMRyNDS4YukGNplRJDeVSBFTVjrkJkIXTHC4yrKr1UvDKYpe1RjscDpFUvTwcktrEJcdsdum2EjcUP/ByqxCVRKaelmfTJvcYhoO5HKQy2LlKWd9x5lwbsKLBGXx0UiMyrTKnCqWcCkl0a42MjMTU1Fq2xRtR77djaWItaux37dkzFVZfsi+uvvCyuu/KKuPTA/tgxxXHa5V5m1owjyXbgnlrOsvyFuFSynD3eVAhj2Z/ed3pPpZXWQV8VOtf9LvcRR+D3DqPEvLFJSHTkmD9rvZpaCnle2apFoJ51bhAWHHqW6bLun7K6uf8atWaiNhxAsR5nkrV913q9V1Fz29wg86fVbSR6OO0YiYWNbjzyzHPxrQcfiydPnIn1GIloTqgsqoEtRZY5IxDuDx0raRskbAJqMgoKlm1lDh7rtZSg1XtUy8/s3u1oWUNPm86xcdbZ4gaJOQlj7n4SkqfAkMQt0S53VFSdZJUnA9qRfiVtjJ9b1aF7r7vDivdbGpYBMA7s7SEFn2sP5TmnbR86dK8TroPXeS0lTJ9fP+jQh2UYZhCwj1iTc3NzsrnHjj0Xp0/PZ3dDceY6j4KTFWyiVM0HH5PrYaBJIO0oBa849MuKQ38XGfrTR+JtOHQPZ2GIEaTJH+fQic6PnzgV733f++Ob/3hPXFhcjcnp6aztlVGIbingNMg8cTgJR2edrerQ1Zde46FmTbvq0M2gdo3EjiOjPSsu9ZWh8xrqj9xksnNIFRxLLFuIdmM5fMQZOg+eheWojkUIQ50HZoY3r00jYWORC1BQWWE3q/5YHSxABDropc/Zzg4OvADslP3/Xowci9fz/wQYIAqcPw7dGbgDHBPjeK11jAUFD+bJ58Jn07FhKWnw2mSjMyEr2wvzPdQKc6IVDp3fE/TISZRZvZwz50RAwN/Pl2E61Y3iZydeQTfr6FhzbWqecacdkxPjsWvnDpHkJAfbzBGtiur1eXWpWy2vrMWJEydVbpDIRb1RWhjL+WrYhvtQPSgFZ55ZGddlfkNG3Rlk8uUOBX4nMiE96L2uCEI4Urgj6IdDYKQE8YY3vi7e/OZfixteeIOywtEWwz0SVmWGNAYWRyZmMgAzQRCa3p3N6LQ3NL8cHgH/JrPmfiBDOj6xM2oj48rQl5eWCoIypSEdyrILpG8Y3OIbrqfJp+TNG8DEP41DlyF2TbjMRdc40LLH7AjVIirVsUYsr67H57/4xfjYJz6pAB/4D8MHnK6WJA93WluVSlz21BLUNaSz3qz3pcferPfi0N7dceO1z48XXn1VHJzbFZNMw2Id449Gcjq4+72zJTCFUqjTSmeh0paJjTGp1g5H3IPC77ChvtiwDzMiO3QH714z2x2CIOEqQUKHYPJILUlezMGAg8Qgp3YmNBlUF7KctNOLTj5gfb0EcXXXdLPOLWnhylQxnCzmxw5dJZt+Lda7/eg1W7HSrccjR07EPzzwcDx29GRs9kdipDWlHvk2AY4cUba8ESsAdfu82E6gZqkKl/YcdToCaJAxskwhrp2cOji0wVlWcjtYdqPQVZPDqpxYZWcRwf1wgFE61iyd+Z47wKrax1R3Swfp+zH0MwnLu8OmCrnLJhWHXnXAaXMLBD9oUyxNI5We9os7Z7K0u/38HGBUf8IHMYM/CcujCp6Sv0WQmkNwfKwcZpOiw9mZP/wa1s89e+EHHboy9J/GodMGdfrMufiz938wvvb334iz5xdjYgrIPVnGztqynp51IUdNRCmqq5cM3ZkkkT0j9XIRZA3dzF4uK8lQRY2pLO6BWEEb+b3M7D2LGVF6+hh5n9js9E8WUhfHI/tkMarGSwtNu62Fh0PnBsN8TtLcUDfYaAILgVqPssoKKabqQBLCTocqZagSVNgAmNw1iP5Lhsv/c74sSDJhWPlcJxGXM3BHhtaN5z5RD/dC5xjbiSjttsfgZnuHZj4TWJVSiMQkmMbWmhA5kN9zj1KYJDebHbrJfHL45bwd1Phz9ewYyQjnoQzGqdd6GnsJ3LZzx4yg9+kp2pQYHQnsmOtHREiMRzSEAqAXzkaQHGQZp8v5KhMrs6mzFsqGh9GcDt2bvpqVVQOvaltLc7wpgpDblxD+ELRb6ta33HJz/PZ//O14zS//koZQsJbQaM+MOyHJrHuTYaVh64GKrC7H+tpKrK0sxtrKUnQklbkVUxMTsWPH7mhNzUVzbEr8kOWlZRlJBveMo4bINQyMXQlYvORK+43KDFIiyR55Zawmw/0zMvR05NVju782R0VWHbr3ofgKlJM2O/G1v/s7EX0efPghZaLcM/bpBJO5GIXa35KISpNxpTxjELhGLSZAaqZasWdmMi7Zuzte8Pwr4/D+uZjbNRsjtV70qI0jGAP028y6rykHOQOg2AKNEu6qNODSkaDi0TFZZvYp+8dlKDtzlyR87XYoMvJcRRHpsYOpOu7q75JAV2G7qwzUSBW1Dcio67p+OfTCAYKXBPpBfV2ZYRGqoc1Ozs76RXLsQ9KWEbwkHkMizt5xHmG7uxWrm+3o1JsxMrUzljv1+O7jz8Q/PvRoPPbs8YhmK7Y0X501As8ACL0f/S1mfadDV4beyOeHI059BivhEXQz956gpK37rSwdnkAJSiQJW/wQASuBC7YmkcREQgdk4wJtbL+vVRvq5MR7WXp6/UR/qw7dNtS1c9+nod8oPKjSrWAbkM+cACe5Sc7Qqz7sh2f1Th5+fIaeMrs5UU/dCQXVwFbnWOHCi/AcCI+QTbWBgTf36qpm6Cq9wR3bDrn/NA4dEsXS8mr8xcc+EV/92tfj5Okzkn4VWlRujJ2ORxKqn1n1Ipwnkohl2lkZRJFMz+HGs0O30eX/XYOubr7M1IEzWYz5Gh4C83iJ2vXvjdQhRy/aSnFESYISIeaVec58Bg6d91D387xwByie1qZIW0IvyRSuRpXOCJ0lG2oalAcKTOPI0u/lfjmDrMKEPt/jx48PsgE7TzaKyyCcbxXOd0DB79ioOdqRXuysx/Fc3N+f7N5skICQZZh/6NCTOc6xnKFzLDt0fm+nORAJKnDcVjufAcadLIt6Pv6HoS27d++InTtmY7IFYlAX6Q5ITbVyTe2aFEsadOLceURg0qhriITGWNqpp8iG7lvplR0Y7mJsq9C7I2KXR2TsgdFp7yga2jhejK5ay6IWBw7slxTsG974q7HvwD459D6iOrQkaYrYiAISERdxCfVedFZXYnnhXCycPROLC2djdWVRIjsjtZDW885dczGz42C0JodrjmugA2KcIUDUL82aLYGja2+qH5fsXHVljKm+sz7vfHNgDBJVzK8K1F516Pq3pWBBN0rA56CPP5OtsfBxqDynBx96ON7/wQ/Gt779rdjYpCMB9IRZ46PRks5APzbXVqLZ78QkrYqNupz53OxsXHXZ4bj2ysvj8oP7Ym7nbNTpK68T0LMWUKVLCDSDKk13udAAACAASURBVIWO2WVAeajwbHI0cDp0zs92AofOc3XWlsmFh3EURKP0vzur8npQUFfKFtX9aQvrtTUoN6XRyz8jZgNZk/nocBAs/crYVIILBHOQHqZPW/uOj0JjHd5J0e+Wv8LJwB/KjJnPdDdLOtmso8uhF6Y2WTqqcO3aaPTHZ2J5qxbHzi7Gpz7/lTi/uhFrUC6YuTFCB3/yMmr9emysJVNeRM4RkIxkoNuhZwZNWTNJzmSXaaOKxnypM+v1RVWSxWbbLUEYTTtMtBDHxjCWH3ZvOa59hRw6sD3cCE0LxA5lGdTPqmpH/V7bIj8vIawqh138NYDc1b9ZhdzTUVchfycuPoJRhR8HuautDc0DuE3SUkkGP/sJf4DfolMhy3aZOCb6m/c1V/zwKyeoF/JwKVu4hv4H73xnALn/VBk6Dp3D3nnXF+PL//Ov1bqGM3WjvKM2ToWMPKHizPIUTRaHzgN1GxsOp+rQeY/hkzxORoyurTt6k0NngVFDL/A4N7mz1R0ozKn1ikgRYYLpad00O3SMFqxtXsP7gLi5sdnKtFrg6Hy4Vm/jtSg9iQVpEf3SImZUgc8w+sB1G6FwxLfd4dihO3r0dRpWP3369IAL4IiYv1Uduhddte6fizJJZ1mnSnKiFetYXAlPpVAFDh1UgN/h0NX1CqG6jA2sOnTV2CsZOv/mGRlJ2FjPHmO1CYkElqwa1cLqEdNTkzG3myx9UvW6VmssBUckD1mL8YkkBM6fORNnzpyV6AzZuxx6ad/JDV3VNkiiIve/WtaoMl+NNlQNPjC6svQy153NiNGVGhRDQ0ZH4+d+7tb49d/89XjlL74yJnbMiuiW3RtZE1StrYxmxBhvLi/G+TMn4/SJ43Lom+sras8aIUNtjcXMzK6Y3XEoZmb3qfuDYSU4Jz1zMnQRkgoBTOplSaARU1cT6TI71+hRWul+SodenamOQ08uN3BsIjgZCOZ0MnLsEbLfUhOlffVDH/5Q3H33V2Nh8YKY68mVoKd8TM+5vbYcE9GO2WYtZidasX/Xrrh8/4G4+vLL4qrDl2jwSk3EL7IvyKsNfdPPBn+DNk+c3sChC2EqfB05jiHkniWyJNVWHbCNpfUeePbeR9WAXAZ1MAxl2Jdsp+/1LsjYxKlBlq4h59FTlk4kUngIdJjw3d6UPOjG2mpsrK6VSV1J+IUUt7mRCU2tnpwV1hBTzsbGsv6bXJhEDet1nESSQSntoHnP9LV2rx7L7V60a2PRmN4V0ZqJD3/69vj+kefi9MJKxPgktcfYNJG0V1dykiz3zM6rWTWfxV5zt5LJzFn6ycDRY6uzrJakUMov2e6cxGcI1RzXAZa5CZlwDEtjuU9zQqT3sO0odkzk2kFvfGbrcvbleTqI8PMecLDEcq/A2wNkNYOnQadHpYZuh759nXgt2AdVnfxF60R2IeVm9XuV3nPdERSRpfNTiWdJ6HQ2jJX1sKRy8H8Scn9HkuKefuZH1NBPPvqdvlttqqQ4WI2QzSYmpuJv7v5a3PXFL8X9DzwoyAenzl1zJGmHzgZzJJMwbzphZUYlo2Y2MtEXRirb1lJSlG/uvWsxucCSlJAPLUfwET1mRFdGuDLwokDd3EBn6LDP7dB1/HbOaMdoseDITjknDycZLIhSP+b9XN/KynK2bHkUYInQ7dB5jSF6R9d5LcNanZ131ck7++a9HItzAxmgXm1y0jDyTYfOOVp4xgvckL4Xu7qctrJmXnXo/H9m6ENJWoIaPpsMXABkCQgc1PCZnIsy+FKzdwZsoh6/F6wk3YDccI4wMXRA1Riqud27Y+fsrDY8RCptekF4ddW1+XCGAZ2ePxNIDtOqk/e4JJNqozK5BmeXs6j5fKMU3AOvpWrApMCvaCRwjSNj1CZ7YmdTFtDIS5H76K7oxpVXXh6v/9XXx2//zm/H7NweGWRlA+p/L/V/arm17HPdXF6IM6dOxPyp47G0cD667Y0Ykw428pmjMTkxE1PT+2N2x34hHwr6GDUKRDk+rsEb2uClt92EsJxbnW1xEhrCoHGPy+zznzRD/2EOXcz6sv8c9PVQHYumWlQ5F54DnQ4f+/jH4stf/mKcmT8VtX52M0y2RmN2CnJfPTrryzE72o190804sGd3XH7wYFy+70Bcsmd37JmZ1oxzKaPVkcPsRgchogaT1xgGM66atGeZ595P3XQlBJrPHTngpeiAp60ZZoA5OKSefeDK5HMPus5azcZ0v12CqAiNVI14NXAevLc4dRHPGjnoRQAeGSfPFYe+2Y7lhcXYWKUEs6Js3WuNLJSauE5NinYgYqGhKM3mkOeTnBdufxLU5CDaKM+tqDtkZHwi2v1GrJLtT8zG+M598eWv/0P8/f0PxTOnzkV/vBVbo2OxgdIJPfOQ69aHgUIOX0k1TjHiS6cSiYCcT5HqJYAVc7zsFZT6VGKR000dj0weIELn9DX2lPauWtqynTARpzIMiC6mwfyAnLIJwxxOhNFZ9rcRQdt1lxoHwUJxog4U5IdATspesv/IwEhPVoFjfiUHySx3v8dBn2111Y7n+9S0at+u+5Ztp8OvTDyy1ZZzxT6uCR3Z1DvxJ+UULpqv4KMPzi/7Y1P9UG1rh2KQoT9zJG677W2DeeiQMEWKe+7hb5fZRJAmkuUurXAM9cZGzMzujIcfeTQ+ffsd8c1v3xMn58+IUJWQc8ImjpZ5MM6WuAhJAUrAYFjrlLOLFPzgAWUmkn2PJsrx+cN+yaFiGhF89n0WCUkpeYVG7pn0JUMthvUOLcJhho7cJ2SFNTlHq6HhzKxE55q0dcC5RpwZjG2P8nOgUXXodqom4xgSclTqheUFOrze5CHYmVejc9eKORaLHAIbf4fEh7EyyzzvvUsQCUXCUaCm50ALyC370xNy5x6ykXHoPG/xDGjzKYQ1jsk9yOE46fA552o07DZEb2qYvCz0ZJsCK7Y1y9sEuNnpqdg7Nxc7ZmeVqaiFp0DvoCwiAG314tT8fJw8eUqa06qxy4gn2za1DFLfAOjQ5+QShp24YbIfyMgk/Zla2fyN943gLAU7Z+sRwciuPbvi1pfdGv/1//6vcemVVwhOFZSrlqMkMlH7VeCiMZ9Lcf7M6Tg7fypWlhZiq4ssJO1tfUXurdZ0TE/vj5npOeknSPeafSMls2TS+0tK2gpkEPnIPlgpQClDbyhD15RCt8RV+s9tXAynJ0Rb+SoOrDqkRaIvkl2uGNlOLep9gu0xtYDyt8XFC3Hn5+6Iz37mL+P0qePR39qMsZGaFL12zk4pgKlvbcSeiYhLdrXisoP747IDB2P35HRMjI7GDIqJYxjbRG56dcZ91qM2mqWD7Owh0Br2YavUUtjsCl5KF952mVbHzjbC1UsWD6bU1tOAp9PU/ip8EZnnossv2QArtaFwiZ0ioahoiosOKYy81J7VndDVYJZNJoaRla2sRHt9PVaXl2Md7QOCdsSemF2Ovrf6vXHa2EKmwOFUh7O704ZQt05oVmtZGC3teLQujkanV4vNXi3qrZkYmdkVDz31bHzxa9+Mx46fjm6zFe3GaGwiT9tnRn0v2mvJ8bG9Bi1wkAxaxp7KtTeslyPZyreh4rHx1BNhj+e6WCi6EMMMnr0CVwSHbnEwte4VxVAjZtgkkecKudeBOfbOyYxtpUspdubev9Xnyd+w8ValNCSvmr/KJcl257z5Uittpd1ZrdMFgjchzqVl9pYIu7KRab8ySMnWQH/JsSsAKoGm9nM/1lbXU1isZOkq+fEcPXipHKCaoaf6JolHlvhoW3v7298e7wFyP3Ik3vrWt8VRs9zXV1Vu+LEOnYfcHGvFZrsbd37hi/GFL/1V3Hv/92LP3O6BM0+ILlvJLLbPueViJEMb1p45OW664B6cZOn5zoeWr+PmY7SBcXRTCyMSVrtUmIpD9wNlo1NXMxlNWelIY8Byt0MHKSBb2u7QPQ/cm94wFAEBXzCSxUUqs3ntlAd1uMr0HzsWX6df4yjP6EXVWXsxZ/tHZpiuLTlosEPX+SwvaxOoXlQWY5UYR6SL0ay2IJkUl79LqIdoGIfOfcRhb3fobNrU6e79sxy6I/psgUHeNyUwS5uv2NC7du6MnTt2SMObKJ5zBW5Ubam0PvI85s+ci8XFJW0EXJLWkjoKgPmb+ncKUwzZsobNtJ9KJ8LF3sw7JhnrvCZhMjZWws7qw+5txeTURNxw4wvjtt+9LV716lfH+vqaHIt6dbfY9PTMpmynxI/a63Lky0sLsbK0GO3NtSLqkWudDH12dn9MTKC+l4gM565Inuw8SRqFTGPlRUQ7EhbH4EvxqmToCbuXHvef0qEra5EjSmdedehbzE0K5IbJzhK+3NxYiy994a74zF9+Mh5/9OGYmRiLndPIt9ajhWOfmYx9u2fi0rmJ2DvTVK18bseumML4k4EhY6xxmThHyAghZ14fzRGhMBK2esVIlgSoynInSGft8uwz60uynNfNAN2oPHQ7bicd3n+DLKyw1zM5GU7l8iGc2TtQFyrm0cs4SsaPKrpLUiVrEqcOoiPW+/pGrCwuxvLSov7G+kEGFRY5x6L02O1C8oMXlOUyjXkuUHPWsRHZKoEdQTDlCc0Zp9zYj240YmRiOpozu+Kx507FV/7+2/HI0ZOxUmvEWm1EYjM4/0avFhsra2ph1XhRWo/LKFg5WMh9ZNoul0kwKfkusLhFFwFV1XjVLH1xvlIOVO0/y5Vk6bRqKpByia+Mf2YdOQNXORMp2hJg2Ia5lIeNsx11KYznMiwL2V8MB7UogQE1KZwKO/R83vmohtPXhjww24t06MMOGdvtamLAZwydfikvF+Ex2x6VjCoywrwegiF6KO7B1/7DUUuU6+IvO3V1AqnuThdMLw4fPhTvePvbsw/9p3HotIQxXW1mdld85/7vxl1f+HLccefnUwDGUnhlPCcwjZXfsu+OrCdhMztBw57uGfTCNURto4xzM0HHdQ2PGCXSzU1d2lMYjoLggdjoGAUgvdRrZ+HhIMQ+39jUYmIRWV8dpw2EjZN3n7azbf7GIltdWRG8q9nFlXaojNjSEVUddjUrrzp0Q+zOIlyu8HWYN+DFVXXqdugcA4fu1jUvNIvLOCAyuSaNdH7789TPioEdSfEd3qOxrd28f1ZN2p6hG/bydVczdLH1cZJFuEakMbIwZ5h0NIyOxMz0tBw6P8lURqmflgYOTWLCeXdBBBYDLgGBZIpaDJUEVTOFuFPaULZn495sbJGqkXcAiGNsd0pXA10CpZziMaKyXLV+XHrZpfErr/+V+M//5b/I0Im3gchGO510wtf5/KkJA7PzDbtfmU4XvkdyOiYnpuXMR+hFL+qJ7GKVqIAINcs8yWnKQHCyhYfCXqNmyWv4tyH3nME+JGklOpfw34AmXin7aI1W24bKhCdq9FZBHASTnX7UET+R+MyW4GKyw6/+zy/HZz/9yXj4gfvVN75ndlLyrDMTzdi/Z1cc3r87Du2djplxhliMxPTEpHr8JW6CsZXSWzKvRUzMQeDZysQz1atSQEZrWw43a+pj42O6LLetDbPt/LvXZXU9VAPoav2V1widoY1WtcxU5zNBSfepAtX7vWTq6dBBFGily35vBUV6bsloh3NBCxs2Z3VlKZYWFqQcx9WhDNkaByEcVx94p0MpjPXl7C/tJdcvVTWY5gjLqM85Z5ST1RGUi2NCn3drKhqTs/HEidPx19/8Tjx09EQs9uux3kBBrhndfj2atdFYX17VeVCXzxJo8mkSbs/uIz0bYcjwI1JwiXWfiRVln3TcyRBPInI6eIvElGl2dqoFavf41URmYcLn7Im074kssreHDj9VRx1UGR10J5FtrtFJBxnSDKjA+0OnngOv1B0zyMqH2iLWudhuP+ykq3Y+7WSRGC4MetbMQEmusFNs8+GBcB1wjfA1LgdJHEmTFPMrldyzD107QVoM7L/i0A9lhv7u9/yUDn1hcTF279mrWtriymp8577vxp//xcfiO/fep5uCocGw81BXVmBfp1RpRsZJ6hGzs6i/OTpJCdjhDGw7dNeFXet25Mxrcehp7DJb43fqQdWktlS6ci2FejAO3TVyRYIbmzo3zsH1X5junLuZ7t7onAc1dKB5taOso+w1bNMbRPil9mbHXf29F5wNzXbnYli+GvG5DMG1GaKqQu4cgwCFc/Ki5DOzFjbUS08eQi4iDXUojiJrpAljs3ngEbARQDHWkeRU0JLP5Sdx6JC8KIMIlhNpDAeQhhJDoExY0PO46ugEErC/6YGlXUd965pZnepUS8srcfz4yVhaWs5qlYwDEDT03WEtPYVHikRjpR2wiqJUg600GvXYpEdcrSbZQsdPHJulXFkTs7tmBbu/6z3vlmqe2PZllKkg2CJWkczzFHvvy4mnMEaqyBXBorFWgc3IhBx8kv3AFk7+gOWTFciJKFRY0aMjmjA2bFsrpDii93/KoTvwH7SrOaOwvoKnSaUhcZaOU2KamdTAeH4Y3FrEN75+d3zlC3fFs088GrOt0ZibnVA72p4dU7Fv12zs2TETu6fHY7QO8YHJWU1B1qmnnbrqQhnMxlNNcyjpS5sVqoAKnEsGnm1nNZXRnKFnBpQH4Tk4q7K9sCGtlohskKvQr9jaZaZ5tTxRrfVWUTcFASqPpENPCVeQnZR+1SQynl1vS2Ra1sLG+lqsLC9JTEhlQcpdzfGYnZmOiclx8Ylw6jj03HvDDDBLZenQ2R8gObqfgmqT80F9vNFsRb/ZikePHY+77/luPHxsPpZqjehQZx8Zi/X2VrQaY7G+nIOW0FNQu58EZxL+z7auLJEpVqSVcHw8xpHaLQiEHFnRyudcsTMoLyrTZ8+X6rIcEsiVZn24lJMwftrtbKdNWe0i+jIoaWT2DynP8LqfgY/lcqxtXzUZKposF9Xrc43kPHRxaEoAYlW4dNDs6dI3bzhd0c6wsaE6qU8OfYAEDqWe5dcUpWZCITsjPYG++GROHrnneiW6DT/g0LMmLz6UAuqLHfp7ikN/y08KuaPhvW//QQ3RGJ+cilPz5+LzX/ySBjVAXOKhoonODc9oK3uY+VJWCGu1KAWlcxmyIb3Z/JB4j7NjnJNFV+zwgH8FtxSHzvuzfaKuPnRn/xoc0NtSAECd3PO8qWu5Nm94B4eexLeUrbRD5wHzfr719+UlUxdL/SlhJ1+rIUtHc86yh/Z0OEXLxsZ/MyzobH/ILRg6K67T8Lecr1rphmIXJuXxOyJhnDnkMzt0t61lQJWFSJ4LQQvvJUhY26D/exhlVyF3iHqq5RRHxr+rGTrv9WZNFme252j4R5epV/n/0oifnoo9u3bF7CzQO5uavCwz8HzWjVhZW4/Tp8/E/PzZUudMxTLU4zCI0r4fa2rvVo2410r1nlYdehrkRnSAOeUwceg5i5gaI+dKbgbE3myNxaFLD8Uf/fEfxdXXXpMGCLlP1OskBCOQPB2LesMjttqdQYuZusfc6kgJonQdUEoC9mQTZzYyqo3NPVV7i6SSs+2Tz0QvfXwiyWliv6sHvbRjyac5qv8hGXoVyfOIVo9/hXBHYFz6XH3PRCrskF0ui1HN4BBUSXrtjbj/nm/H/f/4zTh/8rmYm56Ig7tnYufEWEw06zEz3ozZyVZMMd60yCSLvEdZhSEbQLElu5Xh5zxKZmt0ZnR8TAFO6g5kVwOkMyFvUjHM663ColmqS5NYRcSqMKlrpoZwjTalKI2nbmXiUbVL6Qhyn3l926H3e/RWUSLLVlH1mxdtf5zt8spyTpVsw3JeU+lO+4yumajHnt27YucuxK9YeikfnPobwwydz2+3U5xLJFECShGuvF5zkhctdJ1aPZ46OR9/d/9D8eCx07HQa8QWpNaxVqxsdGK81oyNFZKXNb2HLD212z0KNdUOQQ1yqAodGpRUmrFFH3xpDc7AKPvORZrtkkhZlW+IlOi+UkIs0re2z7YjHn/tQNL315mv2rwsxlMRieKebHfo1fJjGV42eGYO4Byo4CkzGSoy1IN2ZPa0hYyG11HyiUr3VpZ8cl3knsshMEnOzWAhicc5dyTXp0jdReArW9ngGPVjRKthmJ2LdqstXbg6tBFncSwu3Zah/8QOHXi3NTmtKHBkbDw22t146siz8d73vk9atUtLi4PsMGGUAh1IZ5c6UnsAo9ih8wpn6NUNZujZDo3PtoN1BiqHVBjkbHgdRwY6HboXDSQrMnRLmwrm2NiUg+cYjrRx6CwaPotvBxV8ruVY+TyuUzXhggxgiFPUIglD252KHfrAoFdGABoCMmSYwc9Qyc0QUtWw2KHzOXboDiZ4vx26sk8hEKMDQpuY0kWWN4MkL56aHDr3kGtfQeWr4tC3Z+g/zqGvrqcyXRJFUkkNIo0i7E5XsHa27DRiYrwlDQCkd2npqtdzspNLM/xcR01tZTVOnjwthiiEOH4v1aoyQQ0IFoPhe+8a6A8LlOzoM9JPGKuQ+pMUJ5Yyim8J/3WRNcURNWrx++94e7z6Na/R+Y7BLsaQp2cpzjQXPURkaTa7bFEmeSVrG2RpU6xmHLbJp2NwAkYQZUEBMXUWcAycG79XGw99wi3EU4rzLmpxA/nXH+fQ0+LkLSkOXU5HE/LKehZrf+gQqfVuddej31uNrTaT87ZiY2U5li+ciycefjDmjx+NzvJC7N8xFQd3zcTMWD0a3XaMMq8coRKVFagv1+TEkYDrU2Mt2bCkVgmGcObtTvQhaiKjSifMREtlBPVflx54K8X5/qb62bCFiaxqe2nLsHte9lAcxP+2oxaSQ4+26plZwtOEvaLbnlPjUvZVegDKkEeUgfW2atHv4uiTr5LZZN5TghWSBDJv7idZ7MryisSTFi5ciOXFpdi3dy4OHNynwJvSEwx3Mle+h+UDzp+BRx3tiY0OEHsS1JAXJuCSMhoDrfq1OLPGSNXH4rvPHItjS+uxNjIevdZkbHb70eg1RIpDF6TP/WbCfGmHs369oG859Kzpk0S0mk2hNXQJOfjhOgk+sLGa/jYQGspzN+I6ItGZvD+sO7dGsg9d9swkZAitZ2DpZzZERb3PjfZyXAcBDsQUDBRky8d1zT1Rh+Sq+MtlAqM9dKJaYMeIajUBq6KBRkizD7+j2rxFenI+SSXALDNeuC6XtVSm3ETEd+jQE3NyC2X2oitDV1j9z3Toxx+C5Z4RgYegcLNT7g+iRCf2HjgYa+ubGs4COeiOz90Zn739dg1uWVpitjMDXXIUZEYpqEvRVJ9wDIbJxCxDLizKAcRXIjGzHLnBRLPcTMMp1azdjl61+NF0HJznwKF3uzE1PSWHhYNboyd0Y0PnaFYlD8Tyrzg0Ps9BBQ8O5w8kzebEofvYnH9mrxMi7xkWqkLqPE23xGAsuWeORKsO3dEoi84jYkUWE5u7mRsblntFWMbT4+zQfY9MqkP2FWIamXCOts0oMUsLTIAyaSxiZnpGGysd+koa0fL9Ezn0tdV06Jq+koZPOumFKETri8RkuHej1O53xdyePTE5OY5gMHSokh1lO5mmS3W6pYVtUWuJjUadVQEKsqKlD577nJlRIhrDzZrcBv/OmZbsc6nbgsBp2FbJGAfBIm1EY6OxsLgUv/nvfiN+7c2/FldccUXMTM3kcI3SuVEOlJ+PQ9Bs83z22pr15HTQFscgDnq3CT6BYzWwiME8o005WBx9IlBbKldAWtScgLFmjI6ToRftdgUKFRzQY1QTEsjLH0qtFSZQkdzEgIsAlusKpyqIl2yqtBiqvtdZidoWLO1FIQsLZ+fj7MnjcfTJx2JrYzVmmjnadPdMK3YwFYtArrspQlhscX4jSgDkoBnJCwpCdl4mK2ryG4HwZkdjR6nRsvZ4feq3DfvCnaGr86b0ohPgeToarwXyNiu66sSr66GK1AzqpGqXosY/lCP13yTPWZy40Qv2HHtTcHKnH93NdCrZT53nkEY/+4/X1laFpuHw2HtnpLNwJp584pk4sG9PXHrZodi9e1fMzEzG5FRL7WCUpaQlIY2GVBLDDkt1rEN3AHMH+pIYRqWuSZ/+6Gh04XeMteKe7z8R9zz2dHz/xPk4T0l8ciJ6jTGmz0Z7vVOUO9WAkgzrUhJNqJ+xtMWh12sxOdmKibHxbMdT/3p+YQu5b9gYoHYQiGTrg3jAc0hluzH5keHkM8qi6q9v5H1HlAguj0a2dmBzo/QGGteJzc5Gis0A+RdZcZaGy6WZwKXWRmrJJ7KjIIz/BkNirL9RBihVhHDyPYkAZSCStsv/78BCraqV5MEJwsB+d9jf2Y3E+eXkuiHCasa8++NZL6wL2ghB/Jyh25lnJS31PLAfA1LcoUKKe897RIp7y1tvG2q5m+V+8sF/HIQstKlxYdTsuFGLS8t6aPTKykhpRvJoPPTww/Hpz34uvvb1b0iA3rWCbDfYirHxVsIMbE2xw4lqUxsY6UFNaCqSi86snR27/iknTf8mI/5aOWaS12omcKaZunksGsMwFnXhWESXiiBL3blap8+AoB4zM9mLvgSMXViVhmhw/pC32MDIkfrvBB3uZT948OAA0uezFcEX513NAqpZozNzn/OQjf7/0/amwbam5XXY2vN45jv1Hfr2BE1DMw9CaEDgCCxQVI6lVEpyoj8p/4iQ5fwNAvQnrsiuiopG5ehPqlS2ZByEABksJMuOBHQ3jRh6oqHHO0/nnvmcPc+ptZ537f31VUtxEnJu3Tr3nrP3t7/hfZ9hPetZTwQ44fCj/MDo3bU/nie/uLH5GivGeQGGbjtnFpOcFgIpcd/ifMUFUOtatL34vpoDcXh0pMDD7Ez+nAiH1sHhYabdJXpMeXzzGkgc5JeQ60xwpmw4ZS38PYMVzUauUmxlGauE/AszwXpmxkd/aJRtOBFtZ2cPO/sHGJNdrmEhM4y1iYuatZ0tb2SDKt6LO6PsqJXx7izY8WoFSrBbZKqekBW9tZye9Mu//Mv48Ic/rFIBNxmvwwNjXHtV/7Ol6o3XUAAAIABJREFUPVPWrE2tzFjWMw3OidYgo0RiuopFHj3Cvk9+ftSSz9FACBGIjFFZo6xARrksPFkgBzqR+H0I8/B9vKcJ0aADJHlLM8qnyNG6a473UN9zow6GB7ewd/satm/dwMH2JnqHu9JjJ7xOLmOlGDrutA9UvOO9Vdufsm2Sx4qo1GNinUQ3E5SsFrU0QY2oCOuzbvWRDKvEiZKRTRm2A2ztgfQ51lWwUXXLbNahO6N0EM377mwxjHIBtUpD6AyP61IcX2+SLfcBv6xCyW4bvpbKiJQ8tiNXi26m9Y+vl1PvdOfTFdlNcnPzFp577gXB2qdOncQD99+DE8ePSWypVmVpLeaAs7bOSX5BPp6h3elIU58DWrhOqXDIzFnCLXSK1IhvrEpk5tvPX8Bffvv7ePqVqxiTp1FtYFqsoaMMneWmyBR5nTHembYlSnGhABgqcjW1pwUaEBlx8FVoI0IALNoQNWs+MfZJ8NP+Qh71KonJ9B1QkN7j+ibZrlaUOqC6RLhMCb+Mi5iOeF9zmOZGyFVHGE+HyM0os8wsnsFokAqXlpZ1vnSMown3KW1aqM15SpxFqIwYxPWGnr5r8ratCxQn21++iI/DtkWbnnVQjArweEZnYlooh92QRxatjNx7fC3r5wyiY/RzsPU1Sptl6UwAq1+6tz1pKkQ32BTnziRSHIVlLl7C//BrnId+DV/5ylfQ7XcDrdl89jvaUbwUtwpUOT51OlXmRqNtp6koNwc8/cyz+OznvoBvPPYtRZ5a9MoUcnJ+gouZd6VRl87abbw4pEOKYinam7P+rLSTFpwduiF6RnKWLuR7ucHptOwcDWcYMue589+8DkPjzmz5MC0u49oWF6sXOo/LgICEQLL9nUHzWsy8PHHihI6vaCsZY7e4GKpxxB+wTnwtIsJFv6cMYpp6xfcyeqRDdwRpVTaeB1/r7z4uHboWaJrFbViL7+P5eia6Axu+1up0fO4kooWTiuzIDp3nMtfDTwGLHTrvD49HeFGGOZUW+D0Iixa5iUAxSieRhfC9y0sNwbQ1kqcSM14jW1KUzCBqe2cf27u7GDIrZvTO7GQcUTlRgPBbEWEvNmZkAFmH7ufhDN3XmWi+sdE5PY49uDQUSSzj7nPn8NGPfhQf/chHcN999yqrEOpi0lYiZ4VxSJG1ousg2nEfhaLdVLPivcdcb/O5c61ng0KXmYqU0qRDl2BP+HCxztMI1aSYEQsr1ZidqWsYbnLy+qZzmulZsfZChz4bDgCSsphl9rvotY4wau2hs30VB5vXcbB7G9NBB5X8FMu1EpYbFemVMyNj9kwtevJruHZEg0iseULTVAAU7EqzlqBroyl6HkYV0nlP+dwzveK8JMOcRs8cMDv4XRDktLNe9XqvI2fv/MxsiYyOhMqT4cgW5NJs1ubPI/eBToK2UHaL4iuJuBUGPWyH/010khwi2gauYwZsTGZ6vQFeuXRJdpNr/tgxolXrWF1d0dwDOnU69ErZ9fQw8Hxvl5MsEywryWK2fJGBrrnaOdTXT6K6fgIvXtvGo08+p3r6XneEaamOSbmhWjodC7+CdT5BLc0qd0YokbHEHYiSEEW1QgudGaz5CDG1MVj30hWYEVGg0BP/BqmTaE2lzJJCVSUY6oUMJ0PkilPMchRmmqAkLYgyCtMyMCpiMipgNO2hO9nHLMcBQGXkZkWM+kS6mMWzDbQZiJ666SgPHdom2ooziw0tOEa2A4uE6dUE5/ChkUhlA0IPVLHtEIHQwmaZYV72G0aOjUbGXPWYO6HuB6GXEZD7PYTdhVhlOlIUbKYJjBEExKyHc+fO4Tf/p48npbhL+LU7HLr60O3QufFpbCJDr4mEQkPNTJeQrwwPQp/28SeewB9+9vP4zvee0UKWU001RNY85dDVQpak7RLTz1q9HMSgHru0wdzD7Ow8osGFaE20WEQkZBKGHTodD4/joMAOy6Quvo7OzMezIednMUvkuQtybrfnm133IAmrlKusuw/1exrciJbCeTggsDF25uWswdm4DYuNmZ26F5qDDLdkCL5m3y77tZM6muv1vBa+ns8qm52GhnL0LXpB8D38Ob/4ev51FsGfEYUw858OnRmwAwT+PCuf64xFKEDK0Hn/5NDJP8g4dEHuzLqLEaRorGZSdGN938+mSUivXJLGe4m1y7Sp5vdrOlML2+bOjoiZBNPGbPtKIwnZHxtZ96IG7I3Bz+e/DbtmnT3P606HrnvmqWcidUXdjxr073nPe/ALv/ALePc736nJccFA9XS+0DxXgpM0F8IoRE3dRoTHo1MQGSZDAHUQZKSKx3XpSs+ee08OPSXdSYM+WLtiIEZWnkHcnWdonLWCi8gWaIzozDmtM0djQ9b1sI88BU4GfXQO9rG7eQuH2zexd+MCekd7mAy6qJXyalNba1bRqLGsEIE1Nd6LLA00l8F9Qgc/JSxMESLOweYkNkLIim9iPK/Xke630YQkGGOHPoe90z7zvvF+ypab4vnOafOv4rNkHXPWYNq+MMPWz4PMrECNLHKWQgj1ykBrzn3AyF7XIjgpw4rhK4L8Uykj69CDGxO2o92KshTRT3JBXnzxRVy/fk1B+/m7z+LkyRPKzjlquF6nMmQVpTQzwNkzJ6jRKSroZBlHEw5ZAZqpTt7cOIn6xilsd8d46qUr+IvHv41Xrm+ijzIm5SY6o6lq4WF3A8ljXzztADNxj3u10yYPppwmsoVDX/CFgsfA7iOKT40kkjNO2bIyYczQZLBXJYG1qnkIWsMloFRjpwaJn5wIWUGlVMF0VED3aIiDfbZ99lCqc3gTFT6n6HWG6LYHmAwo1BTy4k4O2KJLx68gIg07mc0C9fIz93ri/ec+897P2g4T0RxEhu1YcDC8n8dc35m2abfLOZm0XyKKJ9rsNJWDFLyG9KyIqKkFetgbJKGhmMgXYeliGIwUOFWTn0kp7jc/Hn3oFy9dwsc+9jEJy/z7r3wF5DEJ2br1zLdfnaGniVl06HQeqs2miWI8CbI3//TP/hyf/T8+jxdeuhT9kaViaiULYRQNs0+jhPgQDdVENA1BOZZS9Y33zc1GU86EzUZVHZvFoERs4M00JGao3BG9IUse11kRv9uZ8iHTYXEx8zqDxOI5v4a8G+rDZ7BDp+9JZw4uTOxwQGFjZQeTbafwYnIUl81mbaBcp+f18ViEtEySM4Tsa/DCdPTIwIRfchjJqfM9Csio/ZxgdxNT+D6RXmo1XTfLK+7/dUCTVafLIhDc8Dw2Axr+mw5d8GmKPHk9zMRpDJkJ0KHz+mkAgicRz40SsEv1Kpr1qB8q8xRpPDG3Obqz3cbWzh6O2h3B7UR9KD/MTR3tcK8WgvB6cmYVMffiK/xb1Moiq9bA7chKUohO/xwtbKHudc899+Dnfu7n8LN/74M4e/quOYKga1GwmY+hQYKKY0uaFOOWoOg3DvKms0GjOS4vOSB0ECeSFgefGHKPSG3OddCeSYZynuyaBydyUMCQDJQm7GUWxD5DngaJBp1ZWq+DMSfEHexh99ZN3L5xHUe7m+gf7aCUnwa0XimgXi6iWqawCURm5HroUda5UES1sYRKraEsXTV6Et3yOY04JuweBL5ICHitMqhzZ5407HnXaATvmGfv/awkIWOkHXjO65yJeZzNwrN73cbde03PIolNxXSsxKpmOSrJoipo0+yK0AjgNWldJRlqZujO0h10xPPm/o2xqjFSui9ZYzpMKgXWG01cvXYVVy5fVumMGR0dI2cdsKbOIFKlDBI/54IuRDqATr8T9fUxyxsBgTNAIGGusryK0tIGurkKLt7ex3949Ft45sWLaI2AUampoS106LKxKWmgQ6cNkGNM98CIhjpTikTrFiSvCFAXimp0yGR4s0TAsdjMlNmOysmK1CJgTZ6dHBQRKtUqaK7Usbxex9JqDUurdTQ1hbEGVnv2dtq4vbmHg4NDdLotrZFhf4KDXSoxHqJ7NBB3gYGpSKMqM8YsAGpBhEOP9rMFgrPonrJ9yq4jrxFB5Mqm7cSzfNIoZYnUpsmScQ8dfBs9NQHPXLBIWsNR29ZojG4K6On0x4MIBiVKZMJ30ojg+compISBGfrHP/5xKcVdvEyH/uu4ejUg945q6PnXcOiMIhPkTufhupXJCAdHh/jSl/4En/3cH+PilRu6SBpqReuU/EvfyUDmBmfEG5l3pnVLJ7moZdiZOzNzps6L8U2Ts+I4wiSAMoc3Um3ZULk3NN8n0lxSX+OxslPVeDwPIIkskpFhzAy3sVAfZr0hg22nz/eZIMHPYEBgGJ7wmhxDyhjNhOfx7uQK+GEZSuRx58YuR1Sho8XFzzLZgv/3cXxvvLB4Lfxs1rOtrsf38vz8O55fjPSL8+TPXQdnhk4k1obPGTrPz+p02WvnIqb4Dj+fLTmxUANK4vWrpi84LmDHCM78zMMwElpcXWqKU0Hnzowk4OzwSnRWJMTtHRxi/4A8hxFGLIuk3lltDLU5LYgtWYj2znUVzzVY53boGiKTncbFwCNtxJj5XdA9+smf+An8lx/9KB5++CFlNQE5RmDC9cGNzntiCDiIMGFwA14L0mbWEGQDOWs02BjMEQDWKVMJy0S7GJ8aszezDj3Nf0uWiKnbSAptkrblOFc+Axpk6gb0uxh3Whgc7OJw8yYOtjbR2ttBn8HZuIdKcaZsnOWxImdT55gpsCwRutsx+WwEapoXKzWUqyTFlqMFjzyNHAS5Vxv1aOtLqUeq8ofhpGNJdVn1+fP+JcTF6JPvnwNaQ+Zei7Yt/H9MfFyQbW0TvJ+d4duwEwYl7E2eh4OtcFaB+vB5ZtGfBaoTSQozczv0eXlHqGS07YrJnISd9O/ROIheTGjU6tvH7c3buHnjhuwP1xKlkfn32LENbBzbQKNakw2VHc4DvSHnJnA6YKAtLA+JRDoBSo1lDPJV9PJV3Drs4v984jv43g9ewn53jH6pgR5b2UhYSwNRiIqp/TTZyWgfNUzM0g4noHHPBkxscpc0EuZts5RkZrZOkI77CnLSq6tN1OsljEZ91f/74yEaHKF7/i6cvecU1k4sodKkw4/BL+12Hzvbh9i+vY+jww6G/SEqhaqIh/vbRzjYaWHQHQvG37m9J7U9qt0pYBWfJM2WZweC2vEWmbTr3c6K7dCzjj326kLCNdMcorUavB7yRKIjyaiyS5t8nh42o7XJ9ZPaEE08Vdav+RO0K7R/JSUCHogj+5BskevqGnAlFi8EudOhW1iGpDhJv375y8rQpbl/8+m/flWGruwsQe40xMqAU32Jm6rdaeOrzND/6I/xyoWrmKTMhkzMWKSM0oKsw/+XRLoI5h+/eII9qSYtojxvFH62a4vx2uh9dgTEuiYz9Ih24v3O3r15+T5DRlYd8mbjprEhEPyVolMeS7WupH/uY6g9rd7QufO6WGv3Ofkz6DDFwE1EtayjtYKbYepsBHfn9dmhx+KhVGCwY/llroAdgHv0s4GF+9TF1k8Lypk2kQgRMxKb3uUFEwe5kOjQ1SiRsiBeE9/Hc8k6dP7fkDsFYuzQJXKRUc9bOHSSwUJ33WQ/q9ExEFxq1LHSbMzJQGxxiww9iVNMob707b09dVSwlq5SrQQ8uF4CxbDR9kb2+rDjtmHWfZ4E2VI/Sw5dgUwUmhVoRJYyjU03nYoc9/Mf+fv4yff9ONbX14KBXozhFmLm8vpk5Fy7i6AkSHGJDZ2GyWSdBT+X99/lEK93fpc8ciKCqQbNJ0vDwvWfHDodu2Z3qF4e35WpcH+wrUlcuimmXNvjoZx5b38XeyS7bV5He2cLre3bGHeOUMrN0GDfe4WKXSQ1kazIUgKZ6DFZTfrSIkHNhJTwebBTtkjHQHi1SCMVhCsmBrVGQ8TYGP4T6IJa6NJ9ka68/s/yZ9TQ/SxlAFNA5D0fwVGMBnaw66zYyIbLa65p8/56HTj4U7CXJuKR22CSHX/utZFdM7qz6bznamSZljW1LKayB6+JNfQYmxmoH69PEDwVLYlgqe21qM892DvA7u6e9hnfwyCS6NfJkyexsbau+8o2zQIDZA1EnaZAjbyMgYJJKsYVaktoT/JoTwq4sd/B1779JJ56/mXsyaE3MWCrWkKJtM6LESgIHWNQzDWUJhjKFmsvcrklW536qSM6S+Uckr6KDIBUx5FDr1RJyC1jOiGBeSB0plAuoLHSwNqJZawcb6JYm2Gc62Gam2A8myhYb7UoUDbAqDdFbpxHESVl5YfbLYz7QLOygpXGGl56/hXNbKcCG31MYNRJCS7qO3P+jM/ztexA9pkGdyDKlX7OWcidqDOdOtEBPjMH4DwuS9LUixBZMs2E4AOPNkTKJydtAd3fmHuvNkkieiwjqmU1SHLO0hOGpX1TjLaccOisoVNY5soV/NqvO0P/MtqE3JlS3enQaYBorAhBMbJSfSUzPII9lY89/k18/ot/gueef2ku38eFygidC1lLWzV0skfZcxhzct2fpxaI+dSbuIGuawlmTBkXD+OMRYaPMJNYmOHQDV06Knd2aaPuWqQfqh16tg5swh0NKrNXH4Mbka+rNZoy2jwmyWG84X6/na3Jdzy+IVU7dkXAqY7tGrkNFt9v8hM/1w6f17/IbDmJjUIxUe/m77LjXm2s6Jx5bjQK3IiBlsQ1WECG58TrDMMx1DEtnkOHrhpoguv5WXzf/51D53kr0Ek6+/wMXp8Y9oTxOA2PGaEy9GgvsUPnd5ZfltliSPJlGoLDTDDRVYXyMAPZ2tnFzu6+4EWG5JGpUQ4zHHo2k8rWXOeZeDJCisQpp3iHQ9d1p8ErNHAmxTEb57o4eeKEIPe/94H34/Tpu+KelsjYryU9goDcI3NZOHWJpjBDJvRmaD8TiNqhZ1nbc94Ea7nJUMhOsR+VDl1GjE49Piv2WwhcSLSU5BsaWjqywIcx6rQw7XfRP9zH7o2ruH3lIvY3r6O/v4NJp4VaIYfVRk0lEDpuTsAri+sShHpmGwy0WHstU4Y16QJ0euyPHmukJ6HkWrkSgkIcRsLJXI26HNhicGUymOl+q+MiBSusEduhO4u2Q3eA5nKX1xMdkmF3M5vNE3GZy6Uy2xUHVHSc1VJeJaGQeI69zTIKAxfZpRToZREDZajiqxAxCxW3cOhprjtbL/tkX3NPByoTSQnQ7fXET/K89xjFS0Suh9ZRS5wRBdzjCRqNJtbXN+TcGVxXaiXki7R/7DKIyXUc/StuBJXfSnV0Znm0xnlc3j7A17/9FL7/8mUcDqdy6CMEQTZ4HCHtKnlXklJ5PK6ehCrx2oWWpbn30Xng2nQ8QyViAl+450OUphgRpJjnRSoGYiyeWqlawtLaEtZPrWD1eB2lJjApDDDJjzCYjMTg3z/s4OCgg2F3gtK0gnqpgUlvivZ+DxhSvGgdK/V1PPWd74sMqGDaieJ85JnLOQ47Fg7aP8kiNU6sTFjTXk22xaVi/oydHPJf0yhrBvoSNo0dHVwzJuKGSmCUHlg2VfIqmxDc8Sg5xReZ6eRymIdlFI+/E9pFh55ebYdOpbiLV67gY3To167hy87Quf5uPPUtfpoOrlozTz5B7jTUkgctlUK5bRYEuB++8AK+8KUv42uPPi7FOBpVvo9RjJSIuEiVCYVcJxey4Un1qPe6qZU2PtdRt2uI/hlvFj/PxC1C7ox4slH2HAabG+yIlLNO0xs427LCh2RnyuOpJsjNlulpZiDDRUOUgeeYJZZpwSenQGfqY/hBO4OnM6fj5JcduoMGByRZlMGfL1Z0mjNs+NXwuSFsO087egUlHY7RC4duCJ9Om+cYmT+j4NCv5+fOOwHaHWVdDpb4Oz57XpczdD8fnj8Nqfr0ZzMdj8I9bv/itYpBX+UgEupRxxCGGHBjhjjlbYdo1OtYajSwTClMkgAFu6emiZSF0fbvHR7h9vYOOl2q5LH9aqYyj0VGvCaytTOvDcODhtzp0AOOT2SyBM95BGy0DUV/sVn0K8vLeONDD+JnP/gzuP/++3TtnDpYrzEoWtJ9KJdTp0FipQlR0UARsoBf3eucDUKypEqXYByMUjiJ61A1aHIUaBhIBqRxEdEsyVrKGIdhZX/PlKxs1riZcQ26aO3u4Gh3C4e3b2H7+mW0tjeBfhuF8QDFCU39VHXyBuWcq2UUORlNjNxQ/gvkjDlAjHFlqxTDhnZ/II0Kehkie7VyVQFlIkOoj54T25SXpFnvngFNg0U4Uc6RgkLDGNvpsgTvnw0s1y3vOe+PCbD8Ge0J138ES7HvnaE72+J+sUN2YKC9r7+aeaU1zvZMrhXvZwdgfu8c7k8jLflanq/EWpKNoxmO0b4MeUJ4RloQIkjFWuAgpFgPsVD4LVjyMRN+h8OJjo4CAapWsby0EkJMTdoiInacgJZXyyE5C7SxA8a5pXpk6NMiXrx+G9/4zjN4+fotDHIlDMtNELGe12pTaUz3oEL4mhMlI5uMICpqvXQp3I+xlzz2M5A8Lu4I2um4qUMRanOsozMhoWx/maOKiSvMxihViyg1cqitFLB2qoGT59axcXoNxWoZ7cEANzZ3cOXKDbQPeiiMi6gV6qgXGnLm4+4Mkw7QPRhg+9YepuM4H+45olizHBEjKjUyCElzyTMIjwNDOcoUUL+6VBdsdNu/QM0W65EOXagj9fET0ilekeYSRFmU64briuuSTp3HYyAc39lzb4W6QO14D6vlqsi0ki9P3RA818AoA/LhHmEQePeZs/jkJz+Jz3zmM7hw+ZLGp165ejVq6F3Kk+eTQ09ta64hEyoTlNpup9atUPyhg6Cz39ndw6Pf/Bb+41/+FZ599jkpIHFBNppNXawYopJrXEQ74bwiiuHFZnvvvGkNZ/v/zvT4HsEcah2xjnN48DuhNDtER/h8TbZ24vdkjb0hfZPnDLmo9sI6TeqL5vXzNYbRbHAYdEQPfvzeBofXY1U5b37+zllwtrZj47O4F1HL8kL0vXCrmGvpQhHYq5zLzTXpmfHw2HbozsSdtTPD51++houQX232y44jc+U58LXWeqfDdhBh2N81dr6Xx+p3e1p8rnWSzcv2NBo3OnQr9IXEZaAwvFfqJqCIz9ISlppEIYpSb2NIKKebjH2318f27h4ODlsxmWsyQ38QBDPB0wl29/3SpngN/f2ApLOTtUJsxSgRP0/ZaCERayYRhVMG8/jGOt71jrfg4Te9EcePn8Dqyqp6Yo8fP57OoRxyxKmPWrrlFD5JA4Wc1fi5O9BwTc5BoFEpXRPPJQ1nodOjuE50/oYz5xeRDap7UdyFym5y6mRCHx4C1BI/2MXNq5exefUSWnvbGB7tozQdoFHMqx2tRMRiNkW5kEONYh/MeplNcCoijVCCwXXeqX6vrJt64XREQuJCb4JqemL4ighHVdKSnLpKDwoG0jCjeQaYOgTYq0znmMhBzqK8H3idRpOMSnH98PcMuoOIGAbZSJT/n92Ptg/icOh6ZgokWQunEyVkSllhXosCZicHYlMu+pSdZTETI5M9EgT2c7v9dBQStul8JNLFVjcSESU4FAFIKAmGnjr/tlodbN3eBtd7EF2Dj0K+SqNRQbVe1D7hc0pIs+7tcEqJpjIOBhPs9iZ47tIN/PX3X8SN3UMNaJlVl9AdRZIwt5Eq5yWBF2aZSVY29kKU0LjaSK70Xoq2sPRFiVihRAG3B9M8nLsydhLqqpRo5phhoLZMsaEcKst5rJ2q48S5NTTWOdd9iMNeD9c3t3H58nW0D6cojHLIjXOoFypYLq9gqbwqh37r8hba+13kpmSR56Mzh1KrJLKqLYy6ajHtzcG9AzPbdSdIDqrjddFaaidvh25onWuMz6FcivIq155+x7VPbhDbNNkCmMqvSg4VYMSaVwug9mmUnbXXKWNdjrXLdaeEj62JUv15tTgZP4cO/bc+9SlB7hcuhUOfZ+iv5dC1QYCA3NNoPBpubnBeDIdwKIMol3Hr9jaefPpZPPrY43jqqaexvbOjTIKLlgvbvadSpVLEt1gUrBmE2NXCOTuj9sLJOlU7IjqHgHOCaOQsOcsmN2xtA+0s2M6Nzjtaqjh/OyBoQ5wmOjiD1gPnxnYknVkkDgz4eSYM+kG7DmKD4gya/7cj9nlls3UjC2HEovaWRS943p4ix+Pws3mORgA0iY1tbYnB7Vojn6dqvkm72uUFfp77+GlA6NC52PmZPC6NiHgTKaN3hu5zJ+wsh95uS86UiyfKBYHkcPgEz4FKUjzXcGBBquJxPWSGTPKVZlN9uDRWJCoxnaFjV/Cj/qs89g4OcHtrR4QsjtoMhx5sdQdtdzp0r6fF+gp42l9Zlrs5AIT8BZVJ8jM2H7OX5WYDb3n4DXjrm9+sjIlwOwOi06fPyNnw2fBnJOx4fYQeOQcILaZ5OQBxmcDPMuvQvaaZHtGxsteYWTnvA3t67VsE4dH4kmE8GSA3DUlQ1sqn7Rb6B3u4RUb1hZdwsH2LcmEo56ao5mcae1rhtaq3ncQ3Bt0hfzqcxHAVtYxmJgry83k+ColIiFNZgDybkFFlXVBqesmhc/gJM3S1taoNjLBlCqhijEXiXsRUPd6nBTk0zS2fTObiUm5BdQAdzj0ISw7uVatOcyOcsdvAZ1E6Xm9+OhYpk3uUv/PxHdhmk4Ys0qNSSrJt8dxI9Iznzs8nDO5EgJ8dolpMSoYY0Xkk7YSYe++piFMhUBSgoZY5mdxdoqaTKeqNOpaWaljfoCBTU9oN0hMItglGKGA4K2DzsI/LO0d49sI1PH91E0fDKUZUl6s1JN0dCUUaeZ1G85IUR9vAnvDIUMO22qET8VlozHsC3nwHBWmu4Po7+8vpGLk/+0msisqLBawdX0FjtYzaagHNYxWsnqyjulxGfzpEfzbFQauDm5vbONzvoL3XxawPFCd5NApLOLF0EjU0sXN9D9s39tS7nssRhSTiMZbkI9eiVNUSKc68KidQtqfef05OXsuh82ccXcv7FdA6uVwkicb3THv9AAAgAElEQVSYax6Lv+OaYRe8E0cmMryX7ERgaZn3UpKwvL+SDV44dK4fZu7UQ+DxNMJWw7RIjlv4ONoerpHzZ88pQ6dDp7AMHTqFZQJy7yiQyV1/8omQakrtXYIBmKGTMd3pyJEz0+AGUtTBwSdLy9rwhEEvX76KZ599Fi+9/DJubW7i1s3NGEyg/R4bzU7JsFjcdJNIFo7e0JY3kevQC+iNty4Wmw03f6fFmOYUZ2sQfpB0HhbtcMbM1/P42Xq0HaAzKRnVUlnQ7p2QjR2Ie9Od5WcZkHbQPkd+j4US4zudzdqQZ2s7Cl7SQjEJwxk1HbgJP/xcOk+en0fFqv0qoSP8HLPtXfYIJxvlBd83akXf6dDdZ68+2na0nvEY/OL76NCFDNChM0NPiAmPy3PiXHEaDzL2fc3O0IXUSJ0vtN+Xm3UcW1/D+toKqtSzluRhsPq5jiqVmpTjbty6JTRBMrCTIF86S/f6yT4rn5ODRwvLOGCUoETyjtwGvDc0RoTdacQ0DChFzOury/ixd70db37TmxREhePJ48yZMxo2c9dddwmGZ23danwsQ9GJjVKWzvMJ+HpB5ONx7GiMjsyDVDpPBjbKbinWE6JN+qPwn7WyLqa9FvLMjnITDA72sH/jOtq3N3GweQu3blzD4e42irMx6tQMz1F3PYdmlQaK+uvUAAjtaBLYuN81DSr1ZfP8mWXQD2sPS22Pa6AM1cmTqFFMV0wOXTPOZ5pmFpB74CIMFrQvrZM+d4rhAIVmZBATP8sFMXbR9sfXuTfacLszeu8pPnfbBEPmcrjMvlP7Hpn8DMi0JlMnCJ+T1RkXa8clQqbWGRJckmg1MsNzMUIWI0AzM+cnUymmBXoZAQxlq0OimTYzP59fwPPhTANm90RGl5pVrKwwOy/GhEDJ9c4wms7QG83QneRxfb+Dl27s4AeXb+FWq49puY7+NI8pbaB65gMh1LrXM2RmSYcekLu5A7KByoH52mg1jIApaukRIDNBGaqbRSx3qttNuV+jf19tfolUivwEjeUa6itFNDfKOHX3Gs49cApLx5roT/s46HVxe3cfl67exMFeC9NhDrPBDPlRAdPODJVJFcfqx1HLNfHScy8jnzJ08mt4XVyTRIKkiJjWqTN0f7ddzyYA8wCMiJY06j3rPaRg5bCTcJCcejHEzOw/VIYdD7W/aXeN1mrdTsayw0T8uJbcmy7kNa1xydSmeWvykylRI/IjLgptbnLoFLn61CcWDv03/slv4OqdkLsdOpfna2XoZDKryy8dnE+ZTm7AvsxC1M5ZR7924zquXLmC73znu3j88W+GaJUYuSH1GMSRWLQyZimKymaoXCTObp0p2vH5d2S5h+JlRDXebIYxs1Crs3geK2q4UX/n/6PdiDrEZJNb2nDRh8gHrcy7kqQLCYdkREGy9RceJ6DWqFHzrx2Jv9uI8/+G7Pk+Zw6O8HxcCT8k5gRf71azrIKbjb9riMzQWSNzHUyZJaHF1NrHYxuedz3fUapaX1KG7kycGTrfS2fuYTk2rIbkec38fZ81o9TOotJMrSo9fRoOko7CoUdp1ZAysxXNtkdOU7ro0I9trKFOiJn1YPXVh6Qu9QCY4dy6fRu7e/sYca/koz/2tRy615XziEWmvtByjyxkIf3q6FldAiTmSc87tb8AWG7W8M63vhnvefe7hF7EvOpBEJYqFZw4cVIkprVVsuDr8zkErnUnkdN5icAZuh26176fGZExaqGDRpEiKApewtlGy15MYcKwi1n7AOPWAbqHO9jdvIGta1dxeOsmxtRXGHQFwbP1rJTnIUlG5Jz2SijfqS0uIMsIkAKlcYBLFi8DEwYpElBh1kEJ31p1TtQMIThOr/OMdw6TmmnamtCwpFqniXHO/uJD9TlqF9Mo2QWnxhlW9lkaZfKejfOMjNNqbV6/Dj4NzQcYsEC9ZvxcatdPJq8aF+ws3UHXwhFEPVQBiVUB52BPbNZYZ6EpHkF3IsylAJvlCZL/NNs9lRiiJMD3xuRIEudYOz927HggHTNyUioqD0xGHJgzjj5yGYg8Or0h9tt93Nht4eZBDxe2DnFx+xCtaRH5+gq67AzJsV99kBTL0sjSxMQOIR069MUUMe1lkbfYsx5dAoGGvdqhs42Yeu5kuUeyRbvFwDAnUiXXDssM/UEXnENUaeaxcqyK+x46gze+/QEsH1/C0bCNvaMj7By2sbPPUbMD7O+20d7vAIMcpu0p0AGO1Y7j5OpdePm5VzAZJM4Bp91x3bI9UxyAgNz9rCPoS0F5Kr/aZ2Tr5URETXJblHsW9jmQDbajBSJq3Q+WgTsss4qwHX7A45XNPyGZVDX0lKFLGCjZFY1k5n1NJSPam3kQkRJJB4d26J9+5BFcvnQZ//Rvy9BV3XqNDJ0kEdYHHTXzZPXYKO5Bo6KZtlG/pHFmBvXoo4/hf/u938Ph4VEoaAm2DAJIQNC86ZGhO4POGl07ZENl2foobyoXpep6yds50/LN5PsNvXnzZuvs/D1vmLNmPkTX2Pw6R/J8TblSU8aimeoZh85ztsPkv50FmzBhI+TvdugOVLKO/M7IMYKVFEUnkk+WBe3PcoBimFt1bk3rWiAYRi8c3DiCjBrRQmiHzjxIZjH9yJC7HXp2WI6DD2boguQF9ffm9UYem8aeRDdaPjp0fpYDFC5sHpc95jT0RMA1tGVlCRtrK4JAKWCiaUOpRUmKgMipH31zaxvtLrspijHAIjMC0+thDgimViPDpUGES1rnse3nGbrbqYJYFvc/q7zHzOjhh16PD37gZ3D+/Hmt5cODgxi4oppnHXedugt33XU6SEz1ICJy/7D3+G9z6FxHhvayGXo49BJm/KsAOuaF89+CQ3ktg66kWTub13Hz5edx89JL2N+6JTZ7aTxCo1BEs15V29mIjn86QqPGVlIeC2LRq4eWDohZhUUtVIYfK6sWgUxdKuH4heLVqqnVMIh/IQhEpTV2YpBDkxw6e3GZlRNSzAh3+BGopY+zxCVMFOiAg94s38TBL40pP98BZuzDgPD53aRUB418rWvu2bq8jDzhVCJTSQGSx3bw74DB68n2wvs3ah6RrMS5BV/I0Kwy7lRmNDuc18M1T9vJG6bSAMfppho8HRI7i2h3KUBz9/nzoVueBJcmI07o6kh9jPdPjgN5HBx1sbl3hGdfuoJbRwPcaA1xuzNGr1BDvrGKPuVKQfi4p3sdzi5l6Moe2SkS0xBFrEplcpIbNeeLWfd8ZOhiFn3sMV6LbVWMEeXP2MzIjc12tZiGOUS1VkClmUNzrYhjp5dw9v4TWD7exEG/hUNyeBAStpNJEYeHA2zd3MW4PUJxUER5WEYNdRRHZRxuHWBMKVhOXxTsQ7U4fiqZ+SWR4vzc7izBOYi2zbDDj24Fz7kgCdTtsHEzJOWrLCJksUOMh8jbGH2KdpHAnBKoyMTTsJvUwy/IXaJEltFlPzplmBUGRjCYxJaiZBOoHfcHOwz476xDpyjR//jrkaEbcpf067XvfXPeh666U2K58zuNOCeSCVpMYiGsi+gNrC2LwTsV05cRCm/CM88+i9/6rd/CxUuXEwuXtjEWv52/NkGKbH1jHd3aUdvheSPJEUt/OKZ66XVJvMNiHpp1Lc3cEBmIhxpzhs1AZOBBByRWvuCguMGsdTIKdm2OUTLPk20RNDI2Lq7B83xcr+e5Z1XX3P6WjQyNNNgJ24g7u8zW55zJuuSwINrEPHln2m65c1lDoy/Z66xaP+9DwIaq6aTaJA2zOBIJdg+RCGZejOADWgvYuaAslJ/BsgRb9vglx5rIR68izVFbILVj8L7Q4K+s0Bixxt7KBA/hIHhefBaRrM1QKuTUk762siz4nTCo5cq5VDSStVLVe25tbmFn7wDDcQoUTY6cB3kLBMdB4wIyjPGp8yAg+fdF3TD6RMO5p7mHaSIZ+7Tf8MC9+PCHfhYPPfSQjG2n3RHD9GA/Bthoktzx49jYOIbV1TUFejx/iqyoDi4SX0zg0zNPMD9hVymA8flSNlXdFRw/WlJ7Gh1EtOjkMGB7ZK8vjkFx1MfBrRu4/ML3ce3lH6C9s4ncqC+iGz+5wGeZJ/mGBiWHUgGo1lj3LsrRkrTG/m9mjVwDnLmtbEG8gcjI2PtOCDXWEgmybKUsxehPlibcjqPuCoqmcIhK2AbNRJdDD3g5G3DJgAlmdCYbbYi8R7yXroML+k9Dkcz5oEM3mkVIWozy6VQcEpfXwngHL4D2S04+GVtlQdwv7ARIZCr+3sGxA/1AKULvwCicatBJFlTQKLPv8UTXx/eTRxHaBJGdh02LfcVzPWqHzDKNFJ87barkjHNUQRxjb39f/2Yph4EhoWShR+MhChT4SYOtyO3pdgfY3NnHje0DPPX8RTn0nUEOh5MC+oU6UFsC5eonU45AjXYqO3Sxrwuh3Lhw6NF6pwEtysa5DygTG+WARcNVuHOuZcpx0+mro5JCMRypOh4CbLEr5fVcSqU8No4to9bMo1gf49jpZTzwxruxcmIZR4M29tsdtHpD7O63cNQaotUeSQp20h6jOChgrbSG8riCvZv76B8mxTgminItuXkZiL3pWgsS9AneivvA7cydQDkpUy08zbS3PeSzJhFOwmi5vMqDMd44UE+S3xRwc/8ShZROf09BbQhPhcY9kxLeW/b8B2I01bmFfQ6H7g5u2SiNQ+AQmHDosge5gmwDHfonP/EJPPLIZ6Qy+E/p0K8klrtr6FefemJmB0jiBg/A9hNBpd2u6qQ24LwAkZ80Zo9j7yITpOgBI0u+7/qNm/j4b34CP3z+eZGWQqwkr5qnRGbIBh9xStCitczG1Qufm99ZsjZzkl8UJBief84CjEWV6napbBD96hk2/AxYWV1R4MHf0Tmx1UR1HtWiouZDp8w2Km7Eg8MDMV+l5XyH4IqV16y6JkiYDMgy27SiXnZnpB8RW0Ba2Xp/XNDid34NN1tkLSaahdZ+GCuONmwI+qHB5bOKzx0nze7QIee1aVEmYygSndormvodo07VK9OoyNCjXpAN+ex5XbxO3jOug6xD5+95LQyQ+BoHWnLo1XDoNATkVFi0R7AsF3ilrIWtz5MaEjS9a5UOfYl16FCS09CW1CKj9sHZVJA7e9JbXXYcWPWtYPQ8pvvN5yqHg47aeawJr2c71EBy4lwWrXfRlpNS0jBeGOP+u0/Lob/tLW8Vy11taZMx9vf2JZ8b5YEaVlZXsbaxgeMnjiu7ZY82DT5/Txgy4NJoneMziAyA/cHh8IXCSNQp8h0x8Smyc3SIm9euYX97C0ssa5Ty2L1+Ba889zSGR7uo5CYiu9UouUkRp6NDDPo9LNXrWF+J4R+FUhDb2FdEh0son85czoeAJdtkpsGvYHBBgyy+RWrNUYDFZ5iIPpQN9bp1nV9Euii8RQZFpzevHXrVB+lQgW+adR8wd7SDBSM75hpwj0fZLJ4t94ICI4l9MIiN/ULnqG4dscfDXkQPcZzvq4hrIzpzjqtdtLrS0RqKNelJBM3UtrcwP6zNs/5Np8GgZKLPJrTK/UW5034vlOKYSUYgF62kR/tHwYNIokBMhpjlkSzHr6PWkRwIkynC7tShYCBCbgm11dUpwHLhcIzt/UNcvnELV7f28Mr1Ldw6HGB/MEMvV8KoWMWsVFOr42REBjUDh8hCbUd5XDlz2dmUpSvTTRLMlHWdDZM9db3XnQlMrthNM8CYWXyBdpRJLDsfJpgWAuovSNMgj43jS2iulVCqj7F+so57XncaaydXMZiM0emPsbVzhAsXr2F3r41We4D8pIjyOIdmrooTjZMojSq4cWkL+1sdzMaFmEkvjx6s+vBLRJG5foKbwK+YjhjZcQxLClQlpisu1Ded0HJvhkMPwRhxO9Lx6BOUgDAp4e+5Xsl7oL4HVTpnM6le8v3mKriN2MGkUAE6dAbpDJ8FCAbKYVEtDYhKHVHh0Me4m+NTUw398qUr+I3UtkYt9zalX3msq09/a6YWBY0ljJomSRL8P410lgBgIoBhbdfWRZjr90XcaHW6+Ge//dt49LEnsLd/SLVJicsUChVUaw3VWzBjTSYiV2dGzqCcMQdEH4MXAipjUBC97Y6s/GCchfLnnnzmzFcR1HisOiedIH/O6D6rGuesQSNTl5f1IMg0dd3dToAPQvKMq6s6DhGMMCwL6VH+3BkoP9cQoI2EFwMNhJ2/s8gsWcrlAn53Vs/z4XnzM0Q6S32PrneKJDPmwIiBjJxQhxpHsKY++35fJKUm53onUuCd9VvXkbIEPK4DXivPV6znFCxpEl+lglbrSOcVGU7Mb/aIVN5/6+BngxdxGKjtPRoKQmTsz7o7gwAKzbDXlg5eWs2MWNPoQwnVUF3rqI3dgwN0u7z/aY4yocUpN2PUeyMQiB5gbfgUCwaiE06IX77Xln5UFpJsXiTrAcEXMMH508fxsx/8AN71jndibWUFNQrLFAqCSdvtjlqfaMyWVlfQXFnGiVOn5Nx5TmIr16n6VZuPUgzltOCvUFHPa0nGhGgIB18Memjt72NvdxfPP/ccnnnyu9i+dRP3nLkLpzfW0Cjl0N7exEqthCpv14AdByEPSkNemM2wVKthmcMy+PyKeYwJwfPOpH2lvTSJrEw1/FqQYek81OecOCh85iS5eb8y4NVz51868TkKwQw0DJXLIrzXhkB937mmXDNkP26WQ8J15ExmUbKL5xbHoYR0EPpc16b9ijVN2DKyZwYo3pPuQFgEksyGOCMixF7o0HUdZqsTqdCwISIRYa+i9JhT/732t0omwZDnuXFfMlPk2uz3Bjhg+REcZNLEjESrLhXBJmrwIseAIXV/NMRgPBLSaTSNa0uCUUwsclRVjEBXbO5KGZ3RBNe3d/HytRu4sXeA7VYfW60eDvpjjHIlzUHn/HQ+kzElS3sxUEfLW9B6MLflyFXnjf52AvkUlAknSSW3oYJh1qeplc5xpt4X/DkRLyrYTTlBrTBFvsQxuCTiAb3xANV6GfnSFEtrZawcq6DSnOr7xskm6ks19FXjLmJ3t4OrV26j26VyZQ+1fAFrlQaO11dVPx8czvDyD65h53YX0wkTgpgeSOIekQsliUVec0gTR4k0Olb43fY2Eq5oo+ba5TPlPae4j9XiomQT3AKTHVUiSWpuXP92+qpxJ2lxZtLmwMSxo9RsGx6JRnweS2elfFHdJTq38VDyylxn5CZMZBtjFC0D3rNnzuCTn/gUPk2W++XL+HVLv8613AvIXX3mWzNnc4aVTRj7uxx6ZNMLeVZeEBWkWID5/Be+iM/90R/j4uWrejClEjOUZVQqdUXdhSKj7oiSbExtILIwtR1AOBA+tujb9Ht83naE/D7vD0wZqh0pnbXb0/gZronbOdnRui5MB5XVZvdi4L0h1Mzj8jXWh89mfnzQztYd5ftBKmJME9SUtZgckbJ3GzoeP5vtm9hmFr1gn9T/bgOnTGUSQzjM2CSpTzDtgLW6gbKCWq0hh+5zdtsUz8dEKC5AGiAPr7HsrUlJfO+rHXp73l/uDJ1BlAMfByJGIyQprFYNojXB2yYblNe0sryEpaUGmksxG5oGW+MeJfwQG4IO/fbODjqcEa3gPMRmMCM0zLKA7mQ44yhUZZx6Vs0tVlnW0cRrY33PIWJuSoxw+tiq5F/f+2M/hrtOnESD5DdpK5BjMVCbEecd0CHS8K6sr2J94xhWllaila9eD9Y80ZNGIzgCqRyS5TSEXHIRB3vbePbJ7+H6lcvY3dnBSy88j4svvyzhmHvOnMJas4YHz5/DEklupTwqBVDgUwZ5OhmKANckMsZOgTRDfpan7CZlsXOY5FIfNGv0E6IQbEEqolQPvXGvE8HnaawuHbrukWFsOpik1x6l5ciofV+zEKf37ms79AX/xSUps/99b9wi6qBe+5t7fRaMbZ4j14EJdQyi6NytvR8Z/gL1IVSs7Ci65APZkeZ2oBL8P5XUREqTCA55B6E1wAycKCaDHf6bGVoE/WxdKqtVbX/3ALc2b+vzWYKRmI6Gh6jKjGmefKQx+klsRihOqmeHGg+bGHraA4RyiXDWKGRULGK71cblzdu4srWLnU4fB4MR9vtjdEYM1ogn8S8dN2eNTzHosc1qLG6TghextkNUho6c+4/a/3KQynpJPB1jjEREZg4oZx7qdnquIqMFIW7CELFAvkgRpVoJqORw2D1CoZJHrVHEyTNUiasC5R5WNko4eXYdSytN1cGH4zx2ttu4fHETB/ttyTwfX1rGWm0Jy/kG1isb6O6N8cz3XsLWZgeTCQPkokr4armUAM4MOfaJ50vKzq2r4rWYJVnyudpvzInB7D5I9tgOmK8x9yK7JrNO2v7Stt6/c4kmiwh63QoZHVP7oag9F8x3lsdoy0Kjn39ZkuIToeDQOTr0T34Kn34kCcv8qB26SDIJrtKN4ECGWh0vvPwyvvSlf4evf+NxXLuxiWKJEAT7c2Mk4WTWn2fo3vQ2orrQDNHJTj0A0MWAABvg7M1y1juP+DPHsUM0SYwP2y1rrpvxs6yqxvOQAhq1lx1BJdIDo2aPK2Um73q/HyQ/wwvBiyAbuJjox89zAOPMxNfle2sH6152/t7wtchKYiCnWg4hpmlMYuLrdB4llgGCLCQIipB/mW0qEZ1ysYptmwbT8N/8ymbo/Dzrv7tcwNeY3R0Z+sKh81i8P+5T97x5P0seO+vQCTOFA40+ZpLpOCeaTp3GVO1rQ45nJFmPXQoFIUFUjnNbT+g3E0YzrBrFccuhinnrrDtl6HbaWcft9exzXfyO+tJDjRF973veiff/1E/j3vP3YJkT+6osUUU5guf47HPfx5Xr15Stcx54vdHAmx56E06fPo1Tp07NM9pGQoPItHZrotcz1yEj9SuXXsGf/PHnceXSRa3FI5Y+xiNl3XTqPKezJzZwYm0FK/UK1pbqWKpVxGLngJUS6+cM4ujMtX8C7ZhxXGYxj5Gh8DHrecq/gmyXat+EFUOXPwJAIV9sK7T0MoPXJHzjck1kf4F+ZPfzqwKkdIOdoas9kMJGScSGAYRGlKY+YKI8/NLAJKJOKdORQ2eLI1heCk1y9SYPyZwPW8LpW04K9H0Ov0RrXaSscUKEcJUhpzGZXO8UFdL+SwkIUSgGkMzGuj3W7IdyukRoeL4qPxSKKtndvr2F7a1t1OoNrK+thVxxgSx4OkC2nE3Q5bAPGnPe46SOSeSBx2QGylMMidZAnjhmdq/VwaXNW7i2vYv93hA95LHd7qE7zWOYK2KUK0g9bkxOBImUFJXpU1s++FASPaKOQCqb0JlTCIYOnUhUCMrw45h7B5GOmTn/EgVz7zSLvpR8RZ5s8yGmuREq9TLqy3VMS1PsHu2gWMlhbb2Js/cdx8aJOmblLpbXSzh1bgPHTqyjUK6g25vixo1d/OD7F3Dt6iYKsyKOLa1ipVxHdVJGs7CE/sEUL3z/Cq5c2cNkzKC9JEY7g1euc51voYQJrz9l095PTlYcpNnf2BbZd2QTSv7OKB5/78zaCIpthMut/AzaT9tQoWypndqv9R7ReUyBEkniiQvGvRm8Iba80Y6nbgbkMRyMlKF/6v8/hx5iHhLfSJkda0gcZsKevKef+T7+9Kt/jie+9R1sb+9JBKBeX5KxGI17acbEAvK0gbBBXdSSEySaNqZZts6c5hlUyqb8Pj/AbHBgyJhZEm8snZQhZjtSPgQ6Kj4IZt8muNlp21GynY/Q+9bW1t8wxnaUclqZGo1LBKqjpjY3Qzh8nWq6mRqvgx2+z4QdXk+W/SsDN+8D5kjFiWBaOxjCaiFqEdrDGpQgZx4kHxPm3NrjxcjzEKeg0Zj35vL9QeyILzpsXuPRUehP09m61vmf69AZlXIVkFATxn8qlvuJ48dAuVWOkAwYn0MoooWNGUV/ONIUNtatCZUxK6Mp4tCGRRaWBDKUoac6eqpdm0iZddy+33dmlGHop8jPRlipl/Hmh9+En3zfT+CB++5TixqdOu8jz+3y5cv4+qPfwKXLl5WpV1JphIM2OODlp3/6p8WQV389YbtqNQiKiczlZ821xfvx/HPP4nP/5g9wuM89xLLYSBPqaOxf+uEPwbmT/dYAp47VcWp9DXefOYVTx4/h1Il1bKxUMeocYjYcYKO5hIYEL4aCSDUQg/2zgsR1N1DKFQUBimREufhC1Ps1gEilm4C6LRWtwDRpQMSY5BBYUReLOtICgZJRjb62OVTr+y7HTUQpMXttQG08nfXwO4/jgNyvU3aVyEdcz3bokdkHMiNp6ozAVcg7hJQus9d5AJLmhIukJzZ4YjSzrMKR0BoKFJPzLDgkdIv7K41IZdmEX6VCWUEuZ553O10NWlldW9Ve1LAaJTbTaFOjHvtkqhILa7Yk1REhIOrDDK5M9T05hrxQgIN2F9dv38Y1jhXmuZYqGBXKuLZzgCHJWMXIUgfqXODeKmI6mGDEDF1jYJOjStwEDREpxmS1gHwp6ssgKVCtqYq8fHY09uxQWgRF/FGZsFBhitF0EA69UcHSSh2T4gh77R2JyiyvVnHq7CpWj1VQaoxw8uwKTp5ZV2865xP0+iRhD3Hp0iYuvXId/fYIa40VnFpaQ31WxbQDHG71cPXSLi5e2MJkQuSRrXwFEAuSQ2dbH6V3ZwGBZ5MTPhNn6NrPaW1yHTkp4r/t0O8M7I302g/4dfy/h3zF2osyK3/O49oH2JH7u/bELKfBKyEQFCWO0NOnihydOW15lJ2JrriG/pnP/C4uXLoY41M5be1HA7l74llMUBIrdTQUAYhGjPXz7z35NL7ylT/Do48/gX5viOXl1WA758nYDcgjC20alnYmkK1xynFrpE5SD8tYYsMkvJne8NlaRfZm8jM1cCbpt/vm+/X8nOxYUTp0Z688jhcJCSvMuPb29ubQO8/DUA1Pz20wzoCjdhM1QMM9vG920IaB7NiNHDhL96Ly4rSBi8E3QY5j/b5/XsIAACAASURBVEuzknPBSGcJhPr6FpKhyhjre6x52qHzunwOapVI2VfWoVv61XWhv+nQW/OgI5uh85rMWfCz9iYKinuQ4pyh81rZG82JZhSZYXZE/X6NJqQqWCK3jWczdPsDHB62NGtaxKPk0EP4guYoC7kvMvT43Txdj+wjU0K6czPr/6mG3qyV5MgJuT/8xjfh9F13Yam5JMfFFrYv//uv4Lvf/W606ozH0f3QYLknpHTf97734Wd+5mdw4sQJPbNox4PIptYG4Bomu5lr8+t/+Z/wL/7Z/4zTd53EqVN3CcFoNhrYvr2FZ59+GrduHKBeLuEdb7tXjnvY6+LExjp+7F1vwwP3nMSkd8ghAljlviSLutcRiYvI6WA6VKuaNLGLFVRLFUm3KrsuJmGYROJjuSAIUGM5oqgxBmlOezKpi4lU58EmGWVF3l/vZ29do1Y6ZprQ5tZBG1xnQw64s8fhv+fDflj3TXMCoo8+5maH8Y5gw1oYLtuJAiixnqiPy1jzPGhEU4ut5m5XyCeIgI0O+eioJccorgbrnaORsvOjg8N5AsBS0fbWFq5cvqTs+r5778Xa2qpq5EPyXAixysmQTMfuInakUNqVaEDoe09ZYyWhtR8IDgnqRKZ2D1u4ub2DnU4P41IZ43IFrfFMDn3MkgLlREtljDg8hjXmXAFTtnn1QwBFbXCJJ8BSCUmN/MvyDJ06HbqGsqRBWArwdEtyQnGUqbu3jSzuCjsZwqETducQmdpKVcNXDjoHqNTyWF6pYu14DWvHK1g5VsaZe9awvFGVvjtY856SFV7Bjeu7eOGHFzBsT1FBCeu1JZRGeQz2h+geTHC0P8bzP7yByZT3vopCrqQaNGF3OnR2voyE1gWvwslT1mby3y5n8t/qHU8dDg5A7fS9DhXIZkpw9jlO8Mw1M4IapZdXO3QHFHP/ximFzMcZZAkUE8dd0DvJmrTnGks9o0Mf4OzZs/jkb1LL/Xdx8dIl/NrHPvajc+jMgpRlsL0h1a5pbRUll0oyZrt7h3jqqe/jz/7sL/DsM88JHu30enx+UhfyTfQGd3aa/f+rapkxO2rucGw4slGV4Wwf686IS1lRkrLl59Bhm/xmh01D5ZYsbiS+xo7cmQMNNduT+ODosLKQtOFyz0rn8e1QXa+xU8/CNPy3DeWddRv/zovBC5LHs2OWkEGqv1i1iK0tNEB0DtKPJsu8FA7dn8X74BYJZ0L8mR26xXJ4L7PlCd6jRYYebUR3Zug8X96bv62GriEoZBsz0JBCWQjqNBo1bKyvabYyYXePdpxn0TSk06kcOq+PkFRUgBnYxPzicMyhURb+etFClHXovqf8nt3QWcdjwmG5ALzu/vuUaf/4e9+L8+fuVnb9yiuv4I/+6I/wne88idFoho2NpqB2Bn0MRl586UVpKLz73e/GL/3SL+n7sWPH5oNF3KbF77ynG8ePY9Dt4q/+03/EI//rv8Cpkyewvn5MmTSdyisvv4Irl67hsDvDfWeW8JEPfwjXr1zC8889j8lwhIffcB7vfcdDuOf0Bo4tNckWxbB1iBnbiWg0RGOayDkTkpWMbbWOajGCQ2ZZ/B0zHd4XGazUxaHAnVB8ytrlLFNQpmAqERLDibqN1CMkI9nzl/eT+B+qXadugwxZ0Ws9EIBAsmxcRUBiL55meVuiM8ou4aAXolbZLD3WhuZgWWlIhpWfrzp3qrVLeYxkMDrFWcxLuLW1hc5ghNryqgiOPC+WQg72D7QWDJXu7e5gb2cHJ04cw+seuBfNJiciJoee2krpJ0Ksh+gD0RArDfI6i+xhUmDAmnKBE9UKZewdtXFjewe7nR4GhSJa4yl2uz0cDscYkSRYqugvtQU44laRA+vqfZL/AkVx33ZIuoaQEkfmMlOncwyWO/8GNB9vsDMP8RYlQeRrlClLHJA7HXqpkkelUcKsNMJBp4VKDWgul7G2UcWxU3WcOreMc/duoL4SI1WbKytAnhM+y3jhhUv49jefQmlWk+xrgZPi9juYtCbIT+oYdAt45pnrmApCYpdPSRm69BNzMww4zldSquEnbB+9Xpy4ZQNE2y07ba+xLEzvRCezdOf8GgcN7gCSxntS4TRy58DUyZJ8H9cVuRQsg0idUrOKwx7GbMVAvSazuUMn5P6ZR34XFy7Sof/af55D97jPv4sURyfinm86Bw7g0MQesqcVHRHHK4gJ+vhjT+Bzn/tjPPX0s9FjxwWjqDD6Pp2RZp131qk7gxKf0TOJMxF/1rllIXYbfzvjbIZrqcds6xlfb4lSOiv1ayd52HnbVTL6PG8z5+nQ+ZcLwrCfIW9D2jQEWcjai80O0rVCL0DD9mZW8txMpvN1uR5kx6z2DEJk43CQkiedTHFwcDifpEeYUQ6dZIw01MTHc6bu43qoC+9JdjiLyxxua2ONvN0+mj9LnjPvA3/Pz7BD93PkuRmKIvGDc4CdbWk+uVqmilhfXxXjvdGoq50juhWjj1NZYY4M+racOsdVsj2SqadQ4WT0laW7reX/oUP3WooMPdi0FJe5+9xZvOtd78IbHnxQz/yp7z2Jxx5/HL0OyToTtRv5vQz6Nm/dQqVWxn3334sPfehDeP/7369gUOu/VFJAyfcareG62zh1CpN+H088+g38y0//DjocbyttgHVlcBqmQ80FDvQ4OpQgz/M/eBHtowHWV8q4/55TuP/uDbz9ofvxpvvvw7TTRm9/B1VqXhegNiOS44R7FdhXW0ej2kCtVIuy2GwUk8ESp4LOe24X+j3tDallsQxAAk/KhjwrPJthZ5971iBm17EcvxxwGlyRUBNn8f7uDN1rMHr6qSMfbW50VsFhCYdOUSsb9+x8a58HM2TVg9NnC4nJs8WNbUfkJOWU5bJFl9/3KXd99TpuH7WBWjPmvSOH9lFLCA2foyagDQcY9LsqB9x37936yySGP+dadvlNFVO1LEXLFYl3kf1GSx73HuW0qYtRbSyjUK5hr9XGja1dbLc66Oc4LnWibB2VKoZ0A0Q+CyUFvOQScI2QgD4ejFPgFQRjjvTVmAQNEKFDyaNcYrZLR87WtSA3slxKh+4auprXFOSEQ2fcgQI5VCOFiYVyDqVqAcVGHgdtTuOcolovYGmliPUTVZw5v4K77zuG6lIezdU6ljc2UOA81VwVL754BY9949uoFRrYaKyiMJri6PY+xq0xpv0SDvfG+OHz25hO6e64VsOhK9VjAMP2y6QUx2fM8zeRVzD3vEMiSJ5ZxIdr0P93QmiOh1HaO3/vdZRFhp1EOmnzZ2YzdK1RkRUDnRJqyWxBjPvQRhD8riEujMf7OMdpa5/4lDL0CxcJub9Ghn7l6SdmhiacpdnY0gn97W1rof7km2L1LY+JpA4uiSCj8RTf/c6T+Pznv4DHHvum2iaKtTLG0v0NkZQs6zvrXPwA5rXlTIZug+GHxtfYcTuSd3SUraXYaNJZ0SHzHOhw+BoeIxsc2KnzPkjeNCmrmfTGc6fTct2EDz17PjyWiWNsa3Jrl2F3R4tePI4CfU98PtmAxDUb13IM4/OZkQWbm43FjAz1p6JUqAgH6tlKrYsLmX3gwaLOGkqeh++PgwTWcnl9Jv+ZgMfXxjCSaoLUW3MnZjSBv+f6ccBjvgLvEY/P9xJqDjW2BJkWSbxhZDoWyYlZOh07s3e3lYWTDjY1Hc7BwRGODskwjjp68DSjn5sZiKCrNI88MvUQOco+BzsdZ5XZbFCvE1mELUwzEdve/PDDQnEuXLig7Jz3t3V4KMITywSExSkOQ5LX+fN3481vexjvfs+78IaHHpLWgZEaOyauLa4PriHeG9Zcuc4uvPgi/vff+5f47re/o/aj1z/4Bk04O378JLa2tvVceEn9bgfXr15TSWJtbRlve/ghLFUmKE97ePCeu/GGu88h3+9g3G1hOiHEO9bwHJL2GHtz6hOz81KORMsyRgjBExm5RKIyCTMLuRsxk267BrSEmIqvy/c1pdThvAxdpp5gl8TID3CG7r0fmfTi687/RzYlxla0yKU2uZhDH90xXAeeZhYITFoDWgdMitjuGSQ6K7AxIBiPWefOoT+coNsboj/i/IoWLl69jkvb+9hn7zzr7JzIyPGvLG1xzoDH7s5mWF+t4tzZkzhxfC0ysOkYk8EIS2whTJO5ojQQZSCeMz+b2Tr37iZFlHZ3ApKv1jlYXPoL24ctHHB07QxoDac4HIxQYADPsJNOK0nLKjhnu2+PJKvEl2ANP9yFxo4Kdi+R8U5SKZUTg5zFbJ37hLeFffWF5NhZ4nUXicphhNpzI+SKU3LSBMGXawVMCzO0eocolXJoLpUwmfUEub/l7efx0JvPY2m9gkI1j3K9hv1WH93+DFeubOHb33oGy9Umzp44jeJ4itbtA7S328CwjHrlOB57/IfK5pGrATMy3en4qGUwxpCtq6lNMduRYz/lrNs+LwKW6Lby32yd2+s3235s/2g002iq/Y1tqm2IIX3+PFu6ZFviiCqBEvuh5jvbK9kWSLSJ3ReTgONVQx/gzGm2rX1SLHdydP7Ja9XQ/785dNceo6ivP6qlqadFi5Kw0TNPP4t/+28/h298/TGJCMw0rcmElajF2ZE7S89GM86sXUO/88Y7y3et2bDpnXURHtstWu7j5udmZV39wLMZOI2sR4jyYc/rh6m1i+9RW1giQ2QRByMBzlL98H2d/r+PYQft7NmQpF/P/xvacfBhyIetNZyRzAVBh85j3OnQiZ6QFJN16FlUw/V+1/hNziJXwDCSN4cdervNvv4QVfCXgx3eZ2vB26Hz/a4fS8xBMGDAY1FHIsLDFo68+tLX1lbUvia5SosKMdtWtE0Z0DYOD1rKRmK8Y4i2zB26iSYJ7HWN3Zs5iwx53fmezINJOiKy7As5rK2uiuDEzzg42A/NgsEwptxJ1niqdjaS5Y5vHMMHPvB+/P2PfBjnH7hXU7PGqZfVz9pr0OuQn0k4nqzm2zdv4vOf/Sy+9MUvioNy3+teh6M2dQFaQsKoVscA4tLFC3LqJCaeO3sWD77uXkz6ezjcuo61WgVvf/0DONGsYdI9Qq2cR71OdjrV4oqCYVlDr+QrEqcgMWswYVcElQcDDg4xmQjCaO21tzyylns+3XVlxEmc6E7nm13DXrtz46npZYuRlzak2cDANuLO40ZgtmiBXYwdDscdDOYYT6rrmYvohFokHYG6KBi8JFU4tnMx02MdutUd4qDdQ7s/wsFRB1du3sYLN7Zx46grEpYY4hRvGYZADjmYdIiNKrCxXsXxDU4RrKJaLqDC104hh16nLgcjimnMg2cSFOgSnSTUv37j5i0RP0merDMByRfRGY6w3+pivzdAdzpDZ5JDl3X/UkWT+DT5Ttk59SgmOrdSvqTrZpDGvu+oo4eUb6gAkg/BOi61COL8xRrnHZkSBQlJVZptCyhyn8b8LaKuI0xmA/DiKvUSas0qBpMBWt0WyuUclpbLmEx72DhexY//5EN427tfj9pyHpP8WO2T2/ttHLaGeOXCTXzvu89jmTLKG8exVK5idNhDZ6eD3LCM1aXT+NrXn8ZgQCSYREVm6HkFZFT+40Q5npTLkF5z2T2uNWBxmdReySvNOmLD77Z1JmfyeVn2NQuj8+dZBDVb6s1ylbJtxwz4qTFApz136ExoBLWHQ1eG7hr6mTP4xG9+UkpxP2KHngbBZ9Q3oj0oImQ9aOIwM9bemnjuuR/iD/7gD+XQyaqdldgYEdm9HQdvqGu0/LfRAm9ebWy11ERt1DUQ/ts1EDtyP7Bsjd6/44Phv5XR1mp6r518NiDguZkcx/PxDHG+Nlvn9sN1ndywDd+jlpd6Xa/3FCefrw0WX2NVIbWWpTY5wzXO4rNBjIQt0j0wPC6RA/IXxFANNjCPQYdOUpyzf3bBEGK1Q7dBtePyvfDn26HHSMe4dsNORh/ozDlRLfusHBDx+nnthOWzGTp/T+dgMp4CJWYK3GDKtqiMRiEWis1w+El53tJkshvZwnTOhKPo0Hs9BgchmqEpbmpxi3nNMetrUUOn0bRDv3Mz+zqycJyCjtlUhD23pxmRUTBGrXrkJNzCdqtauSohkDOn7sKv/up/hw9+6ANYPraqaxoSlciwbPn5JsR53bOLgvfuYGcXX/rc5/DFL34JNSqQlcq4fnML3V5Hg2DuPn8P+NoXfvgDnd9w0MfrXvcA3vLwQyjmBjjavo729hbObazijefPYInZUiWPpWYN5WpJPc98LqV8Rdk563XM2PrjbpTHkgiGnp2H+yTymQLtFMEFO4PZbowVzWY8CU9JwVgiqGUGVET2TgdCbfQIIKyVrieXAgTPKIhZ4kmeVxk6n3MappOZ3qbgIiEHPuQC2QpbVS5VApXq9+bS0qobU7qVWfdwgv1WD9sHbRx2B9hv93Br+wBX9zrY6ZIgCDlAwtR05Ozl9xC81WYeG2sVLDUou8s+8hKWqYZYbaKuVl52cBQFvTIzZ0BKBHMwmqDV6WF7dxe3bu+iNxhjabWG+tKyJu8NJlMc9Yc46A3RGc8w4BhR1viTgxbhjWJA/R44gIZzEjZWN/T8GPzuHFI2mQReis4Q6g8+E2MLogj8S0IckQup7eX4OxIHYzRpPN9gwNPxkOE+wRDj2QD50gyNpSrqyzUMJiO0e+TWzLC6UkU+P8TqRgk/+f434Z3vfQiVBjDKDUH2y+5hBzv7HfzwhSt46qlLctLHV5o4u3EclUkB3d1w6Bur5/C1rz2Jo8Mpen0K4lRR4pAwZuf9PnrqIggtCotgZQNA77usw16U50yeXAxzMYpn6J1LlfvSnVJ20Flfxn/z9c7gnaHzvdnAoEKxKQ4W0qQ92r+UhCT7x6TGkDuJkWxbyzp0CstwfOqrWO7/7zJ0bvogiQTFJQ2ySPVPnnjIHE5Vm3v6qWfxb/7ws/j2t78bjpwTeBIrNuu4nLH4ptsJz523BtqHQ3eE72zPtWj/nK9x9uvf0VjasdmRGpZxH7CNO99Ph8MMW0p4qRfbkCg3AL9EDkrQmaF7H8MsR9fRWa/POjW+zm1nvEYT9OzsXUd3ZuL7kUU0spGmpC2TcQn278KhK1jhQlMAVBLBifclG/zw9XxdNqigQ+dnUPqVP7fjdwbOe0OHzpnndzp0C9MwUNEkuFTWiPURIjJS9JqLOYQsrMBAOpLJSJn5UrOBeqMmEYzQLwlWtVRFtc4maB1xIlwXY6ZUqkuGQ2eWHoRct4ZYcnXB3cg6dP87C7lHdB8tJaxxSpecMruUDE6CKlpXk5mcOKPuWqmslqPjGxv4x//4v8f7P/hTWF1fkYNx4JqN4u3Iff9575jhd1ttfPFzn8fv//7v47DV1WQt/n3ve9+N++6/D7V6HRcvXsRT3/ue2v2IaLzhwdfh9Q/ci1otj0F7H7vXrmC9UsQ7H7wfJ5ZqqOTHqFWZbZfUU87MrVysoogiRgNC7Ewa06jiFFxTPIXPXiIanqVg8R2XQGjlpf5EudAEgScoc36PkzSyn7mQkNSuaYcecp4J85OEa8qqZV8yWbxV/OZ1Z7e4xmAUlmD4ep17mlTH44aNiGx4wjnidKLUUx9Fls7PY82cbV/twQQ7R11s7bew3x3gqDvCbmuA1mAqRyQRnZCkQZ42hxk2CW55oFnLYXWJAlAMVKeos32r0cCx5hrqpZqCatbqqV5H2L3T7cuRH7bp3A6wd9DW5zF/qzdLKNerAqDGDGLHUxwNKCIzxaRQiew8kRGldDcZY9jt6Fwo+3v69BmRGNvdHq7dvIXd/QOt6Dy18xPsTIceoz7JxYFa98jmZ1tZTDELtrudoWYDDXuYMUPnVHBeY7Og4INMd/avdwdUtpzi5MllrK2W0Vye4a3vuA9vfsd9qC3lMStNMc7nBLnfuL2PZ77/Mr7/3E2QDrFaL+H1585ivbqE/l4X034Ra83TePzx57B9u4dWa4xCrqbuDE4jpENnO+udGfqdKE927dnWOhO3455fY0bwy3vU5VrZ18x0TaOqLpU6eczW13kMJ31CgYispACVLP3Q6Q9bozKQRrDm1OlgpbhHHnkEly6FUtyPzKEbrokkfTGdynVOOiMaVxq9b3ztUXzhC1/ChQsXFdGiWtEwCGeXhsztEF61aZOKl6YXqV950eDvm26ow/C0HZ+zZBoh/ow3X8z8BPkaQuT7+Ts6VEMzfD2dFQ0rHQ8fjuvoDhQMv7OWyvfRaTlr8/sdOPAaGRTw74J3EA7d5+f6iksMDnZ4HTb+/LezZGfpzvrpwDjkhOIQRic4FjX6tBlKRW8wN3HIoy5GuWbLE7xWf9Gh8/jMsP1z3z/PS886dG8eXu9rOXTXjiNDJ+kw2MkK5njuzKrVJhMDHph51atVLC030wjJGGiSCjyJdc9uhb7q6IM+2+5CUfDvcujZ6VG+VgeB/J5t31tAujGvWIFJ0sBmHzHhdp5Rg3XRYkks8wprjshhY2UV/+i//WV8+Oc/hFN3nRDhjGuNx/R6dcDqyJ7rkGuC0D4zj6986d/hM498Brv7R6oRknj6y7/yK7j7nvO4ffs2/vRPv4pXXrmIU8fX8MaHHsTZM6dRq3Hs7T461HefjPC2B+7FW++/G9XZCCUM0awTaSBsTm7CDLVyHcVcScQpBUAFBkyBaIS06VDrR/oJCuYjSzaXQc+D5Rxmbrr/qZ6dgd/5MxvFedadyG/iKCRNa2XoEQGE8804cfV/S/8/fX4q72lydwoeRMhVmSWcNxEqTRFLrVY6nsZu5tAZMuPl9VHngCOEh5pX3hsO0erz7xh7nQF2Wj0c9idoDWbojqK/W/uM2Xzor0T7FIM+ijoVplLto1Nv1HOg9k6lBI0GXio1sVRfVrmEdVQOciHKtLd/hIN2R8S7rf0OugPqoTNBziPP2ioHnxRmqpGPZnll51SFm5UqKFbqKsHwvqi3mQ6910GF5Zv1NZw6fZc0Qmh3b966javXb6oFjhP8aFPl3Hk9Ql8Sj4UDTvgcdYGs7Sa4PfX383ZSx51RDHvVi9UcVjeqWF6tA4UZuoO2mO/Uvbr/vtO4//5TKFeHOHlXVaS4+moBpXpRiC0Dp+ube3ju+Uu4cGlLzro0y+MN58/jRGMVw4M+Ru0cqsU1PPP0Zdy6fojd3T4KqKBSqKobgCUP7kcOGzJC6UDSjjsbsNtPOAt34iSCZuKH+Xcu1/J33JueY+FE0ImV7WiUPDjBLbQ7nJzxM40ES1I2CCVpQkuI+TCw0iSEZBc1IXkwCqU4kuIe+Yza1n7kDl25kNuBbGLTgAFFiVNgd3dfqnH/4c//QuQstlJMyexNm9TOwcYsCy1nMz47dAYSWcedhTpsiP2g+H8+WDrkbAachY09JY3OlA7ZGSgfBt/r3/P9loP1OdM40TGxZ5jHtLa7swAHKhYe4MO34pWdtkeh8px5Dg4SvKDsAPlZRjD8My/AxWvzqJBYod7SWER06Bz84eCH/dtk0/LasrCQXy/4OKnG8fhcuLxeOhmLz/ie06HzOHc6dH7WnZA7r/tOUhzZ2urF9bXRoWuEo0TAZVwpskAYm5lno0kyWbRFRak6snGez3AwUWtPt0NRh+iyiFLM34Tcs33oDq783c8lu6kXtV+KVYRjE0KTg4y/9JtJkGwuYTwYyQlXyAcAM7QVfOjD/wV+/h98BA88eH/Svo915meQDUz5b64jHp/rqlqp4Ykn/hq/87/8Nm7e2sT27oFg9g/93Id1rK9+9at4/vkXMBpOcHxjCWfO3IWNNc5qH2Bz6yaGvSM8dP4cfu6n34f7j68BvSNl6MtNlpyoMMjgZYxapY5KqQamnWxhmuYjQxccmSbwzZnsJFWl/Rv+lPkEOYMU3wkdNmdBc3QtlYhM8HwVJE/jyTNJDim7781pyAYIDgbiGOFsCFkz8JBGeiK+uVzF9R82M1rYeL3iikzzaE9K6A7T+NoJ9xgHpQzQpXBRq4ujwQhHwxkOhxO0x0B3nMN4lkc5l9doWiE2nFXPNqVcXg60MCM1jWtgimad66KASpnZF7W7CyjnKmjUmvrLNcBzZ0BKOeNWt6d6/UEn9NmKtTxy5ZJq48yE1WpIpI0M+GkefXY1FSooVetSt/N55Iky9DpoVirSMFg7voG8ynBFHLU7uHztBm5ubqnmzOBUZQu1oi1mFyigIqwubxi1/ugaiNGrdD4kV5YqOeTLFEmiQ2+iuVIXwtMZHordvrJcwxsfug9vefO9GE32MRhvY2k1h/pqEdWliHR4LTuHPVy/tYfd/T62d3oYtPo4f/wUVksNjI+GGLdzmA4ruHxxD1cv72Lrdhu5SRnlfEXICIMq2jcGILaR3lu8BDtnI7wO2p2gZdekA4Asz8boGV/vRM8/8/p0lu5kyahk1tHbtojno5ZAJ8RsEY3ugqKEmoIBzy4MOvS5sMwjvytU7kfo0DnIgMS2cOgyhgnSnN8UTW7K4crVa/hX/+pf4+tff1SQ6YjGlj3s3Lya6hPQpyYWuRc1A9NlM2aT7e506Gad87MNc/g8eCM9HY0O2Y7aWRnrwHw4dFhkovvh0qnx4fC9ghmTU8tm2IagzUjOOnRHYXyf27/4en6GHR7PwYQJ/s4tc66pO2OUw0rRnvkCCycTmYrqveyxJ1tVnQPh0NlSFAYtsikaZRFcOP52Mp2PqDQs5MjSRpNOm19uXfN94+vt0EmKM+Ru1MAOncGUg6U7HboUsRJKQCOsqUR0wrQUdOgcMjMZ65ooyrG0HCSi6J2NOjnPk+pwvJZWq4N2i+2BwWR2QKWavAh1cfbuUfd9y5ZtXmtTO0ALkthY4km0aBQEcQSucgfbNNttKT8RbqekY6Naw9vf8Vb8N7/yX+Od73671AVZvuBnEiXRRCXpD9DoV+blDV4fW9uY9X/3u0/id/75P8f2zi72D1r4B//wH2o87V/91V/hqaeeiQEmYiLn0ahXcfbMCSEc1BCv12b4yXe8FT/1jrfgRK2EJnmbdQAAIABJREFUpcIUtcIYVWq8N8lhYEtiH9VKA7VqQ0IdZNrmmQnSMfF5JNlLlyHIcp+XtjIOnQSsFG5loPEkNSsIPjTSnSWJlS7oO9Yw/z0n1c6RuZhMFQzwOMara+hRQuGIUA5IIVpCDYwYW8qkYqa6Ko/B4LbXH2iQFOeQDyZ5dGc1OXQ+S3EGaEMYXI8mOKJW+3iG3jSH3iyP/jQvx0Pn1ixVsMp+byJ/3Z5UDEvkUHDvgY6bEHseK8sVLDdZQyfbnBO/gWqppvtM58h2S3YC0R4ORlNNUOMY0c6QXKMcitUyRTvUFD7NTTDgZDPeB8L0+SL64oEWUawEY5oIRplIAa+l38NKo4Zz585geW1F6gOcq0Fy8bWbt3Hh0lUctjppeFZMFfOgEtpj0VPZIZBmLRD6lfpeCsD4e55TvclhPgUS8NFYIXmvilluhOpSDqfOrGFjfQVvePA+PPzG+7B3cAPXb76AQmWE5fUKig1OSJhigJk4CgxmRpMqDg8n2NncxbFGk1PQMW2PMWrl0G8VsHtriCsX93H75pGmrpVEjOMt4j1iO2usCTvZrHOmTaBt4L41WpR16LarsqcuBQkGj3JkJDvk9riOHnMmHOBmS8iG142q0h5zDb8KbdV4OkXD6sThfzQoh3MWNLTGDp1KcefwiU98Qhn6pYt/S4Z++alvJtQsoEB+oDNaQswmPmXrp46gBY3NIzrDoLp9cvjc9E899ZQc+veefEZGi61sk1lMcJIxTixDQ2va7MwNgnWhza+blXqPqUFup+EAwCQ1Z5eOyvh//s5DTKwpLl3m9LmG3fkATUxyVuAsyrA4f85Mk8fl+xkgOMPmfeLPSB7ja+Z91omAZ1jedXY7a9fDbSzn15tU5YwmGKpxfSa7cBzEqC6dZGBp3OnUWQJhfdCDTTSOkqQ4ykWOxjg8DLKaZjhT6jON/cuuBd4/3jveH0NZDlR4/YFcdOYogO87s3sufN4PT2tz3Z7XRciRz5mjbF23Z8tOoDsxS5jEEFY6G42qlOM4yzubmQk6TyQ4OqbouR+E2pYiwDDsAbky+gyHkN24d8JysemTqEOq9ztY7A9D2lPGIvE0NEZU2t0hTyptZsHPHKVYx/rGKn7pl/4r/Oqv/iPVi92epn51DV9AQK+cLT0ao8te5tlsPlfg0qWL+PSnPy0Fuofe8Cb84i/+Ir7xjUfx9a9/XUaJkrJ8LlxbFCHhPut1Wui09vDAPafxhnvuxgd//F3IdQ6xQQZyjnDmGM16NUZqckYBVeKqdaE3DKp4vz3pLJ/Go2ofpt50rhmNgEz183C24aBlAeZZfPSXq/VNpLmobzPrYDbPjJJOmO2HKr+ne7vI0qNM5CA+MvAIAPhdPfBzh06nzJsfA1oogENSKLNQwtTd4QB7R0fYZWmG5UCOKu1Er3mOxrZQFOGMznwwBfrjKfoTOviZCHJkmGuwCfJYKlVxvLFMVZj/i7Q3DbL0PKsEz827L7nvS1VWlVTaZcmSsGWDZTc9EwNtd/Q0YJYAZvgxdtPIZv5MQAzgDiImYiIIfgy2JuZPu4HGpsHTLMaAwUsjWatlS2XtpdorMysr9+XevPs6cZ7nPfd+lZYME6SiolR5t+++3/s+y3nOcx4cHu6hx6lilM6NdZCKUz+fz2ojl0lgfDyHsbF8v8+Y0LwNXWH2f1RFsVxHwxxzCnWS3BjksLZNqV46OwaoISW2Ycd8OVEJ43M4Q5473VXlqP/eMKQoNRTD0vw05mankS+w7Mj7xWAtjaNyHTfWt3BzcxeVehMZIjQcnhWkS7kXuY/osFm3N31/ogFsCzP1ObLjh6xVjXo3sVQb6Tz7yjMYHs9hcnYYS8tjiKe4BmmcPnUac7NzuLmxhp3dDWSZmSfaaKCK9lALXSrNxVpodqhrn0StljRVOu7THgOwwzq65QQSrXEcbSfxnWcvYn+7gVxy2GrQbLdLJFmOiJu4DIM3OWXzB6Zp7214tD38He0EnTFRC9pKI+IGngb3MO2AZGEVwAp58oDch3DxfYncWceOZmhEgmAlDrLlcvTyL5Yw2PwAKmF62SNmdsHbd01YptE0yP23/8Nn8MQTT+D61ev41K+8Qw393Rw6L4KGOOrQ5QRvceiB7u+n2PgwFsFSvIRG+sUXX8QffeGLNh9dWVUiwSEWA2k+7o4ohBeGpfeZsoNF9Jshgxp16FqsaIYu+JoOiTdGYzx1ExQ5SQtdDG8xrwUtCzLn9xZbm5/HzFNQykDXvGTPiUI+/GwfqZjot7cpW9VnR4MUBU+6vih5jWuox6MbhGvkwYlrbvM1JLcQh2o0HMrXumkcIOvNhPro98QIJZucP1GHzmtU255qQXyOYCc+5iz3QfbF53FNuPZ0YHLovDZltYWCT2PjwfL6vIuCEIayjNoyQZL5KKGaxfgY+QzMjulMaVidce/Ts/yaeY/9vsjxe3+0f2dWpjROVQM7PGhUZq6143oJkpOD5yCNaHSt53rRnlKjHvXz92xJYduZIR+JIXz0X/0P+Mmf/Lcm36g9at0KvG8m7OJz6y0LqHlgzSw8V8jhoHiIv/7yX1lwfPvtZ0197utf+zpWrq/0dfzf+96HjCDDP1wTjqQdySZwcn4SJ+encWJqDLFqCbPDaYwkh5CJdTGcy/QRAvIqyKBn7xKN+fjIiGViHu174G5GjeNrTXvcpW1lC/gcr2GHFjbCwgbLD+qRqjWnEklz5p1G27oD6HxYq7UOmJDx2weG/mCfnsZ6riNwvl+cXGSz3IkgdboWFBjZjU642UGlXjPDTmdMmLraaqFIJK5WtZ5y/lB6vcteZjK+40kjm1VYi+3G0AzSqayxm10LBCkux2gqi+nCCNr1OkqlfSR7wHAmZQ6dk78SsQ7SSdbPycPhGFSy2skUB6o1Dn3iZD7W67todoL+eC+BGqei8cNo56i4Scdj+vtdJ68xowuCKBpW5fuXjP24OXT2wbOFi/PTlxamMTs9ieHhtAX2PE7JVBbkjm1vHWD95jYOjyoWyGU5a4MkU+PbOFpiQ17DqGs6RcpcKGAnK7sXbyOV5TjeGlL5mA9cmR1DfiSO4XH6orIhtUuLJ5HLDuPC2xdwc+MmUlkGLD3EczFkRhJID7NnjoFUDc0WYehhZDglkII1jRoahzX0qmlku7Oo7+Xw0vNXsX2DM8Az6HVbSCY5dx3oxIYsWLMW1nCuuSd4DUQlnW9Fh+6lRS+b+u95ZhhpqWTL82jdQ5RnDqhx9PzrMSKGvi/dzorVriRMDl0EbKED5l/CKGKy3c0n0AYGDoOJbJlSnJ85OvT/8Jnfwv/9xBNYuco+9E+/MynOvvkxI86LoKHWiExe8Ls59H6GY4En1YNcuIOvefbZZ82hk5VHAg4hrwRZmf0Rhq4qqIzIS2Lse/x+eMLbU1wIQIslp60asJjs0Zsih0zHwoVRdiaHGe0rVJaujJnGWQ6Z31/ENzlW1V6VjcqpKAhRTYU3UxPaos6R762sl2sg4pzX1hxhkEPRxhA0L+cqRIHPI4Kh7F0OndEjDSvXyoMUqpO1UKuy3uxtXvphLzufI2cmpr7WLlq/l1Ke99i/u7BM1KHzvXm9fB/uLR4mb9fziHqQoTv708ZbMtPJZTA2ypn2Gc8WDIL1TFo1ce43r/UzUh60O9GhS8qTjoeZpZyxamQ6sNGo3ohgIQu3KJqZopUCfCKd7o2RqUIfOl9P6JwthNpnNHwPP/QA/vv/7kdNKU4lF5M7tXY9IiaEumlUev1Mn/9OZzNodVr43rlzeP31NzA7O4e9vT088/TT2N7atn71M2fO2HpQ4GZrc9P22fjoCLIpkvJyuOe2ZTRLB8iiifnRHMbSCQyn4xjN5yxosnTRugHYTmr4GgrW0ulEMmblzIT5h9drpYYOM/TQYiYujQX0jlxYE2uEJ6P6pc0WZ7BFx1mqoMJ+euv/Zg3cS3l2xl0txrNPBn2E01ttk48+OCiieETdgaYxmqndzayMSYIIkTafvFa3FjATWqH6HW0cESsO7rDggUI4zHLZGsI6ddwcKslwjQ7rx+wHp0KcC7IoyOC+nKSs7+gIWtUqyqVDpONDKGRSGOq2kQjjPAv5NEaHc7Zn0+woIDehBxwcFY3JztG/rQ5ZUGkbKEJkgG1y/D5W76bULgMoOXR2bRB+D+fVmQdeijColggPWec8662mEfCWFmYxMzlugQWV6yhLnExnrX/7sFjB9s4B9g9LqNdbnogx40zE7XP5Q3SGVQaHYocsSxdnkT3ovaEuUjkSC8vIjSZx5s6TmFmYRCJFcloRzXbRru3MqTPIZnN48403sbu3g6Ek4fE2UvkkMsOckZ403ka1cYR6I4ZCbtZaP7PpHnrNOppHdSQaWeSG5lDcjOPNczewvlJEp8VksE3peqvl8x5yrg5nOygoZzDI0i5to5fhHHZXYK2snXUrZeg698rCedZp0+VfuCJy6MzuaWM1vVNlVD1f3CepiCpx5GckbZqkCzKZXaRmAK8xEM3ND1Hvv1YL41N/C0987nNYubbyjzt0kaHeCXJXTXngvLWRAomizzwWBORZ9wsvvIA/+IP/jMtXrphgBTchCUzGrAxQmqY3GaxGqDn0RdIwROEJGWUaSt0sGUdFU4p+5JAExxP6VZ1atRU5TI2/s4g9CMQoINCN08hUOgzeOP7IkfJ6jvesi7EeZVuqHi/td0Euql9zs+nzFbRESRZ2wEKrRNTZCw6Kqp/5epDBSr/orWgKfuik2bNNh256AWFeOj/TxGmCYp6+u5AF8QfseMdiloHzO/n3OerXqHVtyuC5ZtEMXVksX8vvTjjJM/TATjVVNlewsF5MEuOyKYyOcPpb1qBAM8b9Fppba1x8P/5RbdYduvfl0xba50d6qS2jDXuR/9/PyG3iFtsfWaGjapg7dK/RD6QjrU2LrV9JZtqOBvEzKuWyXUMumzHD+qP/4jF84hOfMKdt5RBlDgFRsQBNvdiBWBhPJZEs5LC5vo5vP/eCOe2NjQ3L/vk+VK178MEH8Tu/8zu4fu26yeRyiMvoSMHquIszk3js0R/Czo3ryKJlNXQy3cfyaUyNFgw9oCMwqW7rOnOmeppzstlCaGp8nEXAurPPA2AZx4bPWG9+mIkdpqlR053OQORdBUjiftjceraJVevGN6hX6vY9OJo00KktIbDsnhkhb9jQEGrNlrGyd/cP7E+xVDbImmxzOsBmhzZBzsbbGon+s1Jnd9GySQ6Lp4KZw9VhPqh13hDCJgOgUmcNm/V1MrcT9hhr3LcI1nU7mMplsTQ5ihg5KpUy4uwj5ue02eEAG3QyUshZ/Xh0lK2vFEJpo95qYZ+taVWScCuoU461N2RDRVg/b7QJqQ8hzkmImbTdF2Nuc1VMo4F/HF2KjpM2YSayzqkDThXOdhOFbAYnFuYxMT6CbHLIsnYGTUkOb0ES1VrLWuXKlRoODosoHZVd/ZPrYwI7Cavht9XyZ7LKrO0634nSsYnUELpxTkznjPMslk7PYWQij1SGmUIRGKpYWHbP3Xe7suLlS8a3yeSIBgGxJIOXOBKZBOKpuAWvreYQcpkpmwfebVXQqh6hUaqgV0si1R3H4WYPa9dK5tCrVbapAQk69BQTwbQFaCI/ehbe9rnvLGOE2jjvJ39vZV9pUgStCvkHPle2mc5YJGIF+hZw2wAWygR3LJngukSFZOSPaHv0eyNkBr13Bux2L8nSp0Nn4BFx6P0MvVrF4sICPvMZr6Ffv76C//VTn8ba6jv0oSuTEMwaHS/KLIwX8k/N0K2EFSJrbojXX38df/RHX8TL3+PQipbNSy8f1WwcoZwiN63D8V4TY3ROjWsa2Si7W7DpcYeubIuLq1qbOwivg6gWoozB6n8BLnRo2mGVqOPSTY3C9lwLXg8dWBQhsKwswOpaK81SV4mAz1cbl3raFQVq46juHg1K9JjukZABBTJaN75/tBXLA4G4bXLaSkaQfF8hBXXCfTXqSjv8xM3oa+EKc/5+AQKPO9oSdehcWx7Q4w5dzlEZOINDvre07pX987rl0AeCOqzbqYYeejGpmAS2ECYwYtkOp69RWZBGP8wMsADD5T15nYJlVWuVQ/foPDID20G5gYJY16fl8RrseaFM0a+pBwjaoMjIEBFm2M7O95Y6oRCMqmlYCIVOjY/gRz/yGB7/1OM+hc9IjCIBeolEDl3tW+YUaayyGRtq9OxT38Lv/6f/hJ2dHfzLH/1RFPIFe83i4iKeevJJG+XLtSHx8sqlS8ikEnjv/Xfjx/7lR9CpFDFChbhYB9mhDvKJHtJDPZubTqdOh2FZGac+URrYBE+c4c71rFSrqDVqfe6Lc168FVLkIa6my0s5RM9s22YGWKDCoMiJa9Sl52hQelxjVnPNrH+bhpiCIVQYq6JCaJ3OlLPB2x0Uy5w0dohytY4Wp2p1mJmzxs2pYszwGVh5Vd9siBHJ4tbGxBo56BDprOzv4BSZdHIfcf+wjY2talVm9lwPQuHO3pdcrGXDLGekYlgYyyPH2itbYYN+e4+ZMYOweAy5bNp4H5wcSKNfb9CRV7Ffb6PMdWBQU2PvNMsX3gpnEWewf3ToJtfMsgWJaQwsoz33kQyde5JiMDapyxx6CyMkxC3MY3Q4b0EGoxuiHZwcx63NbJ13gOe/dHSE/YNDY/j7SFs6/w461iJHA5008ilASJ4lDQ6Z4ezzpIkQEXofncqjMJ4xXfdsHpibz2BigqWvNu65506Mj41ibfW6/TvPa+L3M4YMZW3Z7jZuw27o0Hc2SzYyuFzcRqN8iGalhk4ViLVyKO3GUNrvYX39EMVS3VAE6scPJWOmp0Cdd2boyoR5Bk1ON+E+hfuVnQU6w3LoXD/aA9l++Q+eMdoxvlb2RfaX9tLtdq/fFh3lN/F58kVCY0Wu49906GbDQ3cGM/QUSysqX5JL1O2hbg59vk+Kk0NfXV3D34Txqaavv/rqt0PTp2envOjjGTqdlLKq4xl6v4YWydDp1HlIaKRoZP7mb7+KJ598CiurK9ZD26h37MZZ9E9Yk0ZEkAZhvTDeT1mqG1bVPH08ozJ0OR45ZtVoow47ms3KoRyvk9PIyhlHZ6ALHuZjZCjzR7A714Tvp6iPmT7fh58n4pOCD15nVGHo+AQ3XrfIe/wMOTmDZYLqmzJjZeTKJhXEcI0U3Pg1cVaxEz5s/Ghw6FxrHshGncMI/EDz8xyyd46CYCJ9Nr+ryhUKLtQhcHTE4SzM0IORDKRBBjBcE35XBjg6TNpLpqLH2eaE3KnwZHLBhKA8XRQpjtFvIukMbtYjvd5PKNgPn+8NH+erkgm/n4uH0NAxUPARiYTr7Z5EiFZaT5U0hOpobwuxsMlkpimvHmg3DiTEmdZ8p2Ozr22drRXI+QI0rqz/P/pDD+Pnf/7n8d4HH3SY1LgLbmhM1a5P3lMPdtfgzkQ2a/PLL5+/gC984Qu4dvUqTp1axt7urp2v5ZPL+Fc//uNYXV3B9WvXcPHiRbz91ts4feokHvvhR/HAPXciz3HF3QZA5a5WDYleA/FOE7kMMwI6LQqqsBTiUqb0ZO5qfRqYdTnwPpGEFnrB7cHIkCStnztzL5uxNsu2KNon1rMpWWt65x22IxJSTdu9pogJSb5svyOsTmGV3cMijmp1I6U1e7AJZ/xD50vCGDNZKp6xBt3qUPHOkQMx3AlPW581zw+DQDK2rXTiZT2iNFYltjIBmfLBoVccqmd276Ruv1euj0DyXxsZtDDOlrRs2vrP2ftNSV9m6Pk0Zypw9GncZHnZbslzRWY9mfO79Rbq5AMwUzMugOuPEy2zcbQMQKgaRptoqCV5JC6ixDkMOn/9kkSA3F31hUXujk3VGy3ksbQwh+FsBlkqxQTBHics8+wQUk/anuaZ5Fx2XhOTKgbvxVLJrpc94hzMbNMMY0RZCckziOpQRA7Nbh1DKWB0ModUzlUGk6k2ZmdTWF7moKIW7rzjNoyNF7C5sW4u3G1N0gbeNIjYDqUxPDKOZDKLRrWL7Y0DlA4PUK/uI95rgiF8Epw1UMDhLjkCWayu7WFrp4gYRbRSQ+7Yh5JoNbhfwz4NswUMbaDQfAi46dB1vpUIuUbUoFQkRFTJCf89CBIGZTsGa6qjKwHV9+O9UqIczdwF9wtyN0Y7a+gBcqdDd/HDnjn0Rq3Wd+gUlrl+bQW/ygxdSnHVik/G+6c4dEYW0QzdjGiAKfsO/haH7j2hbsDj+N73XsHffe3v8fzzz1v0TUdCtju/rAmxBCEUy3pZ/7Fld2MRhUO5bwUrH3foiop445TZ64bI6YusQCPrxB7PQuVM6WDUniUINhowkJXM9xe5TqxvrQE3KJ0Yn8MDIW13QfOq5fPxqMKQgg+uc3SGul4fJaLpMKskwI0jh05DplqlL2DXoGpuONXQncXuvcctTmLquSPke/C9jdkaap8qCfBvOfR3qqH7vHN36B79+nUcd+i6HyIEMkOnmIwcuiB3bkwb2GIOm60bLcQTnvEwQ/cDRDEMZ5t7IOHX7UIPLu+r+deMXH3ghcPurvI2ED4ZbDfnDgiZ0O89s2z6RLEgquJrxew26eQxrhnlJ0Pd3YKHQMphYJJLJ3D2ttP4sR/7MfzS//Q/O0+BErGZjNf2rGas9sNwT0iUYWZGRZL4EErFEp5/5hlrV7uxtmqOnRH9hz70Ifzrj30Ur37ve3j55Zexvn4D+3t7BnN++LEfwfTYCE4tzmGoVUejtIdOpYRYq2oCM7kkjSCvvYZOmyIg/E4J1I6qLvQSwn2uF2vnDJRoyO0e2/Abr3fbHmK5LLSxcs1JshsiFkpn1+nahLiD/UMnYVLjIZczaJ9ytYT0Wc+mo6Ga2fbePjZ392yyWLXpqmwtI7cNGXmNjHRvMWMmzRZaOj8pSMpBMhN3bkCSradWG2Ym7G2CLAE2242+Q7cMvdbEUXDohNoNcaTjU0Jh/24j3m0in3T1N6IZDEyoP8BBG9lU2urYZsICv4AZNvckCW/FVgd1E73x0oTQGUcyfLSpO3AXy7F1tRIRg23v1jC7aPVz36VGSLU/zOgcch8bzmNxfg55itmwlz2oMrLc6XbVm8m9HdhJf7JF/PuwVMLWfhHbh2VDQig2Sch/iN478C3qbcq9crpaDKNTBVOJa3Uoo1vG3GwK995zArFYG6fPnMDwcAabm+tot+t2Rul8260eykdNU4YDUmjUOige1LC/U0K7wdlxLdPEJ8FzJD+CQnYc9Srv6TAuXdnAyo0t9Bi4Ud3ObH8MjaqXiAbJppfRiEa6/RQR1tdOvCxyXUSKk31VgkRbJeQtWkenI3dH7TV2lXX5XEmLy9fQ/hgRNoI8kxRHJy5CLUtPJlZkU/+MXGZdMyQ7EnJn25opxV29bg599bhDp/SrNsg/1rYmY66FUj+onIypR3l4bgQW/vBLUFzmpXMv4+tf/zpeefU1VMp1g9zFrLYIORhYk8YMtXQZTY+MROpyeFJZ04DY4OQ1we5qIYg6mCgpgY9z0+raNQ7SDl1oP4jCqnwfQsxq02IGLkiW66FMXgNL+G9JufJ9dM1cDxs7GWaxK6KTY5IUrAgVfB+PbQZIgK5ZDlTwv2B3OWSScEjGYRbIjadrcNiIEaHLY0bfnyxyRaEifQllUIYuhIQOm9+XDHdm4FG4imsth87XKUPnNcihM3ghwkh2KIlsJEZxoA8dujtz6rkzpyJZynWmWePPZFLWRaHr8ut3ghzf2w8VnboLozAyF/GPrykbI5+o0IBE6HoKQ/1775D7gPFqRjNYZ9uXzMqZyZLMRXiSM42DMhkPt0fmPniGkqzJIU7eGsEPf+CD+K3PfMY04R2Od71/lyYNfwLMyyDMBJjiQKZQMAGf186dw4W338Zrr76Kbz31pB3+f/GRj9hUurffesvuBSe9cb3vvOsOvO+RR2yk7pmlRbSqJexv3EDtcBf5JJAhoYltSZ0a2vUymL9SbIZOloQ179f1rNeDbW8ZU1uqlSKM7uClDzqVOMeAsgZsZRE6WhKt0qZHvrm5hd29fWtXnBgfQ45Kge22BYMs/xjEzWEolRr2ik4cOyhXsX9UM5IaiW1DmQzi7Llmf7nBvl2D0E3CVK2nnFBlOvNei6czTGV8nrs5ssCTMDKTIRNWobZssVJtoFwl6c9Hppr6mqXpnqG7jhYFdJpIxEiA8/7nDCVcGTgaYhN3sSQj6pFr0HbHbKIn7GnvGZRvpSCbsBWUxMJgIvewXjbwIE+iKFSl+0EOnSwAoh0NDPU6mJmcwNzMlIkc5Rh8BRvrw4l8HLF1GIX2Y0e5vLxgaBe7AmoN3Nw9xP4BRW8aaLPFz+r4zNSBRq+N4dE84skuCmNZjI7n0WzTvrcxN5PGbWemMTE5gtm5CeRyLAftoVwpWavqUamC0mENzXoM62tFtBpd1Kvs4U+h3aDa3hDYpZ5N9jA2nMFIvoBeN46JiQUclpq4traLG1v7qLa7iFGOji1rJDRWad+oGKkEx8s9Jl8bgk8RaVVDN/Z7yNDlmP0xXys6dCVPso9K9miT3FF3LZET38xJv3HzA7Lv6rCSzU6x7EB/F7o22OpKp84rNvvCf9u0tUGGLqU4m7ZGyP1v/gaVWsVmAvQzdDdA/z/60APTXF+aC+Z9qTZc1wyB0/S9pejg8BAvfPsFfO3rX8dL333FnL7q1oTxaITNQZGpyUgnZEpy+nTo7tzcMfG9lZHJQUSdpUgHlqeGGyOHrhvGv/Wj1yob5fUcd6Y0vHTG/D1vnAh7iriUlZqjiqirqd6iz+LjQj1EpJCTVulA0aCRTwKSIIesLJx/e3Q+yEzkbPkaCoQkU4TJaBC8Hs7HKYVpJQdCimEJ9N4kVQnutywzgpLIoavGzk1OYhxJLnQ2CiT4N7+fWh6jg2l0fXyPTJbtIB5A0fnx3jKTTgxRooOqVIQPJQjjpB+vWSWdHRoOp0sWDJAGZedS82lmAAAgAElEQVTcg54luSCGOyPPRPj8KBuV320Q4Hld3Z86qG+7kwjqZOFm2mdRn5kQfwi+bJ0tOPCe9dHhAnKZJNrNGk6dPo3f/u3fxl133Gl7iTaVa+VwO/UbXDlKrFeeqKFMCqlcDjtbW/j2c88awz2bzli/+qvnXrYhHKzX0wA++OADFjTceecdaLQZ2LAvq4szJxbx3eefQ7W4h4lCFoVkDL1GGbFWDd1mGbF23VqtaENcM8xLMTyHXBtqejs06WiHep+NSKdgXII65lZYf2aUlEAilcXu3iHevngZe3v7mJqewszMtMHRnHJGh16tNdDmkBEMWYZe4h61nnCfLMZ2MuPCc6BJOmMOnbVnk+KgU025sTbRGCM9Juz3xnBOuMwwBYEsWAwO0tuXqMtPwiPtFx163Zy6fseavGlghAGnlkHb/FDuTevhshY8y6yISnC/MLi0nv2uzR/vS9kalE77Rl4AR5W6Q3eJYh/MYQ48wsDT2fVzGGR7fkCGzuCtWa/aTIf5GW9ZS7FThw4i1GUt59KgIutp75vBfmeBykpUomNAdXhUtUlzpaMaqkSrbKohOQo95AoUkmmiMJJFJhtHrVHB2HgWD9y3hPn5YeTyTCq4tzvY3dvC1vaOyYI36xTaSSGfGcPedhXxWAboJk0Wl2UsBpidRhmZZAwLs5OYHBszJcjJ6UVcvn4TF66sY3VrH4fVFnqJtOkRcKYDR42KPyNOjNsBL9e63Xfbyf/nfrb2YZM6djROSZ3sstqO+Ro97mVJEokp3+2ZN+05X0vbqSBAGTpf621zg+SDsxQscWxzXoGP77V59HTq3C9W4HCHvjA/Zxk6We5X2Yf++ONYW7thw1mqteqtkPs/x6HrSxtcTuPKlrUWxUoylikRpuQggldffRX/9c/+HE89+Yw5dBpUriBH+nk/YNxq7KbqFFqDtAAOsbusoxy6HKkcuur/XEwR3/Q3r1EtCFFnKYfI39GwivxAGLkfZATHwfeNOmNmQcri5fz5ehEJvT/ba6oix/EauS682fw5LokadexWq4yM+ovC6f1sTvJn/TPpZC7/voShvK2DnysHxjqmbdiOz1/We9Gw8NoUrHCdow6dr5GD4/txLejQmRVGHbo+S6NjVX7gJaokwvchKabVckfaZ5wyy4nTqZMF7spJNKAi/Th7nw6dELrX+9WqJCPkQZwTd1Rj14Qofm4uP2yvsWyt5/wBXj+fTxjWAwDfZ6ZhkHEhIqnaaU/JkZkDJuHI1t2DCxeI8HGjZLnH0MT+/o7tscd/5XF8/Kc+jqWlRW+747oExURz6EEClRmxDTGiilzGe8YvX7yAX/+1XzOI99TySdTKZTzz9LfMhT7wnvtx9rbbMDM9jXvvv89qiude/Z7pi//kv/kf8dzT30KRk9dmp5Ad6mJ/YxW14i56jQpynJKVYkbAITP87ilvoWN5ytrUwtjgVAapZCbou3uQbex/01enuAk5AcyEk8ZCZ793qxvD9ZV1nL94DY1mG1NTo5icmkQ266W8SqWECh067zlbxxrsz246US1GQZiW94QzszUnEje1NMZcQySlDXEOt9fEeS9pO1g7J1/ClBFNcCnrYy+5p0OQJyIloXUiA4TiPUNnAEMon9wCD67MoTMQCAG09+YH6LZDJ9w1Yp830rN1P8wbdxdtzHHjFJh0cWg4M9TMg+3YELNJvi48Ft7bHLpEkQJSp6OutjX/tzcMM0onPJuKxzA/6w7dZIjpuIgsWDDrCIC0A/rnxhAIBpSetRtCQ9CbBLJYHOVKA1vbe9ja3bd7YuiUKZsB2XwCi0vTyOaSaLaqmJsbQyHfRjpF2xfDyFge4xMj1oNv8907PWRSOczNnEAilsP+DjseeO1ERIA8E6dGDbXyAUbzadxz5+04uTRvycjSiTN49a2L+M4r5/H2tZvYLjIYTJkIEB06g0TnUXgS4+x2D4YcxWNLm08EdCebsnPKeIp2RgRg2VHZbAmS0Q4q66YNkviMiHGykxaoB75XFMKXLzD7YfbNdSw86DCmgk/vCzWvd3PoJNh+n0Nfe+3Fnr4YDwN/ok7tXZXiIhn6cYfO6JiQuuAGIyDEYDX0P/zPf4Tzb100yNQyFGay9Zotoi0+iRJsBYnUIpUp0qHzedHabjSD5f8r6+f3cEcxmG7D69Hi6zHB5vybn0PiG59HxTcxv6M3hdfMcZVcM84Ij9ba+R50miKLaQ54lH+g9VVNxrIfqmQFRrXuBa8lmvHqEBvcG3gCfK5gJUM3ghyqnNHAobtj1Np4sNIyCjXbUPTZ3qLh9X+VEKLvz2s1ckm4Nn6HKOQu9rcOkkbHihlqRjFAWAaFJ9mmxyltmlXtToEEtjQjbtZqDXIPinGEdIOCFR26lxI80iaxSBk2P99GqQZjTlU85yE4stOkEljD2fAeKA508rX++g5CdUxYJUzukkPX97HM2lq5B2RNOvOx0AXAgGR3d9N66vnz4ccew6/8+3+PBx54EIVC3ljUFriGOq2CTDO0NPYcHtRsmNOvVav45Cf+F7zx2qsYGxnG7adP48baik3UeuyxD2FyfNyczuT0JPZLBza+slw6wu1nbsPe1jaWZmdw3x1ngUYVb537DvZurqJVPkA+5XXKZBjdSPlT73H2clej5doB7CVmaxAzIKIqZGm7hkCo8Q7Fkc4WTHVuf/8IqxtbKJXrWN/cw+b2IXL5NEZGqSCYNeIXyxXVahkVBphUBomzrt0xlTcS1ayvmNkua7ZGXGMbF7Nqzsl1aJ+dl6l03NqfTMeB5LQgAsNyHoVsiAbwD+8LSUZGNrIWQdh3I7TOrLxad8jd+teN3EtlNA/UxA/wPWJFbnMStgO9vceDMUtqwmSyMLjXJtRx75L8avfax4+aNp5lhuH/+4hUkB4NmaWXOdz5v5tDN5Y79QIaNaSTcSzMzmB2ahIpwu2tprXVmWwyvUVvIMlreggWSLj4kt/3IKnLMIGk0nTW1n3voIidXe9dr3DIUIxrP4SR0Szm5zjTootqrWTjUpPxGjKZLoZHCzixvISlE4tGvCRaS3M3PjaJUydux+52Edcu38D2xj5adVcSnJ+bNYd+dLhr/f3333MHTp9cMDb+bWfvxBtvX8UL597E985fx/WNQ1TaQ6i1SLyse0kktKI58kjERGUh/e3IpttTOn1qQXh7Ku0c95GQUT5PTHc6fmtJrVBiml1DLkrj9sU5OPJRQj3lixQg6PcWXJDFHuyH/jZ8y67Ns5V3dOjXruPxW6atEeEYQowOXQZEkLuY2seV4mSMbUMfg9zt4gLkbqQL6911A864dm39hmH9f/bnf4HNjR1rX2N2RzjMyTbuqMl6NlZtMLIijPAxGm0+z6OqQXuVQx9O6NDz+RzVKXTjlKXzpvAx3TRByHycDp2Ps2+aDnngKN3w0ylSzIOv0UjRaCbN38vR8XMlIiPny7+FBPC5/LkVwnGIVyWF6HvrPbhu/H89Jqfraz1w0AlKMw45I9ulYN0BGgHJmnbJduWauqNhsMJNyUDGoSgnGMppvlOGTodOyJ3f02re4fl8rUW9oQVOZBu9l23eIX73qv1NR877y8uyzDaZMajTgw3vfXb43b9LKp1CKi2H7hn1ACb3Oj23qfWKphgpu5gEP/+wSITCHboCMtt7QYVQ5Rdeu8iAZtiDzKkyGn4HO5yBld8MCAZ/T6U4jj/l+x8eHqBSLZvR43VRo/2XP/nvjCC3vLzcF5fxVraIweY9tgEZXooiPFerVPD/PPE5fOmP/9hnn585jRNLiyiXirj/vvtw6uQJLC0soFQu4dLKRaxv3MT+3j7uPHsnpicmcfupUzi7fBIHWxs4f+67ONrZRKdygES3biz4oa6TAk0P27oDGFg6Q51ZTSqdQZte1cSHOqhUGYxTqSuJPL9vIo1GN4ZyrYHVGxu4fmPTZE3L1TYq9RaGR0eQpD65jZEl0ZCSlw3L5hOZgrHRTauChpGtPAZbE7l3JTs+xiyf9sE4XSQmpuLI5NIGX7O9ji1v1rrG/npTUEuikM0bUkJY3CBtl7S0fU9GtAUNlHtttIxZ7/3hmuseHDqdYUB/7Pj4mCB36kHO1SaSGWHQe7ktaTdYm1m68wtG0lkOIwvOnGeGwYmEb71W77Y2TIgLmLgFFeyn13WF7g7L7Mz4cxpgA51mA/lsyhw6J61R9CbWajqjwbo8zDq6VK+6REJoYvVxy9K9VMpdbzRlllG7MUMuSBxkpr65vWWZdr7A4JX7nYJKvI6W/V3I9zA9M4Ll08u47/77cPL0spGi9/YPTFQnlc5iYfYErl5exaW3LmN7cx/pVBZjIyMml0xiX5EiNJ2WSdiyp790eIgzd9yB6+tbeP3iKl5+4xrevLKJ/SMq7FFPgRKwg3Iav6mVa61k687TE0SHvd03eFKQzRBZcnssmDyK+kXturqYHDV1MrGheBFCsdBN+SIlTvKj5nfDcVdHiYtBdIKcrXM2/jGH/pWvfAXVWs1Ldjde/45l6PxDB8e/o3BwVCnuFoce2lmiBp99qR5GMvNyx5vPFyySf+a5Z/Hnf/7neOHb37UNkUokjGRmteS2N9pbVsQmfbJXg0PvG02rfQzGWkYzRUVSdkRCvVz11eOPyVjzeXJccjr8ndTPFIWpFOAbo9XP4nndvGY6dRrp6I1nVifoXfCMbqreT/A3v0ffaUTIc3KmgnX1N9eb18h/K1McBCxugOWkeBw7VFqj6AVh26BK57VlZhA0yg53c70cmXFiB39U61FGrt+rDmUzu0MNXQ5dQZwxwCP1Im3m6CbnMIJWqxYmpzm8aRl6PGlzotvU4DaD44QrZhVO7htCMpWw4M8NlBufQXbtB1oHmKdGE7b4fszQXRzGg5VoWYNroLIKn6uAzAU3/OBHHboFfEEYgrV08SzSlK4C7PXFoyISSdbaOJmuhnQmj5/4tx/DT3/84/jABz5g39WMuJjUstAWwVMpjP2+WUOvOo06Xv7ud/B//e7v4o3XX0OrXsPZ285gd2cHd995Bz746KN44D33YWVtBdsHW6g0qzh721nMzy0gl85icmwC3WYDT/3dV3Hj0gVkYx1MZBMoJLroNo7Qa/J+sI80aZCztd9R8IiwNydzxZOoE/2wmjO7CujoYRl3YWwMrWQaK9u7uHxtDTe3dlEqd5BgAN1jL3kX2fywlQLYwtVsUdjIHRvvTyyRMdET3hOKqXCOucl2ksyUSFrZgYEZ9dmN9Gj1PWaIKetrZnJAwmOpfGSBkCmZUSQnmbIRvLl0JjCInTlsoHjP56VznVkXrnOqGjM0tj0ZWU4EtQCN6/5bYk3HF2B2nihDsR06NXGdkNYrOyemy4Bi2GbP89qsiQ6IyaE7Ec6dhM8gDzz5UCLyrN7U+CzA9L3vdtlbD9tNCvW0MZLPYWF2ChOciMhApNM0UpzN2h4aBCrWTdLHGZx0x15Jb+tiBNFDPEnCoHMNWIoh031n7wA3btzAwVEFw9khzM6MYGZyGGOjdMg5FPIJTE3lML8wgeUzp3H2jjst4Lu6smajfrmfRkbGMTI8jptrm1i7fgOVo6pNoFtaWsDG5g30OPmuXEa828bkSAHDebbAHmHx5DJ2ixVcWd/Hy29cx7m31rB7xMCDCE8PyRTJwC6lzLNN/2NCUwEJI8Quzo051UBmpUOX/oQ4WEqcuN4assUzr/ZYHVXaJDl0T6C8XKmsXDZDNspfx3n0ntT5aFofCxwUs4zl/k916NSpuMWh8wOVodNQ84OZof9THHr04l24gFm213FpINdvbuAvv/xlMJLg9LVGk5R8l/60bDkip0kmKreqM2vdmMsJiHXLa303h67MUk4oSmxTLVsIhMaVKrvna+n0NOtWqnAy/Lo5YsTzM+jQo5C5nkNnxoDFRPdDDZ1OwVrRrA3FhUSi9X7dZIPMg6iH3W0LvkMnQKjB+yhIJ8yZs+GmIMmGmai/wlswuoSTvb9Yg2Tc5rjikzSPJYvI53JduCZy6E5ujPWlDbXJef+IaPD5JDa58fUs2GEsr1faJg6Zp97XHSONNrMpz8xN18SIRWQLJ9BqeDDiJR2HJLkuNjc9SX6AWMAO96rk4IfG4S+RYzhakv+2R1iDDXvLSVLh4ASOBK/bDEGtjhr1mTucUBdmh0emJQm9EeRuzP4wna/VbJkzJ1mNWWgizRnivJ4eRkYKuOPsHfjYRz+Gj3/8p7AwN9+HgBUgSN6THo/SpR2WZUgS7HaxceMG/vD3P2+189L+nmXqZA2fPrmERx5+yLL0UrmIaruKu99zN+666x78/Ve/jpHCKKbHJ7B7cwNf/cu/QLdWxvxYAWcXZ7EwkbcMPdZuWCmEBDTOBHfEK2WcGBrFWIwtlz70xEfHMiNKIpPNIpnLY7fRxNtr61jd2EGtwV5lEgRS6MV5rjmRK2OBEXkz9XrVOB60Zmyh5CQwznnwnt6WIXeOslCy0+cUWBmPqnU8R6Fli0mAtYtyQE21gmK55Nl7CMBY18+l0zaGl2QjOnNzXcbQZzJR9+mPMQ72oENv+IQ2mwjpZ8nkqL2A7kGmOXTv7dYceIOzbS9RuY5Sqp6VuwY7Ife4ZejZWAoJx0U9M49xj4cCvAEjJERxP4dMsht6pmn1zRm/s0OnslqryRnhXYwNFzA/M+WKgVyLLqvhA06Kghl3aM6MswCFxQArw8mhk+DKFsGuQe7WK59MGzJDgaOtzZtIJYawvDyLEwtTIPiSTjDAiyNfGMLM7Bhuu/0O3Pee96AwNomV66tOjtw/NBJiIs7AvYMqp75ZRwFw29nTeOut121wEIV6homKjg1jrJCzFtbc8DB2SxVc2zjES2+s4Nxb69jjaNV4JvAp6NRdfIo2kvvW/EDPa+rOSFfy50ET7R7b1sTLcdvqAlJCF4Ws8ozK9noCE9riwkAiH90cEI4+U97t4C2OnWgBeUBhiqDZLRtcxDkWPgDn3SD3K4TcP+Us97/+yldMeMrw2fU3vttT9ieHrgydsLMIXhIDUdThkLtvQmXuRjRwz2IGgF+Ui/DGm2/iv/zJn+Dpp5/G4eGRE+eoRsVDxgMeao/WR81TQ/icESENcBiDOWiJ8kURtC7nosiHN0A3jc/je/im9ZYmEdv4O7W8KetSNk+H7lByzVS3KMpijNiIepopwxUKKAfVOEfvfOSdydcymOF3C1Gasj5CgmKLS5Ncn+sCMJw+5eQzb2Xy6LvvorlZKH0qZnHfMLhT6kM4vhvQthnPhM8dxh8EX6EX3e5T3LJEXxM3cF4T9ehRr1MA5Juya0jO6OiYPV8EQUFa5rhDvc/WzYydGOOD6LXeqLrMp2OY/dYSPpdiM/xxTXH/Pj5XigfBv485wNAPzed6ABXGYZpkpr8nXy22MTNPO6ymoz7Yh1YvH2L22LT7SsY094101i2bD5CaEAevvfm6slbLA8p9TJKdtfL1YK12nW7T1iCbSSOXz9u+f+ThR/DJT3wCDz/ysK2N2ffwfeyQB4Ips0c38jS6XWyv38DXvvo3eOq/fQNvvPYKioQhTy3jnnvuwqnlZSPPMdiZWZxFbjiPlbUb2Nnew/seeR821zfw2ssv49wLzyPWqGFmJIu7ludxz5klJHmNnQbSKWeI06nR2BMxYTmEcDSPPA17uVa34SLVegvpbM5b0zodrB4cYmV3z0aScqpXtUHddE4zo4IYGe+ExpnxU4+i5qkJXE43nc73xT/4uHN6fMws75M5dPbIU7UulI24LnT43It8XqVWtXID39Wm9oUpZCyBpK37wGFzMvmZqXY6TbsWOm/aLdbOWRumdry1rHmU3Sc6uh0KDfpERtWTb9033PO+V4lWWrbNoFZsuoDCpIg4hBjXKxtuvM1WSEPdMnSf7GbZsrWxufKrydoG9TrpcthkLs5saDWtZW1idBiLszMo5LMYIkIXM0240Jbmk7wUrrjl8M+yASzkLojgR/tOm2wcElPk8dHL1MSv13H1yiULeO+8fRF3nl0GOg10W3WkM0OYmM5jbm4Sp04u49577kd6dALXz7+NN89fMBVAEwcyRICUjga6tD3VGhaXFrCyvuojmRst5JNJzI6PmZ4Cs/ZEOo2buwe4unGAly6u48W31lHsJNFN5owYGI85ksf7ZDMHqA9AR0n51aDnbiW6MEeByZUNgQpyt47uhpG+lji5xLElYNaS6lwZIaNu61xV0X4fSMlCvvn+KqRJ0MqycSuhhHnoIUs3boehR7xfwcEzOamT5T6Pz3B86ueewNVr1/Ar5tBXjeVOh26u9+abLxnkzgsR5K4MVg5dLVZRyN3yvxAh97NIDWXwNMjekwzhZ559Fl/84hfw5ptvWXTtmiF+SIyklnaYzaBrRiaJpP3NQ8tNzufwGqVk18+MwuHh50RrzZJylRPn81UvVX1aGbxIc8pGeQ00Dsw8DVI/OLD6rUk3kgSiWiunK7EHu1a1G806raAYZh/c5NaTmqAxbFsGMTU9jQohwWIpDLBgpO0QmtV602nbPDwoPqIwMNA15UmBSTAi1jJjGWvIhG20IjWfWYPzurKCFqEBXj/yiN/V1LwX3yQ6hzi2kO14g973Qe2ddekw4SqQSTiidGSEcrgcK1vuB0xei+6PjvCxgLZuoa2HDpjGaihm5CebpBVaNqKQvIIx3hsFF7rXXC+fLOffxb9ryyQr1X/u09+8ZtYvwdjY0wGxkHtXRElfE6+fKbiVGJEFC2I792HRAd9BZRsGFCIBWqCmGls8Ztk7r5f7is5nfn4Ov/ALv4if/umfDkRL7wGmCAqzcQuE4kk0whQm6oMzy2rUKrj4+it48ptfxze+9lXs7Wzjwx96DHPzc/Y92Ro2Nj6GU7edQTqXw9PPPItHH/2AafdfOH8eL337BRR3tpDstE0Cdn4sj4fvPYsCocpY1xjSrG9737lncLR3NTpwqzfHcFiuooW4/Z0pDBtxauvgALvVOg7qVHPzyWCUUiWUzZnddCM864bCsZOF4k5dGl+3JUNDJGW6JLTr8XtAJbSH+4330pnxTkpSYE/UzDo0OHGvfOTBYTDqXmbLGDdDaJsHiM7NaAahIa/PN81GkR9gZZwBJ71fc7cgMTgi3m+bHW5nyINwE92y2eNOMjWCnDJ7d2FurK1cQ6PuksRGaurb1UCyC0Gek/CCQ6fzDop4fm4Z4HdMghYM4FtNTI+P4uTCAnKZlNWimQhK2lTJj6Yj+loExn4oIci2q45PZMnrxAm30Sx1pJJYuXbZgt/lxRnccfsptBtVCyhIlMsMx7F0Yh5nl0/h/jvvRXx4FCuvvIZrK6voEvHKZFAYHbVS29FhEdXDI8TbPXB+wUHtyAehVGro1huYGR3B0vS0aeZTwW5tZw8r+2W8fuMAT72xgnI6g24qb3Pg45aND9Qc5Z+i6KBKbk6sdYfOMo0jjPyeHpgpk+c+4Vq4/fQuGq0jbZktW/idIyihTBiEa7xs6Ill/0+/28CRHefhh7INCcD+QebgW406TpxYwmd+kw79c7hy9Zpl6CsRh24Z+ub5c7c4dNUK+KF06O8Guf9gh67w043g1772Nfzpl76Eq1evudiDCTb4l7NWsrT0uTkIoW01eAaDYt1LXUes5OMOXQZddXg5dBlhGWpFVHJu/LejAB59yfHz/+nUee2UNKWE43CBXABnpOt9+Tn8HQ0JAwA6BumW8+by0DFr45ryOTNzs4EkdWhQrjN1/SBZhqfZuiT9mNBKIMgEh2YHLxLY8LUGQYdMxEhpQxTSEOPdYfkoohEtj6hUIIjcJGDZPhQRs+FjYnFG++7lCF3fvtOH47l2cm6aaW4GLDg2v95Bqxz5VdFgzI3LAJ5SfVvXoesXi1U8Ar2HAhiut+73gIXqYiMkbFrLZBjGo3VQAKSSjgIJ7S9emwIvoQOC5PgakQb5vlp3D5biJlvLDFstMXw9A+ePfOQj+He//Mt4+OGHbQ8yuzYBFGYNLBmEASV0EZ5lUQimifWrl/Dic8/gyqULuHljzYRl+H7F0pEFCyeXT+K+B95j70Olxp3dPRvkcPXyFRzu7SKfSmJ6NI88Z3fH2pjMp3FqYRrj+SzQaZoTYNnA2reMu9JFudq09jK2ou0Wy+iwnk7eA9XemBC0O6j1YtivUiI2BCPkK4QBKkTdDJpP+jAL9tZakERmvUHrlPV1h67AimuvtRYHJMpv0X6TQ+c9iMoMy4FLtUt7wvYZPxc94/CoTcumENKhG6lSDWa+b/pOL1SdiWBbhm4opQfRSnrYVy4748dWDsClY72E5Fm5EStDluc2PgD9ytZ0Jsyhe249OBcJCwRIpOrSlrWaJj87Oz2B5cUFY9R3WiyjeNanz5UzkrOL/n3rYwwW3LHp++i7Mlg5Ku6jXDqwAGJxbhqtRtUG06RS1Mxv4tSpJdx/1904e/o29DoxXHj1NWxv7xhXIpXNYn5+0Tonbq5yetoq6mX2uddRbrkMLTXcW5UqxrJZnCTikM0YS77UbGOn2cP57RKefPMq9mJpNBNZxNpNJNi2qBp1KB1yfWVXFFzpLPMeWGdVpC03+nzj3Yi0HUkO/J76yt3Kog8lkfBg9L2iya/p89s+DMhcYLv7pDW2A8asI4PfheWHk3TozNA/O3DophT3la+gLMh9+8IrfchdkKra1v65Dp1wAiFrkuG+/Fd/hY2NLSMrMEOXQ2fER+hdk3DsIBn05MZPxlVO9J2yJJUMZFAFucuw6jWCSaJwvZyX2pMkMML3sNe3WigUchgfG7ProbGQsdaN5nPJfFc9mS1vZGjzJgjK5k2dnp0xTgHX9bDIGhKNnkaA+sG2dQjTz9jbLAhbGSo3kbJHGQNl3Mx2qE3NsrA2Eb+7jJrBw8GRyREO+AgcqeqBhEoAypZlNFU30oGngeVMc2boDGTk8BQYsSWJTsygzkDcMWceDluIZCyjVp0qeugMggxcgWhgMdgLg/nrOiAD69IAACAASURBVKSDoMMziKjcrkOh5Gd4X7ETZth25aJGWkcZXwWOMmTaV3qeWlS0H3TtMtRCcxjtUwyHDlqfp/11++23m0P/1x/7GManptAKRoW1ZvaDM5MwxMrmIjctA4v3OtjeWMOr517C1s0b2NnawMrKdYyMjGJ8fMImsC0uLYKDHw5Lh6b7/Hdf+xrKJS8BNKpVJGI9zIyNYG58GEsz40C9grnJURTSScQ4EKdNOc4GmmR7s0WNGuuVmsmiHlK5jcTndBZ1EuO6XSSzOYzPzKLcbOPq+k3s7h/6WhOJG0rYJDPC2lKIZEZEh2733aBgIiWcp+BlqqhDF9FTSpDRtqHjGTof0/AkoTL824RDQmmvjzSaAmHMHLr86MChDzJ0z6cHDt1JZCx/kFjq3Q9ycgoYiOg5UWrgSHxfsCzEUtKAG+TBrmf3hOJvOQMhQ7c9Z8V/dwDu0AP5ymr57tA7JBd3O+Zcl5cWkEnEjSgXT4Q+dXFagmfR9Ub37q3OnaM9FXj4XAgPdJmtcoJbHbVy0WRmJ8eH0apXbeBPKsnSaRNnzpzEe+6/HycWl1A5PMIr330ZG2s3MdTuIdEbwtLCEibGJrF67br1VPO+7x+V0El42aJdb6FaLCIzFMOJuVlMTYwZihLL5lEaSuKt7SL+4Y0r2GzFUY+nEaOQENc3oIjKyqOJjOwb9xP3hQJItk/rXvB38iuyudprsq3uTzxYs/Jz+H+V4/h3H9GN2jytfXDoVk5hYBf4F0astAydRoq41vc7dCbHnwo19K8Y5F71DD/q0NUsr2lrP4gU94MydEIX/I/OY319HV/44hfxzW9+E3t77EOloIo7bP5YDSgQmszIWm3BD5CMc/8ARuAKGduoEaax1KJHMyix0+Uc5Ahl1HXgaTikahZ9TiGXxdjYqN1gBih8PxkdHQQS4CYnJ+3m0qFzmhQNOCF3OaaRMRrccctm+Rz2IAaabz+b9CzEGd40qPwReqCNovLB8TXgOEMyx729xTNhq/f1iRty6JJIdXTCyxCclzxQSFIAEf2MqOPi76MOXUQ6tdsRTqVD52hO9v/KYTrsNzBanIJlta7QCxs9SMrWo0GNUBUP0gZO+FaSyoAAqPq/7r0hQOxtDv2ifJ/ooef7K9jRd1RmGL02gwMjnRgKOITiiKvhvfiUpHQFKTpmvo7Xxc/mfvipn/op/OzP/izuvu8+O9R8DpXh/PPcWFiuSNiPUh+Uyy0e4OJbb+DZp5/ChfNv2l6bn5/HXXfdhfvuuw+loxJWVq7hxo017B8c4LsvvYxEMm298dsbmyju7yGbjOPMiXncceokmuVDTI3kbZBHmiNmeb2hJY3kJdaWi1QLK1dxUCojnsmijYRprJMMN7u4hMWTJ7G5t49X33obqzfWrb+bmEKMpLgwW5wOnevJDJ2EQSIScugkxNGhcy3V+aH9yb9lgHl/3g1y52OadKjASuiXzqH2tJPdyOD2Uh/3U9ShOw/e68vfl6EbicxOf3//qPzD39HxCYnqZ+ehl93Yn5EMXddj6FUElrXrD8dFdfgYiaARh2465HwNIWMmQNQriMVwYoEktTmkhmJoNxsYirMs4DB09PxFnfc7/b+hFN1BG53bV3foVtZrNQxmHx8tYGK0gGatbD3wbOlm69qpU4uGFJ1cXjbRl9e/ew5XXj+Pxm4JKDcwlR/HzPgUdnZ3sV8qopsYwt5RyWYYUOe8x323dwi0m1iYncDU5ATiyTiyU1MoIoHXbu7hv712GTdqXXPoSbL+KaQVdD34nYS0KcCT/Y6W2swecNJnQEN4NnW++R7qToqW73RfbUmdbHHLEuq9ZEv1oH7/fRm6IHc764TagwbCuzp0H85Csnnfoe9cfLWfoUufPJqhv5uwzD8GuRsZJZXE22+/jd//gz/Ad77zHZRKFWRzrHtysMatmsQuZhCgeoOQvaYuiFuRkzIxHVY5VEVRyiaPZ+EyoIJko1GW4E85dEF2lpkZFJ4wyJ0BijGXQy1dmR2vkZEejbO03ouHRat/mKRnMFBk49Lp07kcHB4MemkDHKTAgrVhwp2U9nQo0geRcD36AUyovasW7fyJ0MtqvEJlBwMIW06HaxbN0LVWbO/g5+oQaAPqIERhZF6H67UPh55+5ztwzZT5sk6aChOn3KGrXzZiVIIYjtATHZIozBV1qLpuv/9OTtF18bNN2S205/GxaBbt+4ucg0R/HrHgTkXjQnP43eiMFcGrTUVBlRy/EBDL/kNwwGtgqcpb5zgIiNAy5WFda0HwnUoxhN1/4Rd+AR/mSNRCwaZ2sfZufwinilRDQ9UmuQ5olA5x7fIFPPf0U7j49lvWn/vII4/YJLeTJ0/i+eefw7e//Sy2tjat1/17r76O06fPWIDAwS3ra2uYGBnGzMQoR5yhtLuNE/MzWOIwD8qo8rpNxpK1dMLSHRweVXBQquCo3jTm/VGtidHJKZw4fRoLJ5eNHLe6vo7Xz5/HtZU1a3WiQ2f/sg1R6faQDeQ1axcL8sne5cAshapbzmTnfZP8pko4gtW5plJg1N6NzkDQGfVAdsBz0D3S7+kJXWraHboH6W2rw3uN9d0dOs82nYbNr7ZauQ/oUIsl760bbnI2RKAK12OiM44u9QPdd8jQb3HolqFTGe/7Hbqzw9u2b8CRpom4OfOF2WnQcpBIRj2KmLHcB8H0uzl2ORx/nFiEi7PoR1m6daD0iLSUMTU2gunJUdQqR8bByKTimJ0cwdLSHM7eexcWlk+iWqnhypvncfXlN7F/aRW1tR3kOwmM50dRazVQbjVRjwOlRh1ZBpfDw4Z0bm3cRLtew8zUGArDeWQLOUycOIGDXgyvrO3iyTcv4/pRCxVQjz3uCFNYX2XIcsSyB/wuCvb7PiT4Y5XelDhFkZ1opu/BkbQoQvtZQPqO+6d3DJbCwJ4+5B6poXPnGfT+AzL0T3/608Zyl0M3Dsbe5dfNofNLKENX/fGfA7mbhGUMNv3pP37+87hw4YL14LKGFue0pKClaw665xGgOdlgxJilHyd1cTEd3nDBkWh2rn/L+fQPbYiuCIe7cXWpUUWqfJ36xnnTaUQU2DghirRS1sDT5rB5k4lcRKFvfhZfqx52vv/hwWF/ApcMFDNyQvN0OCTuUAzAYPdIncd1gTPWO+m93a6LLiesDaqasb5nP+qjvnR/mIPY4Q4f6bkKZuSMLIKlClnNJ9BFHXoUktO66wA416AQMhtnpOs6zWnFnCHOdiH/7ODUI0aFil5RggkfijpXfka//BHRtXfj7M6cPzT2mq/OxzSeVo6Y38MMbyrd76Dg50T3lDKlaGDA30k5SiQs7TvVz/W9+W92SEiciJ9NRId/ctmUlW+0FyRDzHtxxx134Cd+4ifsz9ziokXnrB9afZYZO4fWcLwqESpj+SaBZg03V6/jb//6r3Dt0iXce+9dWFpcxL13341Lly7h6aefQr16hNWV67bPFpdOGqRZPDqy/UvW92g+j1w6hb3tDbQbdcxMjOPs7acxOzaGHAWIyhV3bp0e6u0WDktl7BWPjOjmcqBDuO+BB0zog61E1GDf2NzE+UuXcPXaigUBrJ832B7JQUDcyxZwOb+B7XZcE6JKDh+nLEM3LkFw6CoXKWjmfeZ90/1VQObEt8HQIyJGvE/KjqJ7qJ+hH3Po3upIG9FwLk8/M//+DN3bixzd8nvpamG+f73MJWfuwarbK7veAfPNnm/XE8RklKHrjLnCrMPsfCEduknaBiElE0wi451DYIhQ9jgBLoWl+VlMT4xZ73mcRNmIQz+epUf/HUXFfF/7SFKdE/7GOSkUUWkjMURC2z4mx0cwPzOJRvXIBFomRwuG/szNT2P+zEnkx8dsdO7e2gZKV9ZxdGENlcs30durIN4GmujisF1HqddGL53E4vJJs7fcu9evXTF9+smJESRScTR7bSyevQNH8TTObx/g2QuruLxfxUErcA8Cb0h2TJof/DfPssjV2htKdKQzwXPO5yiTVzAwsLEa2+xJhd9TF/XSfYv+HfVTWmtLXIJDt5KN9oDTIs0GkFRtpLh3yNCvXbuOT3Pamkhx1YoTjfevvGGkODl0/q0MnYbI20EG89D7F/eDWO4UlI8njGjw3HPP4fOf/7yx8di/6g3/ZLF7dmX1DItyfV61MUTDaEBXMfNRmMq89RpldHIA/A4aiqIoTNkeb87S0pIdMh50RV56LW8IHakcumrU3LjGSubgi2QCs7NOauO6qManLEsECzp1rhEdOjMytl4pw6B8J0ew0ujzM8o1h2GN7RqydCf0uQY+DS9/5NCVAUrpTplpvwZHeM0IPoOxsFHnHa3p6IDy+/iGpayo1zSVaWt9VPJQECGHy/cwKVCboOZBFt9PpRLC7WlKIwbC4XGHbu8fmKTa6NpffC+R2fi86Hr7fYnb73i9XDOuqUiK0Ul4gs703dn2REJOlA/Ax0SElLodfydRICEx0b0mQ8zXCRHQvRcLm06nv76xrkHMMvp8rp7P3/3Ij/wIfvEXfxEPPvigwe1mGmxgdSDymXhNy8hq1grVaWF7fQ3Xr1zG+toqHn3fI9jd3sLzzz2DjfV1lIoHJjdbKh5aiyinnLHUwPNHs1c6LFpbJRGUarlsU8N2duqYHIvhntvO4L6zZ1EtlUzZiypqVGbbLx5h77CIg6MyEukMpmbn8aEPfxgz8wsm1cyWzMOjEi5euoy3L1xEhbKwlOS1/hwK1TgCRwSKRoscE+4VZeiE3Jmhcz1kVHXfeC/Eh+DvovMGtMYaPawATNm59pJQlahDp3Nkhi7MiBm6addLfKnPSb+VFMdsiOgdYXK3TRr84ckCByOZUhxr2+FcCDWz7DECff+THTrJrqb+6A5dc9/p0Cn52qY0cwxGHGMNfWJ0BENkfVueNMjQo04l6ni0p6N/06GzbTEKG3O/s/WQPfzkYuxtb2JybBhLC5RrrVrvOyH/pelJTE2PYurkouHvJLO1DyvIFFtoXNlA6a3rqKxuo7xXQr3bxm6ritJQF4XJcZw6c8b0/oulIt6+cB5NwvoTI7ZXNva2cdt996GZHcaVwwpevLqBCzsl7FS9Bde1AgbcIUdQnBPFfSSHrkCc98/apwPfQXtPAbzIylor2T8Ld4Sihfnqutf6Wz5Ir7UEVjLfJLoS1bFSTJimGco4DBZZOjF1TBufOiDFPfHZz+Hquzl0Qu7KGtRuwy/HD+W/tRC8EEGIOmTW0tFnbwZmcuhuZNbJ/s5vfOMb+NKXvoQb6+sh0qTxp1CHjzK0FqNQw+V12AAMQu0mYjCYiKNI/Xh2pIySvxeTVZm4HqPRYI07qoDH7yayDZ+vgSl8jRTRFOiQrc0MSYIy/D2zZzoOPl+EOq4VjTS/R6VcQYUqRyGC43ci9MbPofPhdz4oHpo2sQg7vA53YmTGBxGacPO1QeRA+H0FP/N6lCkQ2tWGZWDgpQZnuvNaGSj4xDLXN9ePjw71NiEFCNHP5P+rpqRNyWsgK9n3iBPYuK5mpK1/O27O3MgeGpRgLVGD0brEAzTq0Eocwfkr4NCe7Dvk0BuvrF7RdT9oCiQ3XsMg0BkQk1zxczCCV1lTtDNCDpn317+jT3aLlin4e02b4+NCO2QMFOH3AxW2MQUtAN5vdW4oy7/77rvx4z/+4/jFX/olcxKjw8MGtXcDSdTaC0M90AJ3iqE0qqhVyti4sYpy8QBvvfG61dPZp91s1FCvltGirGq9iStXryKbc2W/TC6H7e1tE87hGNNCLodSsYjd7QNkMjEsz81jfnwcu1tbGB4dQzKTRpLT3RoNrK6tm1PnHXzgwYfw0MOPGIxOZbdypWJkz63tbVy8fAXbu3vUZrUMvdVlG7q3o/q+TBikz7WmxeK+pLBMJpPr8wu4htEyU7QdVY9pL/L+CJIXisa9LZtlKFRgk8tmmTCrpo2FkokL2nAPU8+AmS3hZrZqDbIxvp73ghmUv6ecvVjLnp0LnnVjPoDYbT6BauMy5MrQ7YIGrU1SDzTkkaIyXtIPbXBBq4AtehTjIirR7WB8pIC56SmM5LMGuVtvdtz6i94xg5QDjwbT9h3tmrhuTmolimff14IXV61jbzv3HlXp+HnVctFlZ2emsDQ7hfmFGZy+9050EyyjtLF7fR2pgzo6qzuoX95AY+MApZ0DbBcPsF07QiObRG5yHEsnTmBsbNxU/26sr6LZrqFQyJpAE3vUl+++G/VkFqvlJl65sYu3Nw6wW+uYmp3fj4BsBPTUkwCfyKjERGdT94klUZ1HOe1o8iJ/pN9pjaz0F6Y5Kou3RLU/X8P3gvm3/ghbFx3yC3WHHvokDcExmxkEZuhDSJZdXJjHb/3Gb+JznId+jaS4Xx1k6JWKBxcUltGmV8bDg8H/p2PT2DgRebQg3m71zg7d2qkSCZQrZXz1q1/Fn/zpn2JraytoeydNi5kOnT8WCff7+3zKj2s4u5OSIR0snjsHORgdeD5XDoGPMUqXkeW/+T0YwfMnSqjR9+EN17g7fncZDAsKwrB5wbrmsCs+A1zogbLafpsfM+xSKQx2cCfGw8j3sGwyncJhsWiEJa6VDpMHB45UMLvntesxXvstRsLaV7yWN4DiB7wDV9jy0oW/B9fbB2lIaKYfYTJjajoJTxtRAZHq4tFShdbWa4d+Lz1gGLS90aFT4letdSIKSYzD3jdoLcsxR0sm3HMKKo5Hx+6svW6le6isW2umDE2HzK7RxIscxlcgpr0kiI2vU3CiQEIBER8TmqNygA6qMkPVyBUwGg+k17Y+dO4Pvkc0U+B1sxTz6KOP4pOf/CTe/8EP+lQvZeheqguKUkHT3nqfe6hXyrh66QK+8fdfNcb7wd4OjkqH5qTrtYqpsbF/fG9v15zy5NS0wdV7+z6XfHRkxO63CelUK7YvCpxJ3+5gf3cXZMqPjI7i1O23Ww/55WvXcX1l1ToFHnzoIbz//Y+agyaaRE0GQqTbe7u4fPUaNrd3rO2uwVGZNLSUJTbEiQFNMgQeRKhcE4GQ+w9y6GK5834fD5h0X2S7WC5UMKZMS/akny3Jod+iZeDKYix5sFXPNB5i8WCPBuUfY1GrrdTjxfDjcrRSD/O9N2hZs3MYRJSijvRWyHVQIjNxOOltUPaVBZjgCDSHntEGHXqXZa5eF+Mjw5ibmcQIZzMYi4H24d1JcVHb2g92IrPE3eY4EuHnzlv0nCLQQq1cwtz0BArZtNXTc+kkhgtZzE6OYvnUCdzxwL2sSZqYz8GNTdTXdlC+tI76yjbau2XUj6rYKR5gs3yIVi6F4clJTE/PID9cMId+c2sd7U4DY2MFG9W6W9zH+MI8avEM1koNvL1VwptruzhsAhXazJDg6H7rnOr6ZSeiyaDZvKAQGbUj3++8o5oC4kB42ZCbW/Y5aoPkG2Tb+usdD9KwofPHAgzey+DQeS/tPekL6nUbn/qb//tv4LO/5w79Vz/9q4M+dDn0qy8/26Oji2amdDg0QpwmxszWBBtqtX6U4YbdezDeKUM3CNkY41Vjt//xH/8x1m/etKzQWlgsK3cnwKiNb+XDM7zORmNBgEg3IFq7lZHmc8U01oJxEWmk+W8deB0aGnCDVcJjfE9lgVp8Pi6G/y3EGp+4YO+tEgSNIo2GnKwyWz7OP6xnHOzvo1mnfGU40GF2Lo26ta9VOEpwr0+MURZr+sxBQEM3X+aC3z+6EWWcHLYL4jyBnBXdQNrc0Q2qMoE7sCCN2h+x6LAefwSBRqNO3ROfYCaVOR94wv3B90wl2b6SQDJEp3QWNFxROIwsd5eM9fvN61PgIMcYRWr0mAlqGNTv8rcqP+h+695G/237KZ5AOkPN+kGvrxjVUvDjPtU6aw2UCfI9BO/zMxX8KRjQ5/XNexCryKSTBnFzzdUrHWXO8vcLCwv46Ec/iv/t13/dtMctmKATtCDEoUR2DlDfgDKVHNayuXod5156EX/x//4pMsk46pUjy87JbN7e3rIWHxIXWY/c2tmxNePv+P3Y4kb4m0gay0jM2O1cdHvIUUaVASmRlVQGZ87eZoNVNjY2ce36ir3u4Ycewnvf+5ChULs7uyaaRMnT/VIJ11ZWsLG1YxlTrdm2vyk0Q7vnjjllJQh2Q9ChW3veEIMsXyN+d65TdP15/sTviTp0IVSS5uS6qlwl9CSaoeveWGnKlF08kdCgItbQ3aHzmlzNhdfNPae94brb7DrwH0uwNHMgKI4NFA5vzdAtA5dubSSAloqd2p/MpoRODtuPoOoekyEpLYaAnufHxrd2TCN+gu2IU5PmYAm5G8V4iEH9oM1TdiMaiihxiGauCpwH08ukI+HfmZPdOs2a9b1z//H/8xmif8DoSNYc+gOPPGRnLt6LYePydexdXsPhlXW0d0qIVducW4u9cgnr+ztopRMYnZi04V3UYziqHGHvYBexeBczc1OYnh5Ho9NEPJdDtZfA5e0jXNw6wvcur6PSjaPadH9CGWDZvGiyF0U2ZcPs+3ov7S0ZvKvx+ZrJR/D10QTLE6nBeFaVhqO2Ur4hmljYm1qJ3FGi8CG2L2weOgMnq6U7YtqsVTE/J4f+e7h29Tp+9RZSXKihv/rU3/VI4lHWwA/n4ecHbW5uGsGHDooOTlmUG1ET3rbriBpHkwUOLH5u8Jdeeglf+MIXcP7ttwOL3af5DDJ0QtG+SPyxg0SGacwFTWS07YuHzS+oWLVaOXmhCHqNwXmRkZ2CXZRdRm+MnqcMSg6dz+ECE/Lk53At6Ixp/GkEFT1rDZSBc/7yzvY2qmUy1V12kMZD9ZpsLodao25a8Kqh63swi+Tzo4GM1keORVm0Pl8Hsx1hqeu5MnhaNzlB/psBjNaLKms2dzxkBFqnaOCjQyIn6pF70r5jlAlupQGrnzvs7uhJkGC1kai+byjjqClp/E56Xz5+HLYSVD9AbjwIURatzFr3IrpfVEcj7EtiXDSbVpCjz4tG8nwv1ciV1fN3fL2QHn0Xvl56+YLnRdZixsJrZRlG6JHuod6fn7u4uIgnnngC99xzT1CM8/Y8c+hhTdg9QBYsxUsqxUP8wze/hi/+4e9jOJsyIlw2lcTmxk2UymVz3jzD9957n5W9mEXzh6ppJGSayEuvaw6Q+5l7L5dK2zhWjl3lIBtKwDIz4vWZimAshtvO3IYH738PFucX0G21jTl/cHCIWruJcqOG1fWb2NzeNjJcnTr6RgfgCFTWlzm8KGPcFCtvMfM0w+VKcXLoOt9CYERe5fUf7zrgnoi2tUU7VaL7X8Gh3zPWAdyQDxw6lQIpB0tVRCes8knMx7nPrTzGe2FjVZnYRKB066f3+q2mb92aoavLw4VI9CMncdyh2/6VHPAxh65gnWUBG+/K4IK8k6EYpsbHLGPOMbkxDXe+CffMgOUedeQ6L1GHHs0qJS+rc9fPztEz1UKO3J2d5tjertXQhwn1x4HscArzC7N43/veh+nxScvEX3/xZYPd67tFxGptpIfInUqiWCnjxvYmGhwONjKCZCJl+vFHlTKOqiUkU0NYOjGH5VNLiMV76MaTKLeH8MbKJt5Y2cd331pFg0hKLGGZtqGckZ+oI9bZPA6903dpDTQDQjZEw1e+36F7l4NIcfx/2TE5cvmuW/xkIMX1g4n+jAA6dJd5prAMSZLu0Cn9OteH3K9euXYrKa5WMfXC2FN/+V96dOAilPALSCXtB2XoUla6ZdWClrj1dNp4zBiuXLliGfq3X3zRgwJb6Lj1xFq0ZMInXp+yrJtZj2XtzAy8dhl1bOYEAkQtQ6xFV2bIjccfZW26STLU7+QclUU7yzx9y0hTHlweUl4L18naKTody9BVq9XrRdAaHRnF3u4ujoqlviSqj3N0tnUmm7G6IzN9GWttFhPXCeUMZSgyRIKgLdAIZQY9ZutH0YWAbkTrNbpPgocFQ6rMwH9HHbqch4yhnJYynYHj9TqbMqooMzSdSiJJAYrABDaRjdC02b93VlcKtUc5rAj7XOuq5yuodKc6gPejaI7KMKq5qgZujqHbC5PDBmUVraX2SR/iDNchREUIgtAZtS9GuRjai3wP8TLovDh1giUY6g/wOsSb0HqptMXHfu3Xfg0//TM/g8mZGesttusKbXr2/8aHaBsRiiNk33zlHH73//w/UDsiEbNm4jMc2ZrJcQKZSYRhbHTMMmheK+Fufu7e3p7tM9NHr9Xs2vj8qckpjA+PGGOdAbbpYVNat+EiS3Ozc3jfw4/g9MllyyDYLlU6KFpdvtSoodJpGRrADN1nl/fMoTND5/vQgHM6G3UW2JrpzdbcR+7QFUBGDS//Xxl41KErCOO6qNWQv1M5TBwg7VtBom5InWksh25zFFhqrBNp8hkIrKGznc7sUZKE1bTD8GxFI/EqQngj0dltDtE/bxsd2JqB41fGczzwdEnYQZJkDsHWxTuGKGHDLF0ZOh+nQzfGPa+l00YmkTB2O+egZ0m46rRcw52KAaH/XdcUtYPRa5EjUkKl8yDHPnDoXVeGiw9hfmbCFOoYUBZylPOOIzuWw9T0BD74vvfjxOwiDtc38cw3nsTR3iFSsQQyqQyy2bwJJxFaZ6mG8+gTps1fMEJmtV5FtV6xDH1hfhq33b5sA6coZFRuAq9eXMPLF2/ipbdW0IilEEsy4PISJu9flPfDfRMN3vtoZTCOzg0YTFT0INPX34iAYYKabKGfdedR0OZyS0V9D9eR16FyXdSxW+BnjDFHduxvQ1p6TrTkREnL0j1b79fQf/M38bnf+yyuXr2KTz/ubWvUci/ToTMx/taX/8RIcS4SUjBnwyyTC3G8hq4MzzK3d2C520WFDF0OnRnol7/8ZXzjm9+0cXtM7EmykEM3Zx0ydNuggtyD1KAcujbc8dpENBrSDdPhjcK3MrSCROSwZBD02mjWKpEZGk7voXbiHcsQ/AxmaMxqonUT/j8hWQZJbPsh213lCoP2AqOa6nhsY6PB5HdUsujxNwAAIABJREFU8MH/t0lzAWrR9z1e/+H18rneWqd2mS6YoctBRSNvGUehAHpfOXTPdJ2hq4MezdB/kEPnYxpPqlKGtfIkOV2Kwz18f9lhsZGRfrDsmoJ8ooyG1iF6eHQ9ep1nbJrlHJXVHPT1qlUlispYicbIWz4eNvqjz4iuKf/fHaCXFHgf6Sh0SLWneM3MGPkd9f3F2XBn30W1UrY/DAL4O+4jvg//zZ8ox+P973+/qUDdfe+9FjwyG7QAmmYjBEXsz+V0LdbmKebxxd//PDZvrOBgd8tIcnQLuZFRDI+NW338+rVrtod9rG/BPrtYPLSpWVwTZvLGJM/mMDE2bnaAZTIFfhak9+CSsnffgwfuu88y+aP9A7QbTZQPS9ja3sJBtYJqr4Pd/QNsbO+YIA2dOf2OzdS2UpdLK7eaDUMsrB/c+BBEcbz9S1m5DDL/lkPntYuDEHXosl187XF+i4JfGVw3pGHGfaih+32kQ29YP7ojP5yy5105htCwbGiKXj63muUPO28Gg7soke8BD7j/MYeu8+aI70DPW4G7HLrtuSF3Apoid0sNnfrhrZahMzOTE5idmkA6MWT67u7QqZ7mXBrtW+1/Bc1RR8Vrd4KuO0eeBf3xxMNOI6rlEhJDXSzNzZqYTL1SQjadRJIOfSKPyZkJfOiR9+Pk9Dz2Vzfw/D98C81aE8MjIyiMjyOVzxmCUzwq2V5grzoDq0J+GFW2THIiY6tuUxnHx/ImJdvrtTE2MYWDcgtvXrmJl86v4pWLayg22DWTtCBMLa0qAUa/WzR4ia6FTdQL90z3kd9VPiEa6EdRXisXUxckkpgITeTrZXuj9vidHLoFZmwL5NoT2Tzm0C1Dl0O/chWfevwdhGXefPYbvZ2dbct2JibGjSjDgRv8QB6aAcvdpTQHWS/rSm5k+j9y5gFyl/P4hyf/AZSne+2116wXMZMrGOzJXWHtTqGe6RGMy3Pyhmgkpk/i8ijGNZadMHc8K3NI0B2kWMRqe9PN0Eblex1faDlJwep02Gz7kRoUP5dGhQ6d60IDzyycSAKjKLtO+NCWyYkJi5yZ9dDph1NkRoLMcJLiaNycFOjOgpuE34G/43vRSGjDiZXOa47OJReUbHAz+7KDip2yHEWcvJdS0uN7aXMJcjfiVqgBRh26AhAdet3TKOTO5zi73TWqrTZv5D6Xs2S0aRlpyC595gBf0zKHbiTKgKoISuX3FmnN4XoPWtRKxs/nQJxovVWZL+8fP4/fSe+nA2hcXzPUg4lvgu35vTXzWEx0fl+VVwhLCwWSIZbBE5LCey/eiWq5JhfcaljmpoE6zIoFmyoT4t98PT/j8ccfx2OPPWaqb8F9hIE+AaoN87xZF2VmtnbpAtauXcK5F79tAzNYr5+dX0Q8mTKU7M0338DszDTK1krHlkCOQW0YK/3wsGj7gZ/to4NThhwxa+Ie1d5glv9DP/QI3vueBzA/O4tKsYSDnV30Wm2UOJhldw/7lTJqFE4qlnBza9umlnE0aZMZOh06a+XxJPKFvO1VBhvcMzzrzEfFjeC9Voalc6q2teMOXWdEhpd7Sx0ogol5lmwELu97YEGbUQ31U5YdbDCSOXTKAdOhc7Ih957Pz7aWR/JFjOdGm9TxATph+p+SC5/OOHAO7kzeOUOPGnknsB/P0H0ssg0AscFkLldr/CkLat0CsyjQbTWNkEZnTqee5jhPtjmacI+fb3v3Y06dSINssGw5181664ODc2fOAN3Xz9+ng+2tm4h1m1g+uYSxkbxJwbIVkjPU06MpzCxM4ocf+iEsjE6htLGLV19+xVCFNEuXY2M2oIX6BtyDlLpuVOooH1VMYZM2hapwnR6D8EOk00NYXJzB6PgIZucXsLVXwcXVHZx7awVvXL6Jjb0KGlah8n0mjpWSF+0TT840R14tw2FEbrBDei1fw32lxMf2TETMyu4tJY6pitgXE3Kyt4iR/nwi0W53hNwwzBoQJj1D5v2nMyeZmHaTkHuCHUg2bW0Ov2GkuN+zuSjsQx8MZwnSr+tvvNijk7148aKJp7Bf28YVJig0UgtiKhxGP2wkOWf4kqneMm1mJ4uovsdo1Te+dOHpPFiLf/qZp/GNr38D5147j3QmgaEUCVMpg6/MqXM6mcGv7rR9YhYlBD1CNNiCmUrYcTqoWmAefmW6fH60/k6jPhi76cQWgzGC/Gfwtra4fB8e2vFxF6IhO9gjcO+nZiYjVThuOEGo0Sydj9Ohcw35OFEKj3JJ/PMNIhELHiQaEc6DVlbZpbgCh1c0G/aZPIAUaKGzMTGaENSojckCGyNNuUShAhNzwoEtrUxG90oZgIhxJJEwYwpnvd/aQWPC+xINqhTtyhjxvcmQ99nqJA96rdFrS26gHGKWIIYbQhuRSwKdCQb56FPLbhLM6L30EQ28FDXzyZYtBflUQVn6LvyOfB8adWXAytQl8Rm9du41Pl4o5FEYHrZrFtnNREYIO3PWdCCD8rkOd3r7nVTKxEXh7/nZEj/hmijr1D7RfSIqRvjZvlubU6o4uKSH5eWT+Lmf/Tn83M/8DArDI7YHLCNn50ciYeWekeGC6YJTcGZvcwN/+xd/hje+97JN2zo6ODTCGfcU+Sv33n+vjVis1KuOCrH80+UApiJqlQpOL5+yNqzK0REOS0UTkvGhJV2rd9PZv/9978M9d99jrW4d6veXy/baeq2K4sGhoVGm916t4bB0ZE79qFpFtdlCjxk4z3qHTpJCLBwpy958F3qysxFq2QpSFZD1USPed9NpSNs9sT7/oMbI88LzTwSCf/Mxfk/LnMMetiAq2Co5c2t/NKkuH6mrNkkGm/3MNBAwOYbXWe+0vYTb3Ug77OrCIppV7mcwIpgV4RqpPUnOU397I8NgHPX3n9m+S+6/1PZxIMQ1axWMDecwPztlw1JSBoi1rB7rI0SPfWLQlSWyoHPveZPkoFkCYSDEISEk3bIF1ZMX2iiOnt3aWiPzCblcGiOjTAZHTDyMrPqp6QxmZgv40Ac+iFQ8iUqpiu9+52VkswXk8iMYGZ/EwUEJly9eQ7lURa/Vw3BuGN1mB8P5YbM7BPWOKodY31hBb6iJ2+88jTN3nEZ2ZBi7xTrOvX4VT73wOrYPWri6toMGBYzCrHMlJo60aHSzdyoYAhRsj9vE0K4bSG8sM9EuOx8iaR0qlmBZp5CTYX1CpBO5eXZlU3UPzUdJDO1YIspVNgXBMLhH2TkJpszQDXIPomY2kKtWNb7Kb/3Gb+D3PvtZm7b2qU9HHDpLt7z2tddeMMidTpdCMN5P18GJEyfsAulEaJxorEQCo3FiOwr/+Ci90G4W6n183Jxo0Pvml79+/Tqeeuop/N3f/z3WtjcNfpPT9Rm8DumpFuGJWxgpGN7fotKQ/Tvsc2s0K5IDf993jmLLEhqDC4i4MML/R9ubB0mWXed9Jyv3rL2qq/dlZho7MDOYAQEIIEgIsAiKYIRBUrQoUBHUYlMRNAFIFu2wLQD8yxEO/yWCCkfYdNBmWAQXURsBLsIyACECIIhlMPtMT09P72t1rZmVe1Y6fufcL/N2sQHB4XBN1FR1Vr6X79137/3O+c453yn5A+XatLmL5uM9CMBw/5T3qAxC98Xx+jtgLVpSQMJPL1+rVb1bG+MXcZYZGw7UYS101vmMboeJE3FVzg313e9TS9z1bGABNOeU96FrlvcaDEScXxPq4Ibhk2jSRz0y7xVu8UmeRlcWqLxOGU+Mqzx1/fRkIu9BHslpOp8YElmtWkSiUN37SrkCspxzipvj2ZS1qenZin1xD472mVk3OIVneC/HatwOGn/atJkDaJtLO8CNxuSRIi5CFnbMjwhvuPxuovplNKr2WQYD75eeu4eTUoxVDIOuSfcB/c2sxwBmzchr57x//b3vtQ//7Z+zv/G+9/nGApvhrVXTevDezKnB550rV+wPPv3b9q2vf9U9tcpM0eZqVde+ZpypId9s7li713WBD0SOMKrwkGdrNXvw9CmnzjfW173cdFAI75S8Ctb+448/5mV1eP7ecrTXtfYec7Rnnc6eG60727u21yQsAaDv2G5rz3b22v7ZYza2maJ763i8MHSE3zwPYhC0daztYMEYLxlVYpnEFrFOWHNStmRlRdw6tCL4yd88mz/VTfOal4f6c4x1F2Wc4a1pbcjIV26DgCD/6esgtV51iE2UtBwPrQ0Zb7p+GcLfC9BluOThJ61R6S4Qz49idIWagikowBYMu7a6OO+AvjzfsCJJcA7o7Avc75RN1f5BuMN7P6QOiNP7wSnCicGgB3VmHMxLMxVPviKOPRx1bWd33fqDPRuMet5oqjE3bytrh23t0JItze/b0cMN+5Ef/RGr1OruiX/zm9+2SnXW5maXbG31iLWbXTv33Mt2986mjXpjm63N2lxt1o4fPmb1SsXnFmB+6eorViiP7HVvPmuP/7XHPXnu1mbTvvnkOfvaN160zZ2RXb2x6R66z6OshIx7FZsbFPqUkmesg4UeuwEhRT+BNvPEnYcUduNcBz1/7YvaWzUfFN6VI6LrUCUW//bGQK4AGYpwvp8B6N56GyqfhMexazacPHHcPp4A/RWvQ78PoF/67lfHLCBRmUjJ4YnTBYo4MFQDgCQqcJL0RAMRt4RS4D9t0Io5yGvSBsZxZLz/3h/8K/uPf/GXtl8IT9UpcCgt2k44XRy0mxaZUwASCcCKTw1ctFE66CdaSGUuAnSBisfGujSADytMG4YejsIIWtRcF/fOTKdWXJ6YGADOC6DzoBkrNh5t8AIezlGrhyfB8Q5o+1DroUIlkImJg7ERtHR4smat1rZvmhynCaNQgCRhc0swxiBo94NSqjJ8dH85sGv8wpqcxqOnoZVpS0gZCGJFpsbBVE9dpX1hmARACszy+n7+BtCQACNwU7a3g3XysLXJiXbVe53e9PKtlGWaasdzwREZjPKmdS55y2z+0t/n2gABxlYUvO5zskGXyp5wIwU4DCwdzzW7WEsStuEzFK7SHNBrvC7jjePEJOh5al2cPnXK/uaPfcD+6T/5J94DwXfeYtE6vZ415mZ93lEWCIPcunvXvvLEF+wP/+AP7MbVK/b4ww/bw296na2uLLlX++nf+z0b7I+sPj/neSpXr11zIwLve4GOed5MZ+ClasgS8xkRb5+3s2cfsve//3126uRJj7v3vF943xmA0KuIXBL6F7R2O9Zqtm2n1XTvHI8dQB9CE9MUJwE6z53cGQG6P3OvBommP4xBPpa5sc11yWhjvns5dFpTnlxYLrlqncoQKe9zQJYSZaJNWScIWEXP72lnP23YQTPHtxsEGf1sqdGJnplAO58z+fG506CGK/lrAmh9juasDOIIGbHX3QvoEcYJQEfidW1l0RPU5utV785HohreXkR7kuM0YQuiZzf2zPQeYywAeBeFQp3OBWRQxcM7r3gO45C+66Ou7e5tWKU+Y5VaOcSF2h1/zgsLs3bkEIzvsoeO6rMNa7ba9uxzL3iy5sLckh1aOWxFK9uLz5+zS69csV6nZ4Pu0I4dOmprS6s225i1nZ1Nu3T5Fbu1fs0a82U7+/oz9vYffrs3Abqz2bJvP33ennn+qm3v7tudux3XOxCgy8jOAf1++0kkvEUimsBXhr2wJJ8feRhXa1V7ls4vlonX86qWnEXkvTRVcSyL9qMJ0Cn1RcgnEmABdCpCEJb5+Mc/bp/6fh76tWe/4Vru2nRu3rzpHdL44AceeMAOHz58TzLEhO5NNaX5Jq+bYVJqA5ZVzfnw0p/48pftf/0//s+op3QwJ95KoklQ4LFAmEgpMYYYM6854JScluPc2nS1wTOwikNzTREDipp094IB9FSSpb8JoPPECR2LV8I5m3t792RKcn3cC3+HXrp79+7EU8g3cM7DxuILLsVh+JXPijGB9tHDjnwBxgFGpFItWRut93Zrciy/CCyVKyADZuo9iLoeTSoDJpZ4Mop0jQc3HgdIT4q7t1ZVm5K8dRlX+fEB3BFDUpa/kr7cmMJDwxpFCjeVEnIeKKt6YzZi7lntd663LDA9aLw4WLvnEQaTvGH95BnL4ND4y5tWfJzP5Fjoa5U5ibHJkw19vnn2ctS36nqViyDgkRypnpUMSuYq7wEcVRYpTxzjQJ3qdM0CtNlGwx5+05vtv/2VX7G3v/Md4XZAJ3e7vkF6xjiZ1JSx7Y/s+uWL9i9/8zft83/yx/bom99kf+tDP2HLi/OerPbvP/tZG9M0ozFn+zMFe+bZZ/3eMdyJKz/7zDNWq1Sdbdvd2fVrQuzmkUcetocffthBnaQlZ2IIl5BgmBLpSPYD6Hd2mk6dtlrE31u2h7xxu+s/+zA5GO1+CyVPigVJItwU6x5AJxSgjGLlP8gAExMmrQiukdcAGAH6/MK8PyOMJP6OU8q/NY/x0H2+ktBGhv4gAF2AqtwQP2/eqzyJXLn3LFGVJBijc+scubMhb3vqUUecVP/OX88NuoOAHucE0MsTlbmY31D/jMHIddUpVwPQG5WSjYc9aCz39FxSIgH61JCIpMCg2MNTda2IJB4TglCuAWlF6Ha88wKOyX4A+rhnmzu37dCRZTt+8pgVyiW7dvO2Xbtx2xUK11ZrdvrUmr39nW93Gp78DUon5+cXbWV51Q6tHnaP/JVzr9rFVy5ZZ69rG3c27MihI54Fz3rd2d6y9buwx22rzxZt+fCinTl7xq7fuW2dvtn5V2/b5as71twz29zqeZkkhqLXomeCXXI0Nd7COzGK3u7WBZ9CjliOGX9XRQqvaU4KByahvIz5FL5o3ua4JG9fBiCA7nscgA5uwSB4qJm8CfIkKEcMQHcPPQE6MfRfzrXc1T71xvPfdC13UQwsBFTd1tfX7cEHH3RAp0OYYpGylIlTqDxAnhgXpAvNrVwH7iSoce3GTfvYP/2ndndr2wfOs6EB9CQdquxuxZuVzBQLKeLJebJM7o3LiMhjT1pQeLsMkIwOUfJ6SGIe5M0qsYnNM1eNE3iyMTM2lP6opaoerj7fk7+ywJV+Bcw5D94J4x2TIxTimMTEVPdHdFubZkVrcrLZ4RWKURFYMsbuCRMKyfqL6/7FmEw2tiwxxl+j69QgYkb5hqTxuN+YCmzDmw/WQaVaMuqYzNyjAExMhocnMGz8vkNUiHvJJ7/AmXkl0R8ZaSHOMZWazentyRz1PAziqjVPVMMAY3y5Hr64TwCV56csdRkqos0mnleSVsfL09zgGBga6GY2ECni5WEQnY/rnqgIZkqEnIPrkOiRwN1DQ5WqHTt82H7h7/5d+4f/5T+0Sr1mM+XKJGGSa3FxEyzF0dCauzv29Se+aL/5G/+7Xb98yU4dXbLlhZozB2tHDtuhI0dspoInNbJzL593I2XtyBGnwGmetD8KwRMo8Eatbm999FF729veZsePH/V7w9j3EjySVoeRcEhYYi8BOu0x91pdB/QmgE5ZWrdvTerN0RrfN6+Ehjb2KpeZYqiy9SLs5VtaIYRnWEsyADV3ckDn/QptAOjEMAElciA8XNPpBJOSEu68JCl52B4m8nmelCozCluAnq8XsWl56CnZAJFodoByn1KvEmG5NzRIH/XplwSOHGr8Za1ZOU+6/xzQNa8wpAPQA9SRYD26tuyAXtgf+NzA0xsN75GPnxoUThfEOgmvcqoG50mt7s0T2ipbsQA1nQxlYujWt43t27aytminz57x+vGrN2/by69ccpanXivYsWOr9oY3vs5zQ3Zbu7axueFzfXVl1Y4dOWaN2pzdvH7Ltu5u2aA39Lm6ukhCX1QTbG1t2l4LvQ96ApD13rel1Xnbae1ZfW7J1u927NadrnU6M7a5Se8ApieArsqJiHnLUYt1H8nIPGvum/3WHRCvZIn+GsIdsWn8VE7HhKXOKmDykGAYRjGO4Ux2JwlzuUfvjrRrGYRCnCdFwlAn7ZPIvRx5Ypw89E984hPuoX9PQL/81NfGAgvPxk1Z1AA6zUhYVMTTtQHKwiGWWHIPOLwk4u8p93ECmiQW6KaYq554NRrZ//Q//y/29LPP2Y2bN3zxoTo1LeQnQYV67ZjyuYfpHdoSEMlLl/eljV6GRG7tcg1sQExsBpFj2TRUZiTAZgLJo1fnNJpSyAObUOepjphxwUNXs5bcWnMgiCwXB3VPSvFWqFEWiMHSbLas2URtLpL4+Ls2/lq15KpgOzshYRneYCQKwg6QhEZ3NCVXqTmEJ5clXWGvZ0zeie6bjU9ehidRpNKsUinkC/HAtJEIsHOA14RUGCCMwfCwuEbJonIOJYXltH7ujQMo6GbLe9f7uT5R9nq+2uT1ub7Z4/lngkPaJGU9y/pmvJUxz/F45B5jTf3mdZw8ZHn8+WfT1MRVzJJuu2rRPVZPEmaqsJBhNWVNgq51/f6UiKl4ueaoWCz+zfmU54E40eLCvP3Iu95lv/RLv2QPnH3I6nPzcZ4UxsHw49kTNx90Wra1vm6/+9v/0n7n//6XVupv28pc2ba2W/bOdz1uh48etbI3Zym4WAzf27u7ngnf7Q68GxtNXBCdOXn8hP3kB3/SHnzgAZ93eC7N3aahLeAGUwJ0dOP3oNeb5IqgLd+zZqvjgiAdwhjdvu3s7Tm4Q7enXn4O6AAs4aZeN4wa3EGAlmeVr009H+Y69w6tznMUI+LOgFeLoK8/53OwS4yfHAxJmDplHvR5hO0C0J15mjTWICk22J4QOwKsI+EtwDy8V98n0lYkB0Gvy5gUVS6DUHsZr0v9LUP1e/KBdIxYMQG6t+pEV55EvknXSRJMAW4EZPbdO6fNKIBeKuzbjCfvkbSVrKX0obHXJSPCIzlRohnrm3tMfcSp1XejgEReDMhwGMYzI7OZoa3v3Lb5pVk785oHbXF1xS5euWFPPfuSrW/s2Oxc0Q4fXrFjJ45EcltrxzrdPW9HzXo4cviwZ81vAub9oQ1pjNPu2lxj3hbnF91r3dzccINxPKaMuum5H6uHYWGqtrS0Zts7A7t+o2mDftnW77RsOIruhJO8l9S50NfaREBoqh/AOMD4NGZn/T61L2jsBeg5K6pnq/AIoygDQN65nBQ5mZonAnoZjhKzmSgCuphQdPI7COh46Dmg3xNDl4dOUhwXyAUoNqjfWRiUmtFPGfpNYMeC8+xkLwEJqpwL9/ZtieKOxNHIHsUCd1CqVV005ot/9h/tj//kT+07Tz6ZaOS5EHLA20iZ4CMogFT7HXRwxIa9n3WyfES7axPVoIs2ldXJ66hrebZnouu5B8XiBOj5QsKbAtS5T+JxUZYVtbCKCxOSANDZzPibDCNZfrmBoDiKPFg8ciYq5RrEq/DaKX3wzX9+zgU8yOLGA+TceEYxSdVzPOi2sOin9a4B5mpHGcyIjx/iIF46ERRbbAqRGKSJCd2mZylDSt6G3pNPYgF9eO9hrOjZaCLLGOG43OvlGMqDqJaQsahFkQOs8gp4TTF4f3+ifbW4FJ+WF6USJxkGUoaTtc6/5fG5wZcS2Hzby5rJcDzzxEMC9FHvDyYUvXIn9Jm6ftF7unbmGp8BM5B3ghNbobEWWyTDyFmJet2Ora3Zz/7sz9oH/uaP29HjJ5y+lLHlSXFsumzw3ZaHlZ74/OfsX/32b9m1F5+yyojckaKtri3Z2uHDdpq1fPiw67rfXt+wy9euu/jL3OKSvXjuvF29dt2ZogfPPGg/89M/4+wcBlu7veeGu6R7MTadUSHprc19wSb1rdMG0NveqKWdAH271XIvnZ7o+26sY8BWk7xxALqvmXIkwjGP2GTlhWs98TcBOj/D0A5Hglg672djZtxIiIM9QG3MvbOUr+PZ/WmP8jUAK+HKzlEqmwN6bMJaH/JcA+yCuYq1dD8Pnf3KXz+QuOvnTHKuOo/mm3pjhHEQnuUEmJJeA8A69c7DyxxTkrY/9DrwI6skmy06oFdQrd0fRota3yqmQjdxzXEPjImU7WT0+D6jVq+pksA7ZJJ0hiVU3Dcrj22zuW7VuYqdOHPK5pZX7JVLV+2pZ87Z5nbbqvWizS/WrT5btf0xUrp9a8ySiEqToDlbWVnyxMo7t9dtNBg5u0NVE3sjojP8TgkbXjNVBZTJVaslW15dcMp+rrFkd++27fz5m7Y/qtqtm9u2vx/a+1NjmSQ29cSYdviMdS5tkYZXuDDerE+xZvk65pkcDPXGHJjmHfGZMsb5Wx52lnOg/XjieCaZV8Je/txFvxNG83KKiKGj5X4/QJ+0TxWg33zhW2PRqSwQLooFwUMDqL7xjW846L72ta91ipnfIy7a90xVNjNRFEoE0MakG9aC5GaJ+926u2m//6/+wL78Z3/mHqiLZ1AfjDfLwky1wq7xnUo/nGZ3qzm8Wc6tjFR+F4WueLgsIllYXpJlEVrg3nJPUcdos+d8jIH3UCcTOMXjuIbwpOPBYeTgJTBOAnl5wjycfBLI4pMh4U0kBn3PMo5rmjajIZ6zvLRoNWiq3aaPL7QQ5wvDAmPKpSh8QslrdgrHBWKmnZJ4nzM6qSfz1FMIQBcoB6iqiURAqrwOfpeHq/sS6GpzEV0oUJMlmk960VL6GR3okqBGGi9Zu7zH8wkSGCoOrdimey2wLUn6VQlurqOfAbRoMrXN5fy8N9gADKjY5LQGGA8AFQ9C8W5eowQKwGIuyGAUkGvh5qwCv3O8jExdv0Ap99wccEQHp7kp44gFDu351rc+ah/+8M/be9//fltcXHIKM54lwBHAMx70bDzq24Xz5+w//OG/s/N/+RWr9KLpinut3Y7NkshHBUdhxvY6PVfcKtcatteNfufXb9+x9bsbdvzESfvQf/4hN+YBdI510PPxHnn8nDFE6Q3vnb/DGHXajFHXk316bJCdnm2QMIfOOzKlJG6OAZOSN3tB5plN3TdgLwsN7Qu1QtZz0zPlJ/fCePmz7dJQKOYC53Djq1aL59ULbXoodl8jnuUe8dX4oiVtzHuFDQ9uwsyN3Jidgm98nv7GHuIhAAAgAElEQVSteT5dX1ndebbpx6dOQ39aTzp+ev6p1zdZQ76ug72Uh+6g74A+sGq56ElxywsNW2jUrF4p2v6AKoKBDQdxbL6mPbPdHYRp0p/Wg0rucIIoiww2A6MnHC3qzGHgb2/ftFK9ZIeOHbHZpWV79fINu3rjju20Op74XCzPuMR1sTiycqVgc3MVO3p0xT33paWFYCG3Ycw61qR0TTXbo7EnS5NdT55VvUHCMMwNocWCe/FzjUW7fOm2vfziVSsXF+zmdSqSAPNpQyrGTmMlI1gGtEBfTbfEnCmXS4CuXBh51XIicodN2BEhZPUpmbKdMt7FJMs5QcwGRgw21Z8z8xjHS30CYGUpRwbQT56wTzrlTvtUstw/YpcvX3GlOCSdOU+BpDhNGGlTK6EJoCJGTI06G+XrX/96O3bsWLI8EIiIzGoWvGp5o/E9/YpRwJoCRHwGNM+Mlap1+w+f+7x97vOft2efey4V20dfWCh5FmjQv9GhjM8B6MmiFC3NAo0M244PhOqelYGoh8b72Bxc1tS91Gk8RYOvY/J4NJsKmexY2sQDVSLjceq0AfOZfE7e91oPnYXDpi7PMAdINmPq+lXrL08DHQCsUxJK5hqzbiHr2rgH5SHwXNhkAoSjFI9vPhuPxam5lMSTW5CTfezAL/LCW60or9Ox2mz4mQN0vinENQRTwHPI6SgHwhQv1uSXAeALLXU/07OSpyMDJS9PUtyKz5GIA8k+eLBiPfgpY1IAKsYhp8QU388XpIwWnrlkkLl+ddWDTgYk1AVQ4yEDxL2WZCxo0cpKV16AAEDjK+OP9ykEpGcqI4MFXvVOgA370R99r/39f/AP7dHHHzd6AdCAJTyqEP1mY6fumIqOb//5n9mTn/uM7V2/ZINuZLNDjRNu8PlGhUClZoePn7Qzr3mtlWqzduPOhj3/4kt25fpNqy8s2Pv/s79hjzz8sNPsKksE0MOgRwCExM22DYfBXrEpA+h77a61O13rjch67trd7W3bajUd0EMtDnAperYz+0arCaWKsEfRQ3das4yB1o9oZ34qYZFnGk5IKFqxNwDmkew4cC8dg9wZSJK9XKgpxa+9J0vK/nYhq2jwk2/aWrP3A/Rgt8ILz8FcS0vzITdotRYF6Pn5DwL6QfCZXHe6T60jdwZGfffQG7WSrS4t2MJs1RZn69YgbNfvuhHGtup19EnaVNddpCytBEhOk+FiLSdmAkPbw2oRhnBjjBBEZcYK5bFdvvGqza0s2KHjR602t2jnXrlkdzZ2bbvZtplaxWYXZm17Z9PG+z2bnS0aujxHjy7b0aOHbGVl0RoNnEfzudPrBo54aLJEAh5lc1WrVqKPgMe+Bz3buLtu9WrVluZX7eqlW3bh5Rs2V1+1a1fXrd8b+/wKkatwdmQMyqnSXOLfPFsxaSqT1V7B+8T+ygnJw3GaF1NHKnJhlCwrR9fDLGneCuwl9FVy8R5EZIJVoF0y3zwwnxN0+rSCS7+eAtA/+clJt7Vf/shH7NKly/ZHf/RHjoPOEJMUJytGMXQAnZOzmZGA9d3vftcTYvgdUMdzDas2JGCdVlKNsgs1RG1yyEXe24QAf6PemLeXzp23z3/h8/bEE1+y3WbLF3OZjcMtaijV0HWfADr15HTSSV3PZKGrNEWArgxFTfgpBUJ1R2TH60EqVqfX8gxsHsDa2prf306KuQo8tVhzS0yWvB68NiUlhWkx83cAfWkp6p/ZGImHy1vk9Y27G+GxJD13GQdiIaD5843ioKcowykH3hw0czzPNxIWld6XT+YczO/nkUBTanPKrWF5xzm1rbmWLAB/1tq8JrHjRHHzbHOaWkaMMxSFgkuYUkcuA5RF4m08U4hEFvYEHJFVTGI0Msp0P/LK8cx5RpyH7zyhBeeEDScPrciz17XxTGV4ib7TfNO4a2w1R3muGMxKvFH2ttriLszRva/gjNCHfuqn7b/6xX9kR48dcyOVHs5eebsPyzOwMUIz5aLdvnTBvvVH/86e/coTNlsruwBMjZal9Czf3rReD5GaklVn523t+Ek78eBZ+8a3nrTnzp2zmUrNqnPz9pZHHrXHH3vMjhw57B45FDYgFp5xMFMh7sJmP/Qkz3Z7YO1Ozz10YuiUreGhbzWb1sPz8HAZ+0XRZWYBir1WJCmOU0iMsZRAjDa+fJ7eH9DDE0Oalb9DtU+SWdkUUxtf6HZPqEwJSC74xvBliVLu1TtlPtXq1jMLozM0JKCB8+vSGpeRKydGz32yBj3ZKeh6KYcFxZKo/JR7M8kjSpxCUPXRD+J+gD5Xr9ihlUWbq5dtrlaxWnnGRq43gBcfOhU5oPs9lUiGmxrx08S81O3SSwLDkfJgAefAkaNFQHlsL198yU48cNKOnj5pVqra08+9bFeurzugN5YXPFmuubthW9u3rFGHXSnY2hqU+bwtLkG7L/uzabfJBwoRF3JVyKovl2s2P7fkQjTMV/oTkCh8+eIFj7EvzC7axu1du/jydVuYXbNXX7lq7T3q46OCxlUqs+S0YC6TpoTnoRFtT/X25Yob7GIsDxrf/FuU+0HnIJyMOFbJu7wnZwUVW5e3z77CN+vXHbKoGfZcK2fBUrmhGyXfA9CRfr18+XLy0Duex1O4c+5JR1wuRhaKKHc2JDY6flJyRg9WylweeeSRCe2oRDFRi6JENblzeiMmOEkpRV/0X/nKV1zn/dr1G15fGwsx5BihdvAivEQkKX+xkU+ZACRSoyRK3hXHizqT1ynvskZdNN5L6tedg6QekGKiOpakQCYbgC7ZTx6MHrqyGUXdcH8yDiL5reEPNZI6YhHyXa1F73Vlq+PhuASsje306VNeNthpd1yNSxai7hHA8aYaabXLkAjvOCxTTUZ52GFXheWrBatrERCzsbCY5FH7dWbxYyXf3c8jCcs37o3xlTetz+A65I3KSnbrlizRarS0zVkBbYB4k3r/JE8jqYEBnLQY1RzI68+1+BRX53yal8wRxc/5XLxxxlT0Pn+LBK9QmdOzdaveU5slFTlV9ZKhpcxsnV9zkTFVqZWsdq5NDJE+m3tVGZuMAD4RDxkmgtj2G974RheUoLYXbzSSs1wqxVt30JyFTbq3vWkvfuUJ+8affNb67ZZ7amVOhvWfQi0jPFSSM7t9G4xn7MULF63V69viocM2u7hiD549a29581vs2LEjTttKTpXwlSfJYfDQLc1RMZredDoB6K1O21qdju222t5OFQ+9gxFBIx96N8wUvaUmmziUu8/flKymtTmh1ZNIlebFPYBOlUBWY+1hvxSO8BIjNkcXUJrxfUTzNISr0FINgNezEpjn60vrSHM01tq0tWbuoR/c7yLMeq+gSyQ7TTPaZXhr3eYGd24MaO3dD9CJlc/NVu3I6rJ76rXSjAM60q9jN1CArmkMXfcUSnCRMBj3p1r1pFgnRTVXyYv2wzNF9uSxjUsjO3/xnD30+rN25NQJ6w0L9swLr9ilK7dtp9W2+sq8veWxt1i7vW3Xrl2wWm1sc42Sra40bHGxYcsr87a6uuKhFhgdEiRLpapVylUrFStWLtdtdeWIzc4u2vZ204gX4523mrt2aGnFKqWaNbfaduHFKzbfOGQXXr7sBqVnuaewY86k5c6KO6ApTOPjiv571gEvWIop+yKnIM8xyvOJBOhRpRTtyLWHCIOU2BsMdsf3lwqsLP0Lkoc+JKTKnFZOFoI3lHT3enb61Ml7PHSkX/HQodzv8dAFUF63meJQAjUWBRselsBLL73kG+P73ve+iVY2m5U2TtHDOejlwBGTE4sQCqVq3/zWN+3f/Nt/a089/Ux0WMN68jhXDO5BD10NE/KYsQBd8XsttqmVHRvwrJeChQEgwJGHrmvMAZ37PHzkiG+6JMUh4cqxuYWruLIWXVDekYDB5ksMVYkWeFPyGKkz53r5e79PSYM8goK97vWvtdu3bruMJpslY8l7ZThBCXMtYYRAKU0FL8KgoGHEVC0uj83GphXZu9rABFjUt1I+mDMYoqIYbyVzHQT06fEB2pqo2pw0jzRGHD/JHPWucw0fF94vmlzncOs0JTPpebIoKBsjYTBUykJhLd/kOI5r16IUjcpYSPlQ4y+PmvOoWiE3CnN6TjkcXJPiblyPNnSunxI2NXDR3/h8nSfP4eAc8kRzNiO/FzAYPQMH9caszc/N24c+9FP2937hFzzJzTfiMkqNaABQb9z3PsuFXseuP/0de+rPnrDvfvMbduzwIRt19txjo8Wmd+9ivqDWNhrbuYtXrNnr2wjDpVixUw+81s6+5nVuYFIPz5zxapZBPxKHYE9oz9qL5jKckjXc7qRcA8oBKWdr7rl3znebigZvwkIJKgY8se6ohiApiHCbC7GmOTINI/UnpY18lgxpnpPXsQ9T85qU4Km8C9T+fD2m+nY3LJPh6a95Q+rksU/EZqZ5JTkbFZ75VJ89POSph54Dr+b+weMnRkIC9NxY1L51EEj+inefqTXKSIZyB9DnZ2uuEtcgzmwjqwC8bu2QawLjEImp+nZnoRzyqtwb4xoSttEu2lmKiOaEdkCp7EY4gG5F2Jahnb903h567UO2uHbI9noje/XyTbt+Y9N2211vzvKmx95ow0HHbt581crFoS0tIMpFElrZ5on1Ly545QhVU1GKjcPEOFesVKza0uKazTYWvVKDUq0b1697md7i/AJSN9bfG9nFl6/ZQmPFblwF7Hs22o/9RM/sIFOpf+feeORtTRtT5UaanJ7JeGcd9oQHOaCzplnnEqnSHi68yJ0QAB0wZ/77+R3Q++6hu8edAfqZ06cmgH7p4iU37HG07wF0CcvIu+Lilf3NBWnjunHjhj/ob37zm17O9uY3vznFNSI+IC8sqKrI8Du4yU4AvURSS9k9/s994Qv+De0OTUZnI5dlJbPvAOUOWAVYRs01vyuBQRu/qE99vvuk47HNzTacGlQCHK/nCQwCI44XuEC5V1Pvc7xiLKrcWmcB8CUAkPUWYzDjHjggSZYmwhucG+OoVI6MSZJRWDhazHhW1P4DLndu3fGEI21uXBOfR7gD0JDhIAtUmw1grniXLEM9m9zIkRc7pYyjWYd6Pstr1BjLwz040WNTmlJbqiWXYcD5c29UdLWfx6sXpvHLPCGJz9WGzrkEwDm97gmF6HVnIkICTD333AAREE8rDcpuDADkzHXlQmiRavx8TiUGhIUPUDM+XAvXKRETsQTalLWpiILnPLLSZd3zGRwndkzevowbvAiSgdCSXlhYtM5ex/st/OIv/qJ76SdPn7QCJYcDpDfpVjhwr700Gtj+5rq9+tST9unf+k2ro8cNmBfGVilFFrVrUANqlZp99Vvftp1Oz1aPHLUTpx60H3rnj9ipU2cMZqvZ3Am2Igk0eUJhn9an/MRQjZhrgHPPOt2Bi4hsNXcd0Hf39myz2bQWeTUAeiGMdpJqyfmAjWI8xMhpA9X6Yiw0hw8COsfzue6VpU3cmyWlpDkPmSSFyJwF8GeEB+Ge61TSeFr9QZlTlJ5OQTBK2OTFSoTpIJjnoBzHxnhPjNqUpKr3ab7lzo/2Gc3jnDH4Xh76wnzDTh47bLVywcaDrpWQ74X3cCo3dY5LuTVTAyVK8LSnxrVE+Z4APfYY4rzszRhj2GSUrg3dQz/z0ANWRtWt1bM7G01b32hZZzCy6nLVjj1wxGYKAxv0dm2m0LOlxaodXpu3egPNgLorIELhA+aDIQwfypkYp3WrlCg3nbPxuGQ7O227cfO23bl927rdtlWLZWtUG1Ycl+3W1bu2NLtq3fbI7t4lTBYhwJzxuMe4ioG/B5+iHfg0YVL7XL7fadz1M39uYhJzDQWxcdpHlMwt6p55TQzd927P5yBHICh3wsMuGuUmTsGBHg/9V3/1Vz2GDqB/9KPhoX/mM5+ZdPQs3H7pO57lzre8XSUjsdHhRbLJADL8xEunFyvqUWS96yI14QRu+UTktWw6E7VwT5LF9pff+pZ9+nd+x9ZTb2ay/uibzGbDQsX09weeOpNFj9pI0uJLgC5PVHFtJb/JuMBDB9AFGgJK6A6P+aceygJIzos3DK1Jco0kXnMAFTjJu9K1xL2bZyPjTRIjv3PntnuNx44f8w2BphgowbHQuWaSeEg2IU5aq9Zsa2PTk4VcfCUpHtH0BKqezF7V4Lq1mXSYuZcYk3ieukcxJjJyNHbyXMMYEKCjdS8J2gAbPfucnbh3owndbzI1J5R9yq3gGFmmXA+fyTh5ghnzLmUYy1rOQTQ32IL+b/iG6mAHReeiLGEw8D3xjBJIsiFHCRitWyPpB0ZDGdSAOGxH5GGowYZKkoixUXUR40h5JnoJNErJjUblSCh7nWvQXJQBJWBiHFSnn7MAWuC8Fl7StHzQywFLJS9l5Pl2O+F1vvvd77YPf/jD9oEP/JjNLy+4/OfYhtZH7tP2rYwU6P7ABndu2Of+8N/bV7/0Bavavs3XKlavlJyxIrxFnfjNjU17+cpV99QfedsP2bve/V572+PvsvmFJQ8XXYXq3NhwEI+xp0KA3tckxEUTEyY819Vq96zbG1qzvWeb6LtTwtbp2Gar6QlyhC1CIApArzjNimGAXkJvMPXENXddQZKmNO7VRmY5RicCKDwfSmIRyvGq3ZSPwXk9/EEL6JSdz/NzQE+iMm6IuodOqVDa3KV7kYWzJiCsFqKTntlJNvU+pUv3GJPeKe1A4pz3U5lmyefAIIdIgM41BxsQMX1nevgvrRslxSEss7wwZyePH7byzNjDLDPjoc2QJe25VaEyp/kVAEcVMK/f27s9klwjJOBGqOuNRB2+7zUeeQoP/cLF8/bAax6CSrM7m03b3O7Y1k7HRuRIrNSs2CB0V7CVpZqN9/dsealmx48tW62GnsacVWoVf3bdHs+qb+0OapIjO7R6xGqVOdtrD+3mrU1bX9+2ra2d2Df32rY/GNnhlUNWKzVs89a2NaoLVivP2d27u56YqcqeHHu0twir9Jx8LXoMhrGdyuMqh0IYkjsHAvoc93zOVspuIMJkqfskVmFO/Wvf9bAa/Rg8uz2e8T5MtWsjxHPjRqDcBegkxf2LT/26Xbx0yT76kY/Z5UuX7A9zQCeGrg/Iy9bk6eT0hKjNp59+2hO68BQkmCEA1SbmEy+LG08HkQlUdblHVMKefuYZ+99+4zfsyrVrvml6HbqXtkRiQ6hHTZvEi6ZyTeMUG/XXkptAyRcD6pR0Wo0Aeb1KRnrSHPeYb9SmQt3yBWhDIQqYuJ+FxUWvnYf6xyvmPfIQ9UCVye4eVnR6iDah9KNuNGxpadmp/jvr6156dvr0aae5aLu6fveuLyanj0lwgspt1G1lecW9lubObrQQ9F7L0a2NWCrAn1PNXD/jTYY8P8NLj/wD1MZ4v4A0NsTQ0Beo6FhoHz133Z+MFXmUvsHIYtEGyLV5+8vY1JmHXAtjw7V77+4UjuA+3XtPYQFA2oGTDc6796X6Xe+dnujmJAs7Ab5UL8y/GRM1sKGyguMZR+4JwwSD1L2A1KqXY7gGgGCvveceZoRr0BbfT0ZCYp1SuIPno/cAPJxDSS3KLVB8lddFsWvtMGZqv+jPJ42FjlUpZJ57wDHBbLBBBAWKN8rzZ4y5r/e990ft7/29X7B3vPPt7vh6fVshaqlLeF29tvfsvnvpgv3Gv/g1G3VaVp8ZW71cdEDf2+t4i9OXX71s9cVlWz581B5/x1+zx9/+bnv9m9/qbU53tzftyqVLdvvWDUNEBs/Ba9LxjMkid0Gp8IaIodNfnRg6lSF0W9ttdwLQd9F2R4oVg52MKrLOGcvQI/BNMxlPWuOMdQB6eIsBghGGIQzB/KDMDQM2ulbFgvcYe1L2iqTGqLX2Xgepa6NT+8lDV/13HB116aovnwJ6GAR6zv6+Se/HwD8H2pQIPDEuJ9U9vpFFND3ltHgSHA5LYgJ8v1TvivS61mEkcMV9OG3gCZpJCGdIlnvfVpfn7OSxQ1Yu7Fu33fQEyYK3d419lf2WNekOQrqxSByLGLr3gXAjO0JE0Zwl5n60nI1QTaFYsP3CyNuaXr151R54zVkvg7xxe8PWN5u2s9uxYrVu82sL1h23rV4v2skTqzZjHVtcLNvRI0s2MzO0aiVUHBnuTgcNgwB0DMJyqWGzcxiUfbtOGdx2K+53uG93bpHNbnbMFfFmbXN9xwr7RVucX7VWC/XNrlP4Yl7Ya3y/9zyhYGD9IaeH4fomMbE8GVvJcn6viX2eVg+lPAQ3tAJwJZ8bjlHgHvjm502mkdr28nzlQGueyyD2xmhgiIsPRW4M1AXPCK/9DDH0T3zSfv1Tn3LP/KMf/djEQ6dszT/j1ovf9iz3SUYo+topBgBIyaNgYcgLunbtmkHBQ0lTxsZmpbiALGt5g/K8ApeDfvLkBzbJStWee/4F+79+67fs+RdedDDFbiab2IeiEJ45VJwDpcTqJ8IOsYplRHisohIeTsQ7wtLkRilzUHtOfz8DVUT2r+GTFwDFmndxnNTm08VJGg2n7FzKMjWpcRqEsrlezxaXliZJVPKKeQAOKAiDODMQpW8AA3FPPpPNkWx1Jg8Pn40RUQyOZVydym1FC06Pa/mz3XcBhChtSwl+tEv1mGPE5bl37ttFQLwPeX3aKtYFJqLc0NuyJj1191rrjEPBrytKkWIRBP1G+VlvUi4Uz3baNpelgySpcN7v2T02qNIoPWLzx2KNTTEmPdfCvfjml+rgpS6o+HL0VS8a8VCUyojZejJTyojmWMVMFYbg3xwvqVXew7PhOkSruzWcqczldKf+xniqIY6AWIaUKiKmG3zUDcs4ZiwmgjQp9sozUyhCP5X7wefLKOa1ycbrrVxhSaJ7nEtzeplmxebn5uzHP/Bj9t//D/+dLa8sh0wkgiSwFnhd46FT8TO9jn3m9z9tLz/7lA3bu7YyP2vlmRm7du26vXrpqu22unbk5AP2+re81d7xrvfYW972Dps7dMSTyFrbm3b18iW7ee2q7W5tWL/bdhlKvDg3mtkAE0gCyDwnNN23trccwImbexydVqqdjg1IiCuWvYGHZ5zPQLVH9zZoRxniEScvR+gtsTm+8Tl9DesThjhGHLriMgpZlxhy0/bIZD1HmM4FaJKT4Uawf17q8RZp3BMnJObyVNyK98aGHUyPJyGSaKpJr/fLAsiSqnyuK6YrKM1YgDDWAyjkjcsBkqce/06g7hnRhByj4+AQzfb9rq0u1e3EsRWrVwo27JJUO7D9PhUhRe/UJ0CPsQjzgs5ebux48ltQvtwXez1MofdE95K2gnmGA4+MXA3bt3a/a9utph09edJzI26tb9jVG7dta6tpNdoCLy2Som31eslWV0mEo6/4jM3NzRh5iwB6o0rZ2tg6ezhUbdvdaVlrr2/DMY2QYC73Xayo36M8z4kou3Htjj+rlcVlm63P2fbWrrVbbVteXrNSqW47O4TPOr630KIbo901TaZapm4chdEVCcOOL0W6C6Z+Iqks2JNgve1vOBqi6mMehjCPtCCkDBrPcPqt58u5wokKdoZ7cKxQyCcZrWyuqRmvP0Pq0Ln5M6dOTbqtXbp8xT72yx/L+qHvOeP0fQHd0+qTLi0LTdQhNCVlbNDQyJ9CvTudleLn2kA1ObM5HnXro9TOrlS0F8+9bL/925+2p595NmURu1Hi1AeT2Xtm8wJA4GIiAdKyXB2UkgUfVmWAmjZIWUGzeILJc+X9Tnek8hgmr8pjdK383elaLEhkJruhSS4FK97Hww8Z1kgU4qc2Y9Fo6gEeMfPQAQdo+MLr13GMncIFKx57rzi1rs5qYjx4nXMI0AUsSkzUvctLVEgkDJzwdHwzU5OKSS1m1UUelJCm4zXOHMu5dJy8lQDXopWrKRaWvCz1A9e84HxuJac69wnlzOfTAzh5wXqGgKFi6MxDJTNqoxum8in+zTlV/ylaLC8plNes+SjDVNfEdeUAr+x+lZgIiBlrJU5qo5WhGuASYSnNQYEyn8tz1HWIfsvp1fza8qx3Pg8wh8LjONgI9wyZL+WSPfTgA/aRj/6yfeinPmQl73s9sHKt6opxJEr1dresNlu3Wy+/YF/5/J/axs2rVhj0bfPuul27et2FX8YzFXvtGx62d7zrR+3Rt73Djj141vZRciuXrd3ctquXLtq1y5dse+OO9WmIkkqhYszwKkNK1QG92/V8mM2tLWuhIoeyXgtAb9ruHoDu1rADOkl5zB3WN8Yxm9j3B/SQbQ1ADwOSzxs4oE/peO8N4Qmi0R6ZDdRDLslD1xwSgOrfMuryf2v+63lPAV1Ki9OyXB2nPURzUc/W14zvYWHAHnzfxBtPdLzWqdY+SvhBu5es4ICORjsgTKVB1w4t1+3UiUM23yg71V4EM+gmZzPWRSETgxPpZ4nlwIIl73QCdknJzvNSfE0C+FF7Tlmh8XsZAwFA71l7MLDltTUrVmouSnTh4hXb3mlbsVKycqNq9bmGzc6WrVIb2+ICYly0TqXf98gqpYLnaBTGM9bvDL317tbmju3uMSfZd4sOUt59c4zT1bPmdtPW15vOQC3ML1mtWrd2C93+rofkZmeXXHEOQS4MQphZ7hnnYh8dBM+n4DnoCaTyayaxO3IB3B6WTHkz/lP6+24JBdzqeRVmQtwpnz+xLny2TqocAheVmBwOLnS6H+e12mlvTuFKLwdNjGdhfz8A/X/8Z/apX/+UXbx8xT76yx+zK1ev2Gc/81lrdVqeJPh9Ad3p3kygRDegbF4y7ACno0ePJrW3lCAGxZrERg4uEqe9XNO84hPk5ZfP26d/53ftySe/6ws8aDHklYNiptUjalJQHx67vE+5iABaMRLFOH1zSJbQHJ52aloicON+AAI2ByUhiVFQPJMsRB4onqN0tmVE8LkAOp8rg0AKYcF6RK2hwFzJYdKJ53xo5nOsrDiul7/jfbF7OdXfC/UsjT8GlGhfnhHHKI6se59MtgN942LX5A4AACAASURBVMVmaAxk2OD5UVss8BJgKx4smj430tyrIG4+hO2Alotx4BwAOj8lmKLPFQDqPGwu1XLUYQPi8ow4NyCY13IKKJ3VSDoHSmyUR8+4TDptpcx5jZG8IFHcuXGjz+VvuTgEn6+ENV17DsiTOZaMFaf4032ItRJDoesQ0Ot8mnOMNWCuDH3dh+s9eBY7VDK5AqFFTUemeq1q73nPe+xXfuW/8Y5onhlbLHjbTDKcB+2W1RsVs2HPnv7qV+z6xVfs6e98y159+WVnYaq1WVs+dNQefds77W3v/GFPiIN+H1eqVkIYqd20axdftYsXXrGNO7ds2AvPj80m1nZS4koGowAdo58GGh1o+E7XAZ14ep+NjoxeylcBFPd+oCihjUO2mG3wfh66ezipN/0E0OmORQe45PFGfF1KkqFoyfiGPHKA6TSZbbqp3w/Uc6dBgD4x5ArBTOgrP16vab7p+foa93KpqT6HQF8/ZVxq39T6i3OyD4I7oatO/D/Cax330A+vztrpk2u2vFC3eqVsdfKDvOGO2WB/3xMVm7sRxvO9kjFJGfdOvSNwAv3uNDOgGxnw7kB5ZvuMzXgsZ8YG45E33Gl2u1ZtzFptdt5urt+1C69es3Z3ALlqhWrR5hZpwVuzas1sbq5oS4s1K5eZu2Or18pxDSi7DcbWa9O7omV77YHNlGdt7B3eUFIrOxW+vbVjd29vWa+L3n/R6rVZL3EDqKHiMXQa9XlPzNzcJAm5ZLP12ai+oc6dNtUpJ4X9Lnp7wDSFWJIqIGCP8ezBoNi3PEAT1PpEbS+A2FXzqCYoBOMntU2BeTzXqeSsEpa133P/MJXeBjj1HcDBgZSl/p9yNdd5H+/bmZMn7eP/7OP2a7/+KcNDpw79ytWr9tnPfMZanT3D/Pm+gJ4nlnEB2rz0Ox46gEQc/fjx4z5JWNCivLVJHgR1rB2n9ff3vevT7/7e79lffvOb1Ky5VeWD4gN3L6AzwZidubfn0zypPOWAnnuGDC6xx7CEYuAVEkCIgjizC2PQZUetOAFJJjgUJxQVdLRTjWHBKYEQIFLdIa8J0MN76LgyFwtI5Um8zjGuQjcaeWc7ziuP3sMG5bItkg1fLHnSVp6UxueTOMexudeqe9cmovPloJUzJzKC5DVH5m6ighIdOY3XBWUY5XUxhvJLGIsuLY5S0plCNzJSJMUqQ0GfJ2/f66tRD0yJf0rCE5sgGltWs3tVHksseohC59cmCgiSzMmYyRiVJ6ZNM/fQdV5tnDxL/h6ecdSKyujReeQxaQ6JVaCqgecvz1EsBffEOTV3cqNL46BzCIz4fPc+EwU4ZaVCkAQgn23U3EtnPvydv/Nz9tf/+o+6mpSDDuwgXnO/a4Vh3+YOr9r6C8/YV7/0Rfvin/6J7Wxt2vwCojxzdurBs+6dv/7Nj9ji8iErNua81WkFudhOy66+esFeOfei3b110+ua2YCSOHiEP+jwlzx07pmmQyTEbe82rTsYev05v281W9ZD/pWy1DFx2IIVWO/ky6C3nXItvh+gE3ZiX9A4EUOHko/NNTwrPUs8dKkKepwaIyJpoocxNYHj++b75ICuDTgH9IMg/v08dP52P0CXUZcb4HmYUuv5IKCTWIwx5fkpw64Vxj07fGjOzpxcs0NLczZXr1qDuTiMuDNjTStomp3sbG9HDlOJ0sGqa6bzO+EtYuahKy4PNHIFPIZO7BygIQxHlUShYC10PQg/V+t2++6mXbl2258tFReV2bKV6wVrzFXs0OqCra7O2myjZNVyweZma1aDhex0rUsi5V7PWs2O0+6d7thmKrNWmIlWsZ5bM6JEkUTMnoNzXGPRBWjYJ/mdeTgzQ4+Mju1s7fjzBvQ5B61ZJZnNfXp+j+cNDD3Zs48WCF3rXLUxqb0lVcpQyIs90MOVKbwII8UX1Up0g/P3pVygmI5JiMdL0kgGjtymMDAB7TCe/DWYk+QUlDzrHbat78lwhNLZ9QLQ8dB/3V6dAHpIv+51fgDKXXXXuccrGkggjSwsG96JEycctDwVP2UcHwT0ifc7NteUxvO+8Oqr9gf/+l/bf/zq13yCIjTiBixWiVPuo8h2h5ZNdXl5rJGByeOW+YLmGn2wRtCTYbVr4QjQ5DXzXgGkDBcBApKRbCCifjlGOQUqYeK8bML8TXQxcXG15sTr4j2Mj3TH8TLIHkagg8/nXlQKRZkSiwuDAGDRxs+YSqREXq+OzTcd3WceJ+ZYjZ1ez8fr3s0lYkDRrCJaAHLtmowBbhEK6aHclpoqaOzkjaoEMh9TiS94nTZNV7qRue0Ja6kJjjZOGV/8TeBLFvPs/JyHHngfx+BFc42KccugOWjYOJWWvvibMs8lVsLnqYyMn/n45cyOQgfSMuBe+J375FrEUEw2+SRkkT8XfpeylNaMQikaZ7E/kcsQimy8d2F+1jPf0fvnORw7dtT+5o9/wD74kx+0M2dOu3U/Imt8xmzn7h1bWpy3UXPbvvLEF+yz/+7f2J1bN2119ZAdOXrCHn70bR47P3ritFmxYkXWIGNTrVi33bJL58/bSy88Zxt3broMKIlx3jQisWiKDXrfg1bLkBAG0De3d1wdrjcYOaBv7jStQzzcZryVKh46tL7nzfj1RuXD/QA95m00aRLl7oY184Vuf9kzjf1KnRUBPHnoilHHuydzOB39V9nEKTF+z9pKdG1etpaDucBb+81Byv1grD60Z6b14e50JMZB6yDOT4MS9gmS2sruoXsSWwL0I4fm7IHTR2xted6V4qoYSyQMQvG7Tn7ftra3PSGX5wSYzDZmHcjlSPgey7VItY7KvRk89Miu74+H7u0XK2WrzDasTViQzn39od3d3LG7WzvOvuChV+eLNp4ZWL1RshMnjtiRNcKNVVtcmLO5Rs2zuQFaPPMuyXB7JKtSgli2YnnWzxPteSmPHKQcB1qJhrKm5/mQy5PYFwCd8AISsoD6/pD8Kbx789d4v4dZCaV6oi3zaeiNT3qDrif5eZJtjSqfcABheJjXTpWTcEvjmOQcQuMHO4ohkdT7HNSVWBmhzXBSKbEO6fGo1AoGxJ3jAWGhkZenMf6AeeQ0oME/8N/5eiAB+q85oF+2X77HQ2+HJ//9kuKkPsNGJTAWgGqjw0PHi2RjojMTwCOKeWL/ZkpMDABAHoA+tNt31u2P/viP7QtPPOEZsliMALtLGjjVjeRrfwLo7pEnPXZtwn7OpDHNAxMlKkDnerjZ3IPX+xlQziOwVe2gDBen+ksRowUw2Kg9vt3rOfhqIQgs+UzVOWMBKnaab9gcA60Os8H5JFrD63h51J+TpMa/BQzyOhhfeXralPKfkxjffUpvcupPLIfGKjcOtAHJmtRGJ0CXd+THeBkQ+gGV0A9IVqsMBxk3OWWZP6OdJKCjCoqweENFzSd7SjTT66LDq/QGJ1kuxdcBdT07bb759XOesL5ZyBG+EZjrNe5TBlTORmk89FrEsqNVbFj6sTDVC4HrULhqSv+GMcT7cho1v9fcoOF+JyGGFFOVdjh0IUBO4huCM61WNPB59NG32M/89E97KduhQ6tOYeMFQZUPOnt2aHHO7t6+Yf/hjz5jX//zr3qo7OFHHrO3PPKYnX3tG63amE/iLzPWmJvzBLx2a9cunHvJXnjuWdu6e9uq5ZLH9ZwB8FK/AADfsFK4gw0YQN9AjGm4b8P9sTd+Wd/cthYhKACdZDqeA1UmxNN5zj8AoEcm/DRXxrPcU9KsstzlGU2SkAjZpSSmSHCeArpKtHJvW/M9dwD0u3vMeK+iYA8kw+XAHt71tOmRzgEjpc+YWJcHk+jUrS0ly0UOPR5hCMTMFCou5+p0rQB9bd7OPnDM1pbnrI4TAtU7APTQXi+7Z42xKd0F7VV46PfMy5Q46OvI4+dIB4QoT2fQs/5oaI35eVs5smaXUbXsDz2cws/xDKG3opWqRWt179rsQtkefOiUnTxxzIrFsVdNQPuDsuUZwKvkim8zVrL9AUBIxn3NCsW6O3e+x1MVAePZCXXCC69c8CZJoYEQIQycNp43gAuoQ+HTTGnQI+GSPAPeQzVU0cGcXJTovklWPd00ezambp81hYdOgzIBOmEN2MnRvuuSwAoyhUi8Y/5AuQPo/oyi7D8rNcRpANOm2e0YGLEHhZEEaGPcMC8qsA2cyZ8rBi6rJZLE3UP/+MfdQ79w6ZL91x/JKfcfANCV5c6mlXtnbKIOrOiSVyqeIEesl4x3vCY2RcURtdh1Qyx8PO7GbMMtn2Zrz5748pftj//kT+zO+kZKvJvxqesZ8SS2kHmZrBfO51ZL1mFNwM2mJs9JnhmbpDKKiVeo8J/XlFCmOml5R9r8fbIUAmDwirlvAJqNnGPVlzkHQI7l78TWyfZWDJbxkofH74wPtDvXh1HEefkcMtxZcI1adFfLaX55dFyHFmCe48D5BYQCj9xDlSfP50eyUJSn8FPJXnpOAmSBn2hozqsYtJ+DOnmnsOq+sSrkoueD4aLuWDKa8tptvAM8dBkC+WaqJEyda5Jk5tn50dYWEBVdLYNFyXS6PxkGAnSejeaJxiI8S3QBpqVJ4cHdm+wio1Cxe/4uY0I5FjJYFHpiTDhOz0RJbzq3jBIZkQcpfXkL0KLU1PMTOo568Eo5jAmV4xxeW7Wf//mft5/9Wz9jC/PzXitegi2lNr2wb/1O265evGB/8fWv2ZHDR+1Nb4FmX7Fydc4qJI5i+iaDhRh9q7lt51980Z5/9mnb2Vx3GhePwkuooAzZgDwvJgDdO7C1O+4J3sVYQ/TFCg7otzc2Pa4+HKNQF2G1IglsKY74nwJ0Nkp56DJ2APSgPpXBfq8QDBusG/QOjKm6QqVhDrZT2WKBcc7KMLY5cxXGYox5bgTwnhzM82MOGghakzmoC+wDoP6qh86Wvj9mH+Re2PQrEw89AL1vRw/P22sfPO6Ue4V9i6dEUpxXFKChE6DC+uPbvcIUvlC3L+5dhqsb4cTOZ/a9sc2ogG5Bx/r7Q1taXbXjp0/aN5580kvWWp2eVRtztnbkmEv61udqVpkd2aGjc7a6smR7zabduXPLNu9u2O7Wtu1s79igO7BGFW993mbGtO/u2bCPc0C56Yotr6za8eMnvJcA3vSVK1ft/PnzdvPWDV+rXCfzwJPeeqyxosfMAWSMGMrgdrf3rNsGGOmsFywIIdaorQfDeh4a7fW7IWmbmmpxjgmgE9L1cr59xwFCVXjZYcAjbEWS3VTgVzXwkWAXWhja/0dDZddHoiHrJoRkqEwpWsUTHscu/UqDFhgEfQnQ3UO/dMl+6aMfnWa5t9uhd4CwDDd5v7I1eaOi0rVBskD4ZjABQQaXEiw2ubNnzzqNnHshuWfIJCFWTX03A0Y5xbe//R37nd/5Xdvcotab+umQgYQigcrtJtrDrTXib5PYxb311DmIacGJWudvShzT5qrrUmayJrsAU+VQvA/w5if3ykIk+YmHK3k/fbY2A4+DLy74w2Rs1ddcZYBcAx46n4ExxLfobyxPB+rkVci71aLn85VsJrDSIpSXyrny5C95pEr+U8Z2dKKLEjiSQCbJb6nnOJ/FZ/B+gbmYCTxkFgblMJLwZOy4pzBokAyN7G95rZo7/JtvQiFOFR0o2RGwiu3gfrkWp9UpgyO+lJIec+ZFHn2+MXHvGi/GhOsSrS5jj/fnHrRANQ8VcF/SIcjniujx3OiRkSGDlvvWvfC+3HjMY/EyqMRIAJgyPiJcEP2dPYGRYtzxvq2tRc9yDF2MyMcee6v9o1/8RXvk4UcceKulovW7e9bda9ny4pz12m27ffOmU64LSyvWmJs3mylHXBtfqQylv+Be+PbGur34/LN27vnnrLm9abVq2UpsHJSDetJUADp0JPehGPo2DVl2m54URxY7AjYbO7seZyU+Txyd1xGRojc7c55NOc6cMoDdeyekIuM7KPfwxFKJpm+2w4niIJupRISiDllhpohnBvAKfKMULBXJ/hWAvh+YB1AnkZqs3fBBkNaxObBrYz4I/Ae99Pzf09/hwKMnOMI8eOhQ7u7JDQLQTx1ftgdOHbbVhYZ76FWqCYbRf52sdI99T3JvWM/hkUa5cDhoXPc9rBICRRWe1cCa7Zbt7u3a6uE1O3H6lLX6XdvY2bbbGxu2ubNr+6mD3uLyqi2vLNiZs2t29nUnnHVEPniv2bLWbsteeuEl297ctY07m7azuWvD/shKM+ztZavX5mx+fsmOHD1pR48ddyeRBi4bG3ft3LmX7Jlnn7HtnW3bbRIjxzGq+vOn7BhAW11e9UTAbgegrVh3b2h313es3+XeQruAMAMOE4wHmgr9fsfzBCJXKtrzai3DDjOC/OQZI1UdBrZZG7bJjdt9KxULE02T2OMiaZT1KxwZDnCcpqFDGAGIaC/Fpasimu7keaRua4S28OBLXnY4stMnTtgnPvkJ++ef+nW7cPmyfSQBOkpxODeeT38Q0LkYNjwtTlGLAkYBCP9mQXPRoo35nQQdXpdIhiwTAR2DMhgNncZmQiF9Rw36pz/9u56510F+tFzxhDlqEJGC7SZvEjrFJfKy0itdgyhjeTlaUL7BJ8rSN0ZER1xyNEQUuGbFQTEwoLvlZcp75Vx4O/zEA+ELQOdbHae4XxkxAgcmMh4Vf4O1EIOgzV4qfPxNLVF9fAYDnxxqen9ws4j+8bHp5UwEz4Tz8IUBoux95UIwUTm3WsEyNjI4AMeyg+a0njoHKk9GOhDzVT0wPzHSxCZwX3y+PktGhOYEY+5VASSLkTdQJfM1QjWiqkXVMxc5F9cqqtBBFuGNrC5YAJ4zCzJONFait6POPkoX+YqYa3xpPPmbziXjSIYfr+fJezI+eJ/AWcaX5j/3MDGWklcv1iungA96foBTrdZwipB7ZAPiGyAnIQ5da9UKkygHsCPN/OGf+zn74E/8hK0sL3mZWb/XcSlQsmVpx+r16sORrzU8aOLc/KzgXdXqHvKh6Be6/sXnnrWXX3zB9na3rV4tew07x/v441EkD505xF4AHbpDzHx7x/bIjxjS+njk4jI37qzbAKGJmZLHYilhIzGVGKkA3ZOPiD2m+PqUTZsCuoxzNnO03F3GNtWUR4laeNHBiklzfVrrHWP+gwN6Dsyxt4SxoGf3nwJ0HR8GxbTU7a+AtxtL9/uC0aC0irIzj7ZOPPTxsGcz476dToC+IkCHKydjzSGH6oJgCd2YTAa6P0PEVhKDmLN4JDpiBsyU2bMHtrG96T+Pnz5hy2uHbHuvactrK3buwgW7cv2GlyiSH0GMeXVt2ZZWy/ZjH/gRe+Mb32gry4esudO0m9dv24vPn7ONO1u2ub5ld29teCIc9eXlYtnmZhdtdXXN3vjmR+yhh856sjUe8IsvvmDf/s637LtPPWlLy4u2ubVpe+2mi3S5+FKqIFhaWPJztXbbtj+csUHfbHeb7P6e0/C0Y3V9ClfnJMFuz/qDbgjmpDnHnq09zQVlkpQ5jiZgjvfOfGP/cr2PBOjSwY9M9gjzyJEqWIh2cT5e9xAslRIFdEh6VtgfuwHmgI5eB3uce+djKxaKXlXggP6rn7R//qlP2YVL3wfQmT5KRuJClMjExnc/QD+4GbK5SQubCUNtOgs797qmXronI0Z8lJuo1+zS5av2e7//+/bUU8/4ZsCmwqL2dnoIAwxH7rHzwL3sI4/xpP6+8mzkUcqr9Y2ejSOBn2LZuScnSp1j8pg3x1IfC7gCorxPiVJs0NH+tOdgzVgF9RnZzJwfQCcOyQJS+VUOkrIElU2ta3b2w6VU1aP43o2Iz1USmWL4KhXjdcBRXrQ8Y15jIvM+gFGbHT89hIJl7hN12sNenq3oZQEX16lQBnMn9zA1BmJ9ODfPRPFshQiU9c7mpfwGTX7ppOfzUM+Fc3keAeRjChlok+KnxkPeNPM396b5nc/OQV6Arrmj7TSnzgXMum959hoTAbiMORkHAh4xDDpe77tnA82YJ+U2BK2tpBrlCYRgD3Xn0HPexnOmYIsL807blSsle8ub3mQ/+cGfsHe98522vLRo3faelYsF3zwwBDS2bFKALbKbeCLEzudm561G5cdwYLdvXLXnn3naLrx8znrtpjWqFauk5NSYr1PKnefhCYHtju02m3Z3M8Rl8MRpmLHd2rOrt25Zl7gumxSGdtJ0Jy/GAR2DUprsZBN72C3KikS5S0qT5+MiSklC2Nd5KmubetGhshd1w+GhB6j6/5OHHuVnByn03EPPAT2Zfv5DLTlz9iySnu6pNJ9k1Pu6kyBNMsrvhe+QZP2rXymG7jXPAHrJCnjoVA2MAtDPnFy1ByhbQyMdBUoy0+g9D6C7BRZnleEcFQPQ6lHfz/373kWcYjI6+zYcD62LN761YY2FWTv90GkrVku23dq1R3/oMXvuxeft5YsXXat/ALVdMKvWi7awVLa//w9+3jv2FWcqdv7cBXv2qeftzs0Na+7sWXOrZTvbTRv2hl5DTfLY/OyCHVo7bA8//Fan3BcX551FuHL1sp07/5KdP3/O1RCbrZ0JoAPws3P06ghvdtTft+YO5aYkWlLjbraz1XbqvV6nDn7Wz9nt7DmgD2lo5IBedDxirfIM2wghkfBLWDIlsgHooRaJiBIVMKgyshajagKjUqJcsRfRHjWy9VV1McEJzCUAfdC3GQf0shXZfzFAMQhczjkAHQ+dCpaPf/KT9msHAN3L1uSh/yBKcfLsREnKexEFqwkCbUyC1xve8IYJwOUbYWyY0ZqJCU9yRblc9cS4P/zMZ+0vvvGXtrm55eUyJMYRkwPQMej53QHOJ/N08nF+ecbyePSaNmoBeh5vFvWrMILimmp5J5YBQOdv0b6yOAFSHrpqpwF0deri4Ssmv7AwP6GJBQBaqPKuOaeMC1GrDvrJTs83FXkBAJpCJAJbgJzrkBepzUlg66p3qdEMz0iUMteD1eh9eUkocQCJxEIlHSomzXsVb5ehEB4QXmLFDQY+V/E5Xa8YFd1LDpwYaMTQFcYgB4NrlYEGkDO2fIbyHzzulOKMOTMj41Pjr2tzNiBl6SvupvHPPSsZnTJkcoEXxR3z5D0ZYAKDgzSrxpDrkR6B5mjuwYtl4m8Kp8jYc+nTwcgpRbK5iZVjJHr5Jr3PfS0wHgOfj0sLC4m5MXv744/ZT/z4B+yvvfMdQdX3up5Mx/HEacPITcIueA7U7c7P21wj+jdQA3vj8iV77umn7NKrr9io37kH0GMMU313So70GDrJS62WrStmTtKSzdjOXtuu3rhprW4kuSqOXqrQ2jjioFJEjE2vHMIzCdCV5Z5rYwegh3cedPyUco+kuKCZJQQi79ozzZ1u1/f3BnSB+b0/icdP4+jMBRnJqYIufeZkxU+A2vMAvgfg3w/K9dq4MLRCkeuldps6dO+wYzbqO6A/cOqQA/oSJWEzBatwTS6yOePxc//MmZDUVptlB3PlA7ikeCpPTbK0o/HIdlq7ttvatU6/YyfOnLAjJw5bu9+27qhvb3zkTXbjzi27uX7HL2d+acnn1eb2phUKPfsv/vbP2EMPnrVapWEvPn/ePv+nT9it6+vWbtEi1Gw02LeS15ujMTJ2oRh6YBw7dsLPU60hpDVvzdau3bx1zS5duehx71Kl6F0GodwBdN7nHQB392zUo+58aM0dYvKct2x7zYG19/qegBfiYLTtbXpCnHfNc2HSsiuDMvfZEwH0CPtG1YSHGKuRjBusI/tW6EEA6PyuTHbmAu+lTp717c4h4adB5C2xjp3/KLB/DhzQK+y9AXZeTQKbxvwkcXAwHtrJUyft45/4hNehX7h42WifevkKwjLUobejMgFAj009aWyPRn7D8iq1SeYbkTx0Nh95pPwdupdYMXGPWFgxyQVYornwrthUoNKhOaDnnvjSl+zPv/Z1u379hmdMK3aGPCwTDiud7MUSHkHWX1vXoLikPEF5RsEEJKW5JJKjjV7v5RwqHzpISfO3ei2kJDmXPEtt+mT2s8lz7yo/Y2PlO2LYPMioKZYHmXsD2iQE5jI6PCyQqBsBot6bMxTy5FQ3rXp37k3jr2fBuVUbrTgZk5evWqPuXhPjrmvIxwlAkwWfJ9QJxAReMpQ4p9gQ3TfHax7JG/fWgYmCEhBzDlUUHKS93cOgE9R01wyZyiQQJHDkuLy3eO5B50yDnoUMIBkzuh/GUGOrPIKDQK57UtJeTvXr/GJ2cno9N+70uz4/wCFKBx04kiBK9D9HoIQKJjxSwAyZX5J9IvM9WKCCt0x97JGH7ad/6kP2lje/yZN/oBP5RhiG+B6yytT3KuRC8xkA3f/W7XoN+rNPfdeuX7lk4xFJTHjooQdxD6AnyjYAHQ+95R66J8GBOWOzZrvrHjo90gF4/Gby04p44q5/3bMxHk4CZtdy9/4CCn/EWubRa95z3YTmckDHg5UxnwO6r4eJchex+sgaj+8fDNDjOcnbT+IiBzLUDzI9Bw09z9RPgH6QBfhegB6iJqME6CAvQJWU3kZ9Gonag6cO2wMnVm1xtmpVkoaJ9ZNRTY6Dl7x5rlh4kanLIyHIUEKD2gjmQqp7eNq9wcBu31332HmlXrEHX3Pa5hYbtt3esYEN7cjJI0bWZaffs9pcw8489KBXLrx8/pzduHHF3vPD77a3Pvq4ra0etZeeP2///t/+sd25tWGdVt89aTLbZyzAHJaG/WtpcckOHVrzMarVqzY3P2u7u9u2vnHbbq/ftP1x3yn95dVFq9WprmGN9mx3Z8d2t3ZtPCjYoDe25m7fhj3kVmo26BWss0fpW2SxE/uGsifLnefPPVPD3mjMTeLnAHZgR1Q2AORkrGPEdvuRd8RjrJCHwKNI7J/23lqVUFnQ98pdiNK5yIvB696fiVJU7DSyiWZYLDivrtgX7WtDujcA/Z99Mij3V+m2Rpb7lSvebW3vIKDfLykup9zvB+gTyzFRqtr4eK+atgh8lVzk9Oto4Jrrmrv9xgAAIABJREFUAnQodYRlvvyVr9jLL78SXSZmil4DSM0xckUkxgHo0O5Ti2eaqAUYTKikJGeqjG/Pgs2yl0UByzBhA+S9UNlcr0BPoENdoLwn0ekCLG+HmoRIOI77lDfMg5JQCV4x46nMbY0d5+UzleQjQwQDwsX6U9lWTuVyDO9XCZsANqzCkL3kuByYBe7KuA5aidacUR+Ph05sU+IIoqaV0JYDtGrMtanmYMmYilLiGDEgvCZDhGtR3TYTtoKYRbJ6BcJaFPk9iCFyQ8lVniLjXp475xdzoGvUtShMkBsjYnb0HgGxPC0ZNDm74jHHFHOXgSPaXGOfj4fiv/djBHIvXeObe+thQETcj00oDErKtPqeHFqvVVwYg02pUo1wFHW7+J40XynPmB1aWbQf/7Efs5/84AdtZXXFgR5jmqYYzHkkM4mnsunUMETnqG2vW2G/4Il3ly68Ys899V27deOqzXiTo7LH4L0+x4EswkL+rD3GP6XcN7a2Ew1LDH3fmp2u3byz7vXoJOABp/hG5MkwDwTohNdiPMquJ6+YpDx0QEcGMMydA3rmiUdSXORFxFpPHfPYmHPqvYBxIFD//oB+L9CqJSrGU8TD7/XQI5H0IJDrHGGwZO9R3Dx1rbt/hB3AxVsM1bIAdDK3x1bY71vZhvbg6cN25viqLTYqnuVezQDdwYMYfMqdcADz8EwlZVtHkxF56x7yHKLy17Zbd9dtaCNbXFm0I8cOWaVRsma3abudHVtaW7bZxYZRy1CdrdkDZ896wvNL5+jKecHe+IY32Pvf/zdsZlyxb3zt2/bVr3zDSjN1G3RHTrmTEOf9ALzD2NjDQ6srqw56+2Pud8bqjaqDb6/ftt6g43T+6qElWz60ZOXKjGeokyQHoHfoh97bt15n39p7SKcSmkDWumi9DjX75kI0vR6iUYRJQ7bVqfUiLGb09ogwTwhpTRxCZy2pygg8Yn1iQAPoBC3Y77VXkFsCPa+EOM4fLF0kZ/t+tz+0/WJqpuSAXrAC4ShyW1ydwWew56kM9gcB6CmGfvHVBOiXr9hnPpt56Ddf+Nb3zXL/nh56SoqDLohM0ohLMklor4qXrs3YN75Us+xeGhtSuWwdJE0RKKjU7Kmnn7LPfeGLrukeRlHJE+RclcclReNzIiZBV5xoBMFPkmoAJiw8JSqok9rEQ0/Xps0np9xFw4ruheYlfMC9I8EK7T4p8ziQQMX5lfCkh+mf4Ql0e3bs6FFv4HLr5k3vuOZyiqk5AovGVeK87V7UXbtn6Bsmltk06U3gop+ig9lAYQby61BIRIDD32RYcI38DhByrMeHMBq8yQBMiMQPQjVOBgXPNs9+5W8TLwjjIYnvuFHVw+qF4ksNLfCyqKcsFJzSmp+bn1yPZ63TkWsvaZ2nhjr+eYxJ2pTZ5Dg+Flg8cwwwCe6IUcqfk7xh/bzXiAovLuivqCsH5OQNBhBghVPeFzHYAIiIO+rffP7s7L290dXcJgd2nlt0tQphm2AtokOek7+p7pj743PDAFa9ahg8kQEeTUGooYXZ8KZ0Dq6R/Q7QUxIKHY9S3Gy9aodWVuydb3+7vec977Yjhw95Jvzi0mIyoqBxS9aYnXMwJzHSy9AoF+107eKF8/bc00/bnVvXvfSthqQoRrarCgadC3h6tzNKedp7bhDv7O56QxZU4jxG3xs4oFO6dndz25OnAHM8d/fQYV4wYLx3A/FymonQOyABespuJ77L56gr4gTQvUmMxiy1+tR88edHIl+wbA60qdNWAHqqIU5x9Wk9u5ss92J5+lfE46ceeh66yT30gx44HxEORl5eNy2NOzhXpx9+L6BTg27DgidTFfYHVioM7eyZI3b62IoDOnI9OaCPkCZNcrWML3YI1Qw0YHE54cR8uWT5DKzvyNrdtu1QwbSzZY15JIKXrIoue6No/f2uXb5xyZbXlqw2V/WStkq9ZqfPnLGFpUW7feeOXbl8xasl3vPD77XtjR178tvP2auvXLGiIVg0sEF3aKM+9d0hosKcWl5aDg0FK1hrr+lCOquHlmOeFxAZ69jsArQ54lINK5UB366/l94X/fbA9na71tzueEc2G1JmCds0tl4XUaQQn4GtwjhG5Y1H2evS1RIcafjerZAE61E6BxgCzmg6HoWgkeesOKCH8xUYELk8JJcSUmYOQLfzmfxNgO617TPcPwBesBJMHEl45Iul5okeQ6dpzGhop05PPfSLr160j+GhA+jy0Bk1KHd5z/JelMDDwhSNKM/LPUXP4JP1G4tPmyPHIGeqxCYBRljzFPIjExrtSskQJMsdi+76jVv21a993b7+9b+wjc1tF8MHXJCm3HNp1LIfw+RjM+eLzZtyFxa+i/xnqnFaVE5hJjlV935SUxWO85hpEqrhJ8CM5CrjQTxaQMhn4fkILOTBMV4YEkpC07i5V+vnH3nNIu/BSGBsclDh794RCCs5Zbd7PCWp4rlqU6L6oVO5b20cXna1t+fXxAaBR+9sRjLvlQgGQAFUCwuLng3KRA2QjtIKbxYRkgiejORNDCRNmIwXecv380J4jezqcomOaF3vVcz5mbSxeYayXZT5zab7lKzp0Bt4eFnSJE463egA7FgMoSLHcySDlvPdM9Zkm3rSVOopPBFimRokosnjPVH2J910hQZE04uNEaOguaTzywDIY/Wi1HKDQgaP2AmBSe6tKz8hZ7D0eRpvVR64te75DanjlyeBAW7EsaH8ooOg+tJ768uZos3P1m1lacEePHXc3vn2x+3xxx611ZXl5FkWrT43b3MLS16HjnKbG05d2vdu20svPG9XLr7qgiDFwjglAHkn8aRuBqgFdY7Xxxxg4wqjeMdBnXaqqAmSSb+527IN9Lq7feuPwkOfKeElkjyKgR6UOzF+H69kPEmvPXpEyEMOlsbp4kzQI8ZbSnBTY0mJcrEGp9220q1MstYlgZwn0R1EdV3b98lXv+cQ5a7H+w8eJQMjjFZ9HQzPEEOnDh1WJErWyJ2ecUCfsZ49eHLNzp45akuzVSuyBqFtiaF72drAGXo8cBgQAMJV0cpVX1cwOh4e3Od9+1Yol6zVa9v5y5esQn+C+Vmrz9F/A69yYFYa2mDcs3a3ZVUYgWrFFpeX7OSJU84m3bp1x65cumKN+pydOf2A14RfuXzNbt5Yt0EPDAHEx6HDDsiRQV6v+T4eVUckgo5scRnJWGSyB+4Iliu8r2yVKpLc9FGHEWqFMYvnvdezjfVta27T4rdg40HJZsY16+3RvRIjF337MFjYe9hXe4PoJGmFKPXlKwzFYIrcaPWe8XSpJIxKB8Bpv/NQfAvKXfsQ7JLnwRRLUYGRSr1VkukYkmLkhJnwYgvOtux7PN1dhmRg8px4LqdOnraP/+onPCnu0sWL9o9Rirty2aVfiaFPlOIE1qphViG8RFREh/LTk5A8u7gQXrfre2N1YE0XYiHv7PiClOeqOKhTZljLHhOnjjjE8gGqnWbTvvOd7zrtfvXqdc+K7Q8o5J+z3eaex9UB+GI5WqTypbi/D3SioOWd6jP1untyKmORIpX3skVHeuCDTvzGm6KYTerN5QkzNuqMJlBViRWfrwQ5AanKQrg3Fz/IemDrGnmoMpiU3OUUsqQYk/Ia96J75No4Rp4518WXDCqsT9GN1DcyKSNuSm1lxPSJDYlNEGhh2rB5ij4WIMvq5P18BufJ49U881l6tBfMNjc2nNngHIQiVJbn4Jvq2j2fgE2/g9wi5TPIdsr7TdtdqmLQ4mJ+OVsyPz8RaVCcnftX1jrjoHEUSCtUpFCGapgZC4091yvZWK0FUbpiKabziUWPERa9ujU+E8bHW5gGM6EwiYyJ+CnWJW8MEh67noWMXxlE8t6lr53TudyfDIvcAPE5M1O2SqnigF4vz9hCo2KPPfIme/c7326nThzzeUkS3OFjJ2xxdc3riAllYAQM201rbm/Ziy88ZzeuX7O9nR0jdI7OiIvKJFD1SJ83igrJy36/a91eNLQB0Dc2N63ZIqGPNsj7trPXsc2dlu0i9zl0eLJCseKGvdZhPMPwtn2DUB4OjTSylre87qCXSslz73bKzgSDEUzCVO/gIFjKk56GttTR8Xt56CSY3f9vB8H//82/tbc47GeKdmEGYLQGEI+h3AF07muf/KKex9ARllmsl63A8+fBDKJtKEmThfKMjZ3q3fe1B/2LwBkhlJWlRa+lxpPv29B6NrStdtNeuXrVlo8esVK9bKXK2Ao0VmkUrDqLfgACQXi2MadnZ+dMZWN31zfs2pXrNtuYt7W1w9bt9Ozq1Ru2sbHpqnAIUXEf2GcuTgVL1Kg788Kozs+TYLtvC4vzrufhivL7Q09+A9wrFfTng26PJk4kt+3boDew3a2Wtbb3rN3s27BrVp5pWK89tvZuz4oGkwt2IFPc9soeWF0XQoP1ypwY1hbzQnuBfrp+Cq2QcSJSRYOcvEjAjBwP9hdhZjhRzMPpbPC91vuLjFK1QjRoAcjFAfp7SMYeDezUqdP2iU9+0j71qV+zS69etH/8kY94DD203BOgQ7nzYVxQDuicCACTypc2dAH6pI9somVzkOM4vnNFLC0UpzIlD+pW18DoaMZ5X3jpnH3xi1+y555/yZvZD/eRZa1Zs9W2UhkBgX0rpMnDsGgT1AbHtSqOro1ZWeB4LWq8og1Tm3We1KTYssrQVActAAGQdDyfz5gp450NcpIAp/7WSahBcXZnFQ6AI+fT9cowoOe0GA3Fg7XIAUuVCmrShTc34/2MXSeYevsU7xUwyqjgswQS8h6h2kJWcypNqnwBjlPGuxs9Sf1N1+3NDfo9ZzG4Vt6LCp6Ec7hGgB7WQ96vYstIgKqTnowSTXnOxT24OlMCc65FlQjyanXNbjmn5M5JOCB5esprkOhIUNsxDvxUsmO+gDWnNQ6K/cvY4bO0ZjQn8jCTkujyZ5H/nc/Uc+fcUxDK2wOHJ4kBwbF5Doc2C+bfJHSStBXc6ylWXNCjRgvM8dDqpYIdXVu2x976sL3xda/1TXNpZdXOvvZ1duTkac/y7UMXAh2dlu1ubbqHfvvmDeu0ml725oIyGCUpuQy4mPZ+RgUylLcIN+3s7HobVdYvglF46LRQ3Wq2E6Dv24DU6CJgEaV5MnZlmDloq6olVTdorH0P0P+8KDxmzkFgzxmPHFz1+sHXuA7FuL8X5e7a6/8/ALr2svwepvuVlOLuD+h456954JhT7sbaYZ+lX63Hq/a9jznhFRq1dL2UtudhFXqiLy+g6FixSr1qg+LINlrbtr67ZXd2txzQx0VEgPatsVCxQ0eXbH6pYYXiyIo1QiJSnYQvQMVw5Hrrm3c33UMnax31wBs3bnpjlUZj3ubnEdWqeg3zRNs89Vng3ufm5p1NJCwF0NPG1W27GbO9PRQdAToMOppUhSQ3c47ObcPeyFo7Hdu+27S93b7VynM27Bastd2zamnWBn3i611njki6xrgRoGsdykDXHpob5Y5hScdCDlDuTPAMJ7lQ2Zo9uOc6E+rzdt9L1cJTD2P5/zOgc0H3o9x/EEAXMMpD4GZRjmOjyTcbbV6+USfZOzwjKHcW9LXrN+yJL33Z/vzPv27dPtY4A1PxgUf1h7XvllrKsPW4YvK6GRxl52tT52/yKPHOKWtw6jYlJQjgNNDaqAU28oolcqKHpo1YBkXEX+t+LaopB6Sw4HhNyXncq+LWOoZrzsMSDiIYU62W7zPa2PJJojIoCaRwTMSS6d4T9Zy6R8WYGZNpO04lNE2tT5ovoMA28fQTsGtikl+g5ywjgHN6EhSSqfQnXlgIGjsBjIwr3TfvZxPkGt2aTpK+2oRzKlp0s+r9+WxyBZR4KI9KMXAtRD17zi8jRCGReA6R9EgMTKVkWrQCzNz4zNkfed0yJjUPZBBr/uSGgAwEbcr6W+7Z6751T3pv/DtQio1Nn691xt/FQMmYUbgkxCuiH/R4BNU4sJon8IztoQdO2Q+97TF7zWteYydOnrTTDzxoh4+fsNLsQmSbU5HR2fMGLs8/+4z3Th/1e1YuQfOikeBEbxIsiR7SAeoB6CQcRde7/4e9N2uyPLuu+/adp5wrK7Pm6q6egAYniTQJkiABOSxKjpD1aEXIL3LokYTCH4DgZyD4Cezwgx0eJAsgKdGmRNIYSMxodDcaDXTX1F1zjnce8zp+e59176lEVQNsoEHZ7gI6sioz773/4fzP2nvttdemjn5snU7Pn2Geabzcj5lX3R9bbzS1MXqZBOgKsCKbiTkBfg3kIogbXUoGfA0KvJdmbz8E5jlY58xG/v3TgJ5f36f93s8C0PMMPRIolC5Pz9AfA3QG83gLVOrN94mrlDcqbu07gZVi0lmP+fZjqxRhC8vWWl+1cqtqj44P7MHRng0LU2ust7zWW64VbWt33S5c2bXmas3Gs4Gb3QyGkR1TCjiZxFqAyieBYi9AaIZDGs8vGXkkBE3PynkNyZtMgfg9H+tb5TW0ecEMFq1WF7tIHRqDFix/Q6vDfzz3g34/hgDOijYZTO3g0bEDe6286oDeOx5aq7Fho8HEDg+ZfzA1WiZZU85KpwBNgWVeesyZE+3LpwNHZef5fpLjkwJIfU8ZOgfNtDUXOHrWnjpZ0vr+W2Xod1//6hMzdA76R2Xo6t/TRq9aK/8G0PkqUFcWxPt6I32q3fL3Sq3itdGj47b9zVe/Zp/7/J/a4VGbdjw31YAe4St0IMpAbaBShiuqzwFdNLUyM7YfbjgLRFSrgJvj1HvxPfUa6yaKahZoyyVMAjOxAMoe5czGQqG+z3vzu+E/TODRWDAfLvBLtqN8nj6fjdUHVqSMi2Pgc1z8l+wbxRbo83kvTEGghLUoOTf+rmlk2jRzdsNBnzpsEogJJBQUCFxll6rM04/VFdJmq2urtrG54S1+fAaBDeYirrrOJo2xOD0QSw1EKDh1/xRYRZ247JS9lPwqMSggE7jlYMjfdb10rRTQ6PfZJCIoyEbFJp3Cgq1IlL8oNvX2c3wKAp4UbbtGI3utqHBtAAoEdL8XWWjW9qRrrbUnmhhthT5TP+Oz8oxfa16qf3e5ggYf9a1SnFurVrHCbGxbm2v2937pF+xTn/qUffzXf8MuXLrkvuqGgIcaIvd0PLa7775j33nl256pU9urVoqx+SMk8jgj6HaYs1hvBGkjp0G5xu12x8tvlMy6vYGP2aV2ftwbWqc/ti7jMAGcUsW7LLSuFgGVrovKFylDX2ykqW+aNL2Q9YSfztJPg3qe4etnpzPi93oPf80HmKE/6bMjuCNDp9z5dMqdDH2zVXPKXTV073groYKLcbVF9hxnLE9sNp7YoNdzj3+Ky9VmzZpbq3bQPbZH7QOrrtXspIp468RWN1q2e+msnd3dtGLVbDDuuUgTQJdvOap11gX2qpRoCP6YLe6M2TyGpzB0RRPSMCbiOFirBNkkFdTYK9UVz/SXgA7VPvVBRGAGgaO3e3mgi84G17eBg7UPeZkWrNceWO94ZKVC3SaDuQ26E9tY3bZed2QP7u/RHbZwSkQD4DqitOcKnLUHnN4bnhQE5nR7nmxqT8gDde2/S8o9MnQXOSazLb/nf1vKXYD+pAxdw1k4uCdR7t5qkDIIZbuiJqBY1aYV02lC0R1/QpHrmxcuO0noRm/f29dv2P/0P/8vduv2HRsMqWGw4XvXvxfwJj6Qfuk5rOyWzcxnrCf6lAvGcfM996Inm+z1fONRxi2xFe+hbE7Ap/PQTcqzPK6FNnbOTQDEZ/P6yETDTY0aOj8nOnXvckZ/ojJPdXLeX0IqgRfHGtaEEbwEBRh1GQF6flzawB3QmH2csiXVlnPqnvfJ6SNloKUKs9/DQlHAlAcOOS3N9wU8nj2WS9ZohVBNoKcyhiip3D9bjAJiktkk7qWOSQClzJvrrJnyus7KxvVQ5dm6zi9nVXQdoxwSJjayZdSDJzaBa8x9yCkzBUV5OUdgqlq9onkdE++rGlp+H3U/8+wrPw9dV51T1NyW/fuK/hUc6F7ovHNWbIBOgXnuk5HVK0VrQamWzRrViu3ubtsnPvEJ+6/+6T+1Z59/wTdSbFpZl/VK1Vrliu0/emhvfPd1n53O7lerACRpdKrbnkZ/udrKHNCnlCGihs5cdNTuR8d4NPStP5q4t3unP7L2ANV7jN3E/hV1vUpLjwU6qWPEzzdl6Lp2rstINfQIMNLuklmrLtff8heUqWuTFoA+nhEv2yzzzXvx9585oLMKotHvSYBuNrJrqqE3q1bMAN2DZ9K+SmToBg3M3uvjRs2mo7H7+2OFOpqNrbbWsM6ob0eDtp25uGX9k45NCxPb2t6085d2rLFWt5lNvA2O7kA0MT5K1HvJETQGkJeg+Ytz1zyhpue/2A/DLpgpagC8j2eGwRnSTTS00Whu1QriZIdAF8iFDokyQd8ePnwYDmouVIOyzwbOjGGY8Lef23R0Yn1vYyvYeHDioL69dc5d5G7fvueYUiyFmZa/v88jCFYgZ215xvkjsBcw54G1fqa9TXuUgFvrJmfvRLlHDT3L0EP2GQLJ9wPoORXO3yWKey9A91myXoNcTuzKBVqAFCYzbGzQtfyRhzj1EGhaB4Jmw2ftcpNRWWNI8d//D/+jffeN79vxcS9MNazkhkh07/uAgVNjKLkwHHcOdjyc3AgBuo/FTHa0eZuZaBCBYggsBguVtm4sN0w9z8oEHcwS7a8MUI5k/JsNig2S94B+5AbhHofwQ5SwXxcoYGrPbqQRQisH9xS46PP4ynHqfuXgE+AL7cRIv9i8BDJqN+PfEmsIbAQQ3AMYBbmqCYQEYgqictrSI08ChDRelnMlGAEcEEU6BQ0Tkwm+FDCo7QhRD8GLSjsKcGTEo8/Ps9H8gVIgoOPSw6cHKa+NB9WlaxO16Ty44d/KqvOIXPW0/OHMN/88uNF11briq16ve6Ljz4El//sSYCLzdSYs62s+DTwCf91b/q3SA4CO2Ik6erVcsLWVhm+2c1Szly/bJz/5SfvPfvVXbX1ry3truTytet22V9ecer9584Yd7j2y0aBv9UrZs3NvMUozn+n/Xpq7zBzQEca5p3s32teOjgH2jvWHZORT6w7GDujt/sj9v11dnHQ0epadaZE1agr4fhxAP02D5tctZ1X0fWVP+et0P09vxo8B+wcI6IuA5ZQozl1i3iNDh3IPUVyVHkCn3At4uSOyKpkVa7irVW1GtxE3mqTdgT1MigjWDtuHNq8WrIfP+cnYrrx40Q4GD2w47dmZnTO2e2HHCuXwIG+uNmxMEMBgHW85TDazrmBnxC7lTUS8IUCltOrsKJ7lLkrFCyFsVplXTmsywI7Odz5v+shTJTHUy31Pmk592lrcP/a4mKugcnHJKtbvUEoYeSdAvz20fmfigG7Tkp07e9GOj/p2/e3bCcxxyCSAr3iJlMxfgC5wlh5HTKL2In1fbCg/V4KkRDNfQ0pctA+8N6BTAYjy69+Kcn/31b+Za6GfFsUBwPIEP52hO6DTL5qyR95DgicOnPdi6ho3AUAHVCKrpXePPj6GsJBxRu3Ce5Zd4j+3/+1//zf2xS/9te3vH7vS3TV/rsAtuiexKLk8i+azRREro2XxyDgF0wHAhj+ck7JhXXB+Nyz/xgsmQQ89n6ObnKsX+Xl+87mZOQB5CQKhmrtx4bEeY1hZEFw71b1Vdw/6KOrLtHDkWaIAlWsocxiJrXi/KB+E8T+tFfxRCUQ6Bs6DcxdoaYH65lkwd/jKLV1zuon3z7NDXsP3CK6Iuul95h6K9dBGGSAa9DZ/1wPqARRjaRkTm9oZVWvnq6jzHCx1XwVgCqhUIhBQig1S1KzXRYYv8dWScuf9eA+p93k956FNIj8WlUj03rxW7I7eR8GdgiK9XoCQrysFOPl1EqDH/cHfIQINrUOVHbzVJjE3Ciz5t0pJ/jx6a2TJ280wmtlYZzBF2Ye18Jrnnn/efuu3f9s+9Q8+5d0GPPPNWt3WG02n2VG4P7x316ajkbVw5SLwY5iEMvQE6Fha+ppIGTpr2m172x07POokQB/7fHRq59TQod7J0FHXo6FRZq6ykANbal3z63OKcg89TSjjlKE/CQy1Xp4UCGlt5IB+GuyflKG7IO7JputPTOif9M3Tn/kjX4hTnP8HfY3KHQkavei0rY3tuWfO2fNXz9l6s2ZF3APJgnBio/++NHdBMWwIojimXJIHooYA1PlRuVyww86xjQtTG2NMWinYhWs79qD9jgP65pkNB3V/n7LZyvqKdXvtxehcnC3J+t1LYDyyUhFVOnsOe2t0QeHqRn8288a9rRK76ULJy6qAOTX02axi3TbrmOy+6mU87jW0OmsE2t27rFyUHG2S/GEsKtauD+8f2OGjQysVKt6X3j0G4KdWOCnb9uY5d4y7eeOOjSe0fNZccM2+S0tkaEBG/t4L9jITtrE2uW9i8QTOvhemdl1pprRH6D7n5TGtO2iI0xl6sgJY2n+DPydTu3Tpsn0mebnfuonK/dP2zmmnuNuvfDmqYWlIh4NJqtPyUD4N0J0N8NaSyHQUpeSZkdzRNGo0gI0RiWFN6SeYxD7UdbxloVC2L375r+2P/+TP7PY7dzxq82EEpUoYNcoIJWsPEDXsNzX1qHM+MlBxwITuz+qbqq0qe9KGnmc3iqh0Q7hpfE+2rtrw+cq5SOAmdzWyzzwQ4HcEzPnNFX2vWriP8EtDAvLNBTAhSKKckYOXwFIOWdSnlBnquKR01wI8TR+7zaPXw4P+zr/mmaWCqQVIEySgCWg0grbt9iKwIgtMIK5gy+cQpyjdHwin3CMoVH1eE9sEUHlUm0e2AkLdNzEiut4qN+hc9H2YoFizUcJQRs/7KbvOSyr5GlBAI8ARmEt/oUDgNK2uIEDXI7+2Og8FZTnAxOcAyOEspffnOkgbwu8o8FJQrVa+2HjKnqEjtmF2equBb0LJMygCXHQPv/mJT9i/+Bf/ws4/FwdxAAAgAElEQVSdP+d2w5jHzIcj63e79s6tm3b/LqYy5iY1ZHFk6Dmg05IWz1FsiGToMfO+7zV09DDH7a6PUB3NTmwwPnFAP+oObODz0ksxbzurX/r6kgNbVkOXEG6x76hfN6pST/yTB4A/EjR/3F9wTeD7b1t7r8DjyYdAcIPwLFrwwsu9GAKqk4mVbGLPXjlr11IfehnzIQB9indA2VXuPg8dPQv/+TPOSJRQVFPLrdVK1qftcD62eaVo1dWGbZ5ftXcevWXT+cgHs2xsbVilXrZCuehfR4xu9eRu5uvJJ1hi9TsdW6PBnlj2VjOSuNkcj43Yo+NZoxOH9Vkxul0GPQY5sf+0rH3MAJaok5PFs8ajRTqGh8VsBWr3MS88Pn9i9WrLDvfatvdgL7zupwSgcxfHjfszW2tt2WRcsPt396zTGVq50nAfBJ5R2qifBOj8TPuHAF17dSRnMpRZsrjaf7UXcIwKAvQ91iWjUp8G6FEQgUWkD31qly9dTm1rnzUA/b97kvXrBwXonBDAw2ANbT6KqJgiw9i7AKBwSUMUQ7Rdqdbt+z942/7kT/69ff2b37bhkMybtjbvwgxAT+0tyk4E6KKqVX9VMAJgQj2mEUsLsMozIV6jgRii/QRavK+yLm6K5nyTzWiTZcGpTUs+5Jgl8Hd+B2Un7yddgQaQaCPn5qo8wN8HDKpI2ZbAm8+ldKDhKlJV6zz8QadxJJUBeG9lxGIP1G8tQZ1YDZ605XALzY2OQC3ffBbZrtzViLSTe1IIodqLcoVAleOTvz0PwiIDpod8NAolcyoRnI5qc0pcWSzHkGfUnAPng07B9QtJFZ1nvwJh9ehTt5MuImdrRFUreJOAMg9Yte6UmatexrFzfVUL1u8pQNZ91Pnm553T8gpCArQ4zhAOiknjfPXZCioVLGhzi2OwNFq17G5WAHkVpbo/PzE/HZOaX/jFX7B/9s/+a/vH//gf2/qZLQf/Sadr92/fsutv/cAO9/dCBV3BoXHigM5Kc4fI1P4XQyl+GNDdMQ5AP+5alzopFpjTuYvijsjQE6BT8tE5LgKiTCzoHu7+v2hL8//cHCYEcT/k1ZKh4v+XAT2c4qZWKkx82tq1K7u2tdIwAN1FcTNo9QToRSRsBc/QA9Ajw0eMBaA3GlUbUC6ZDaxQK9vG7hnbvrRpb1x/xZ3hEC+vba5Zc61ppYr84WHeKLtw/3F7S50JJzPPzlvNMIHhBpUrUQ+X0DOSGmrtlfAdGQFuHFfD+v2iK9FZxzGyNEqNZOm8TkxiuC+S4Y89mWBk6mgwtR4BZGfADDdbaazZ8UHX9h8eW6u27oYzDx8ehdFMES94Eo269QeMUg36XnunnjOx12LbckDPS3IKVvg9sZVaigL0PCHw2edZ25r3oS/a1n7GgE605GrspNLWpqcHjs2djFJZIifmQMJkqCaRUUTlnKjPRD7BBKXp0fz/9ef/0f79n/2HaP6v1L3FwM1lvY4eERmfo8xFN1jCKamceQk/E6Dn2YyiLWVMOcWtc1L0pU02z4w4P4Eu7wtocUMBA2rZbJzK3vmZfhfg5n3ygEGZOL/jTAb91Emgwff4fN5DY0RFBwm8AnQLLjyhNpXT8crGVR/XtROYO1CiVEi1/XzBCVCVCfq9IgBLX9UKxoaLqr193PZSigcQ7o8cgZIYCR8j6JaqMUsY2p0om2NSYLLYsFMNUZmxPleaAD0o/L46DxQJay0qUFAgEu8RQhwFcdoQ3HUvUWq65ovjTmvOl6CU+mqnSuuf48pf/zjVL+e8pYlOzmzlgJ4zBxGhs8nJBjaf8x3981pHCmS1JgiC43kIe1tq53z6bEKtPEwuGFJx/tyuffzXP27/8l/+t/bRlz/mPtKTbsd93N+9fcuGg75P7sIp7rEM3Y2iEMJxHOm/VEMnsKGGzppQht7pDVwYN2Je9XDqlLvP0J5DCT8O6FoDubFMDui+VqLK/oEBugLZLDZY/nVhH/vEn77nN3V/tN7zQO+9PtPp9mKUIGN8amlh/QqgXzq/6U5xADrWr24felLw+Rdk9yfFNI7mNKAzUcwA9Jr1R307HnZtXivZ7uVzduHaeXvt+9+yo86h+4mvb23Y7oVdd4cbjgcYnrrgDjDnPzwKvGfcg62xraw03Iud2n+9XrG19RhdGpbhgD+gXrG5Azr7ZVDuo1HZhqOlXTRr2zUZx0duLe1ukegusKhNQmQ6ZqZjfNxnNuz27fiw7ZPczqyftePDnt1/95E1qqtWKjTs3r0929/rWKFEOaDlwj384CkZKZhXKY9nR8yh9intRUrIxLzKOZT38D0utS5zz8XkqRTni8Q97OlDT+6I1Mz/zgA9eS7nG5OAkIPmQqt9TTQ1lDvGFaurLd/4fUOCHgJMHLhQG5p99WvftM//8b9zC0FoeBzFcJVCZeFls5Q55lQkF1A0aC5O8swpUe66ERyfhFeKnDgPbYp8Vbaj+rFoWbXHyRVNT6+CCX7PWYPBMG6Ot2zE5oqXudfwE3iOqAuhcEzDEFB6Eu2S9VLTCdo07AY5dlnSLja8TP3uym5Um0lAxTWSJkCGNjkg6Rr6/QM4Uq1ImWAO3gIZUdRcv6gbRa2JqLLT7li337VmvWlr62seXPAeHAMBCkGVO+glwVO4esYo3VyIpN+XY54AXcfDMXB9BcA5sOt3c22D7iNf5RAnW09RZqqZKzIX+6H1rGxf+gMFEWJgtG50v1ReEcCr5VHPSp7xa61Jg5IzLMBWbBLLKYOqkfMe/K6AQQFEHCszAWrhxOFpLAgYm8bsJGg+RJhQoM1m3c5fOGf/zT//5/Zbn/iEndlYswe3b9new/vW7bR9syfHglkj9CMIcMo9AToOjhyTg7pviDH7AMpdKnda19rdgSvpxycFB3REcb3R2A2knCFamOLEukfBLoCLARmPJ+L+M586xzk+HUPfb4b+3oD+/in39wfo7025FwsTu7i77jX0rdWmD2dhEkKRVrESYtu5zaDduWeJdnf3PETHMJDzEx/2A+WOun1amtvulQt29aWr9ub1N+ydu7ftuHtkm2c27eq1q7aysWqj6dB91AkWZrOxu9FR3qm5CRJ+E2ZbzCpvNW0yxSjrxFqrjBQthe2pSyRol4X5KdhwOLZue2DD0dyarTM2GofQV+tCe472/NjnYuBOMHtMbyvaoDuy7nHHep2ez4xnxjpq9737h9aqr9tq64zduH7Hbt9+YJVq0+r1VQ8O250jTzYEzvl+A/uY7wV5KytrX7qWvINK3UtKDnJA5/cfA/RkKuN96A7oUQrhuH5mlDuKQ3kiiybTSXOwAOy9e/cc2Bf0t495m1mzEXNpy/TRsKlTSy8TmXEDzW7cvmN/8Rd/Za+99l3r9YdOycwKYV3o4/5SVqQNLerzYYOqKEm/45SsBrkgskjtbTJmEa2ihSNQ0EarB1ubPa/nvTUuVXS8qHmvzxeKNuz3XdHJHynnoeVVv+c9AGgFItrs5avOoufY9Xks4KOjdqojxfWTyC0AETo1RFGqywuoBOS5YCMXctC25n3ziUoX1SyglQBL15lrt3BJO4HapU4W56rgTdeTc3eQThGrFjj3PDbpx1uKxAroAciDK2WyOTWv+6dSCdeR3+P7EkAG4MSAHwE7X/UwKkDifUVp677yvjn1r/KFgiTuS14nV/CjwEpZfs766Nrka0sB5TIYjXJHXIewkpU+QxG/NpKoMYYqnmOFhcCcg/PVfY77FaNWfSAE4ynrNd948fv/lV/5ZfvUJ3/bfu4jL9rxowfe7ob6GbqeIBxTGXqVmfCmGjo96Dmg4xoWbnEo3Z8M6JN50XqjmWfozEbHEhbWXAFmzviFbUhyf3sCs87rmAz3QQH6U0H9J6ihq0TztAz9aZ8ZGbpYibIV5ilDn0+sVJjapXMb9tyVXTuz1rJqgQy9aCXMuahVe8mdeQ2UloN2D0BPM2xnmMBUvG2tPe7ZcD61zd0zduX5q/b2O2/Zjds37Kh9ZGub63b56iXbOLthxQqlwb4VfAQosyvwKEAkWjEmVFI3x7aV5A0TmJP5yLN0Rp5ClfvzwViTOfsWxl9TOzrsWLs7tHpj3Q2GEfrSysbvSrTKdYv2YoarsD+GSU041M3s6KBj7YMjd6sj862W6jZiPvpR31abm7bS2rK333rXbt8C0GFVW+ETMmCc6rJlLc/QYUa1PpU0qlSX66SEc2IMldHHMxlujwpMnKHweQwnP9SD/ncG6BpkkG9W+eZ4//59b2HxwfFMWIMeGYSZfqNZNwz9ET14Nuqq8ZkLJHCW+vYrr9tf/uX/bXfuPnCwRw1LHZ2+QQUQpzM7/q0NUWpFAAYlNaCuWrVAVtGYHq78YdImrrqvMihRyKL5T9d2/UYzZMJVxhGJ5tk/n6XFQD1cojF/H6ehEPXHhDIWrPr4WQxoElgQCA3pHmAB8d6hlEedic9wZEzhf8wghCUg8Z4xWztqXaLuURkjbMvLDhyn6CEtaJUgVLvlkcRWd2N1wyd4YSLBe3DPYTB4fQ6Mur6eNXnzAg90WH7yM+4degMCHy18BQMKCB7PRKOHlPdTqUDgpuCEzxegR6CJPW0M+Al6DRp92Wuqe6UHWhuwShc6Vl6vbCuvhzu9nY5Jmbuu46I+nK4/P1dwwt9VKuI9IjCJIRAAOv9WjV/vyzURM5SXUNisyXqg3VlTPF9Mo+IrIE5mDjDThsbXlVbTN2IGt/znv/0Ju3h2M3zbmS7H9fF+b4KisWfsALqbynjdfJmhB6DT7z+wXr+fzGU6bi4D5d4bTdzuFUBv94fW7g1tOIkuC+0bOaBz7EvHuMDtPONmzwgz+Z9+hq519sR3/pkD+g9n6E65u/c3YrOJT1pbZugAeiEod8YTl8OnPQf0ULlTsjAXZ6FyZ8wqNXT60Mutuu1c2rW3br1te4f7Nj2ZurJ9c3vTzuxs2eb2unX6bQd0wPyEDL3M3oZ2PoaVUP5rMZ+9jgC1EKr3JjR39KK7l7sPnyMgLVqn3bfD466NJjBTlCnjuWa9K1FjyJMDcKfrJR0A39unCxUrzsuejVNDRzWPUx6B7ag3tvZh3+rlls1mZbt/98COjmANmDMRSWWnx976w4DOZ7OfaX2KqdUerpq7dD383Mu8HkCH9kX7LF+XyUV4uTOYxW1fPTuPgspPBOh6QERBP0nlrlpAPGxRO/e2tSeo3J3iHg79JgBYvObs2W3376WdoXN0ZPt7D202n9nKagyUJ5ofT2nlivF0UO9v37htf/In/87eePMtq5FVM4HNJ0ot3dWUBXEcyzpGwxcC3r58NuBA6wO1QM4jt7MV9am6icBZkRU3iUyY31PWq6yY7wF0yqzzYMIFYWQv9PYmW1qU32HAQKtX9KezIKETnYJnw4ZJYEY4tXifMBZDC5RhA9xnzjBeMMBWGaZbYvo1gFJlE46ajUBLQMpnKsJUhi+WQz3wWnDK7HLWRQAmgHLWolhy72VsHgV2DjxeU4sJdzHIJz7bg6eIoGw0GbsgRdF3zhAE0xDtTzxQeW1LtLSyd4E5AYH7MmfZtwBT15B7oNKB1owAVODNseoB5XsCcwEq75UzO2JndG31frGORAkuTYL4vdNMkILTnIKH3vYxjeVoufPzSqIdBYY6r5j6VHCmhSAAyhLVMKUtNiwCTK68d3942YJ/4x89s/W1dTs+OrSPfORF+yf/6B/a3/+5l6zAmE23pSQDJDmPLhXqpK6dSesNdbGvmaT5iFGRZOjdZC7TtXa7a53+0PpOsRetP44a+nF34EI5MDlG+IYQUHOo/e8+RhZm7hTlLqRVlvkUTP9JKPenZ8sxIe09mP6nRhinM3R/ItJM9AUb8aRXo3ArUuhA5Y4/fykmdBmiuLE9c2HbRXGbqw2n3BlzIkAvlhHCxT1zp1w//AAOzbnwBMDm1psM3SluNJva2s6mXb97w9umqvWqra6v2Mraim3vbNru+bN2ePyITjhjEhygDoHqWo30/jz/tUbZVldpVSsb23u1WvKxp7HXooinHFl1QO52Bz7MZ0aoUSh7kgIw+3zxWsP/IxgnKO90u9b3PT2No0XrP8JYZmqj/tgG3b4VT4rWqrWsh7f7fsfm07J1OiPvRZ/OaFUr2phOgHLFet12aAHS9Mpw+QwvDe3z3BYF3uwPSnB4HnzqZ73u5+XJXtr7CaI1Iju0RdFiDA74rEsJj9OUtSgiLOfzkcASTJ1WudO2xnCWxfhUYr6b3/rinI1JNWXRh8oGFFkItDghHnLodj18+llOu2sDBIDYZC9evGgbGxtJxDOzmzeu+4zwo6NDByxlNeUKFnwFtwe8/2jf/uz//HP7sz//K1vfXHHrSL/RaaTiImJKyu7IrMI2lElC0DIckw9YaTZsmnoMc8qEm8Mmze+yKS1tM6N2o4yJ99a0NTJmMmQ+hyxUgKeMV2DDTGmNEyXrJAvmRvNeADaZaTcBlTLjGLUH7UtUHWpmAErHqOPh3zKxUVCTZ4w6JmXiAgsBJufA4hNYicrW+yp4yakiAbwoZIE3zAvH5b2cUne6LSOja5fWrhyfatNeB+Z6V6NsQJ3Nx+IC8hr2MhwsgiVfcymLD3vvUPMrGFEULO9+PisGNkQnQl4Tj00alXb4yYdxy3Iueg7UKhfoQdY1ZivPmQINfYmsnoBTQiFEPhHI6KsYHwXJvEZeAQoYdE8jeA4HK78X5bL7BVS85Scyej2zHNuixOJjMjEACQ94VxZHFOXnyyZeqyEQLPtmQ7DLub7wwgv2O//gt+x3fuvjNku96tGKFFMWT6ijO+DGOo29gAAimAQXc05m3sLYabet2+m47SubL0NaekMydLPRdO7ZOaYzzErH+WQMnS9WKW1y4X+SZphzz1ImH/cv4DRc5d/fn6cB9vt7t+Wr3m8Q8fTPndu8SGkiRHFFCPWTkhUd0McB6Oe37eqls1FDR5cSSX2sLVoXkfKkcJq1z3334CJpkhhSwvSx3mhke4dHduP2Lds4v2Wj0tQKRAgFs+2zW3bh4q41W3Urlub28NHdqIvX0XLwzAPYAYK8MeuLcaf1ZtnqKN79fVhH0ySeLYezXLXhgrbDw2NfD8UyhjMFF7YRdzKhjTa9jbUt39t5lgajkXcDeaLgdFLRxkPsbOduLDMdTKwyL1v3sGtHj9o2HbKY8Dop2dFxz1kAahF4I3Cw08HQg2Uc42A1EN1JV0Rp1HeNpPfRHuFJ1RiGJNpe9TwqKcoZOe3x0sCAoRWeTdUB04ChfF2rhs7s9CuXLtsf/MEf2B8ybe1Gmof+UwP0hSXp01XuEgQBqJubm36ynEyz0fCZ6d/4+tfsjTde95Gl165d80zaM5dS2UqViu0fHtsX/vpv7PN//CfuNT3HdKUAFQlNEzStZyfFUFUH9YiALGosbFBstD6Wr0iGEnVcZVei5nkf0SPK3ESDK+JaisCixqqZ3FDgak/g+8r+ufu44U3HkxhT2WoZN4XP8Y24hujtxPppYAy/A7At+zNTjSnR4pwPnyU6mWOWsCIXUSmDFvjl0aRaKpQd8pXz1NAWvVashTJqlR5yABLFzecoCFJQoN8TiKoundPiEVgwL5jxsgQDSUg4wvpxmNpgYrxuvE/WruRzhGMrV8Cp+pQ2Uj1QWoM6NwWBOX0mylo0uX4mvYDORwGbMug8WFLgo8/PGYwAZ6j1qInr9QpCRJXnLFAIDSN4hhavepBwEgZMxaKtra5FOadQ8KCQQRt5X7RbD/vwphhm5O1EQIEczqjNu8Mf7UDRlcExXzh/3n75F162f/Jf/LZd3D0bJQXKR0kvE2ZSwTT4ZkUW74wAVDvKXoRxCE5H1jlue2bD2sUBMgCdmjmAfuJtbEftng2GY5wpbISZScb4xd8TZCPuS5mlvvc4oL+fXPnxyWw/KYjnr/9ZAboPYLGJlQsju7Jzxp65vGNb66cBvW5k6A56Ad8eJAagY+pV8qwd62283imNPNo/sB+8fcN2ru7a6rl1609woJzahYvn7Oozl915rj/o2KP9B9ZaqVkdu1ncucvoSSL7RjkOK0m7GuRSuYJRDH8nYSu7fwWBLwEg+wDloaPDtidutJJNJyfWOe66mr9UqBquw7UKBlYwnfSMT3yuOyWesRsw0bVhNnR6vWOj7tBmDGm5f2jdw741qi1bW930rPy43bcp3RXlSjBErOXh2DGCdeeCuFqwxax16aWoP2lPjcRxCegqCWhfzRlOx6mEUdpXsHt1QFeYlYA9DzL5u2f1s5lduZwA/Q8D0D/9U83QPVtaznDOQYC/iwLnJDX6ku9zMlFjntnXvvZVe/U7r1ijXrOPfexjDoYAHlk6kREL6/U3v2//5v/4t/bw0Z5VGi2bY+afel9jsw46jkwwgKUadEwHgUOYEpCJeCbhWUSYw4gR4Obo2AVcAgMAFuAW4Avg+KpaLyArcZRA2YGLftt+32vKEsIxs5bNjc/2bJTyX9oFBCqR/VJniUltAoCYLx2GMhxnHvnl1K0yc31PGb36Jnk976Pro2CA7/NaXYOcZtdnKiPNAYhjdI1CqjOR2fNH0ajAkX/nlHIsboQsUSagv1QPAHs3NeMoGcg6NdpceF3MIg8b1xzQ+XkO5HmAomPXpqt7mStZxVaojJHXynV9dG56OPPgSEyV1rnuHfdTGbqCAGXguia8Jq/zL4IY+nkrJQ+CnbrzcZItO3fufFCBna7PHD88Olp0HIStbsmBlaDRz51r58Ic2tcIDgKM+TnUIMI4sn6ewQs7m/Y7n/wN++Rv/rq7b3GudCgQVHmQjEFJmlnuA4S89CNAh36fOcvSbXcX5RImrrUd0EeenSOEI1s/7vSs1x958AGg5x0s7tMe1hqLHDwy9AD5/z8DOsYyJYDOxf9TB/SL2+v2zOVdO7PRshoiY67SjIy5ZhXEx94QkWSGSRsBoDtoMVEdQC+VvTQCoH/v+2/b2UvbtnVp29oD/PjbTrmfO79j1XrFW9ZGk4HXxJsrdavUoNTZ20LESamH9QolX8KprjjzGerNJjX1iv8cIdtwRPtq3YVxx0cd/3dMYJu7sI3yQrlYQ8LhDnkM6ur3BjHT/WRmx+1jF+xBvZPlM5Sle9yzwvTEM/TeYd/70dda61Yq1l1g3ekOnb0qlKs2oAxEOWqSAtQE6O6vkcZKE5jG5rsEdAdaDJWYCFckOI52YT3/2s+0TrUH8n1PLGcn3g7qcwP9/9nXtFH5nueUewL0zywz9A8A0GNxaPMXMHIQyozY7BFvKWrhODkZBpTcunXT7rz7jkf8586d800CQIBuh2obTWd2994D++M//VP7zmuvW7nWoOsxWi9SnZBN3TfVQtHW1uJzEEkAgACGMmzEeD5YIgGiaGP+vaCOk72mMm5eK6tWsljfRlJWC0BSQtBsbs5XoMzfvWVhMrW11VU7s3XGwazdjQEtDkIMZ/HodenfLro16NrlABQWAovAxw9mSmYtEJ2DMmEFK6KFBB4qqywEbYlyE4DloCtw0jkrq+SrmA3+LraC98a7n+uhCNbpvLQpC3hztbyzIKV61MmGZAAhHsEeUhn50owr1lnQ7aK3Yg54gHsAYn5uebasLFtALGDNAw/V2vVVGbneX2tawVGeqSuY0HV7PHvXFLbHBV06Pr1G63BxX/3azaxeo34YNq+RhRdsc2vLWSwEjkftjovPqMtpzgEBrnvoJ2tmF7Z5kIQzF05xtHL2rY+C2OZekvJ69ezEzm6s2O986jftn/yX/yi0DWQxSRMzGPT893WNPCiYkaUEoGMEFUK5sfU6AHrP9TEMaung7+5jVE8c1MmMaGXzeenTmY1IELKWVOXcHwJ6APGCcieznJe9PlzGWc0BfWK7my179squbW+uWN1H3Pry8aAMUxgo93iulKEDspEfwt/g+EcqjaPf3sGhvf7G92xjd9P/6w379uDRno2nM1tdq9nKesuaKw0bTUdWrpa8vl5tVK3eqLnYGbqazwxgJ1tnEBdsU8Fa3pseLa2AtpuHlapeS2+3Y7Sxt/yiv5nOHaTnM5iigs8yp+5CgAigk6Hv7e/bw0f7rhlxT/rJiWsHNtD1lGpuAzsbma2t0ErLoLCidXpD75qCVuj2g2qvukiPenzojwg4POBNXUMCdJ5bta8GoE9d8M2zwh++JyzMkwJpmlQWwxSowh6cZmK4k6nf6iXbJMqdYB7K/TN/8Af22c/+od34IDJ0tazlgK6/awPVPOvIUGLIhNx+qJ/T5zoGxNMQE14HbT7CeWo2t8N2x774xS/Zf/iLv3TbyGmach+0e/QeeiZUYAjMhl9I39jcsCYMUFjAB/v7TjMJ7PLMVCpF3SRlv6o38zVXOfL7vC+Zt5gIvUZ0ChToyXRqG+sbXm7w816YKSx9qUXpKGrja1hYB1jyRyDIMYjWVvAgQFOmqDqOzm9xPMmxLq5/6ANYuGRtAiZ+N38/ARrfUzuGlN9xncNRiYXMazER4hj5bNWEOX6JyzgfPletVwQuQbWFwl2ZP2ItMjyuBRtCBCYwF7KkjT5rPSB5dpsDqQId3kfsg+5/TmvpIdSaFcCK5dDa1TGK3heI696LEVBmrqBR2fkyU4/aswLfnPFw56zUosYxl4uI2GhBi4EWgHm723N9Beukxqxpr11PbEhNkVnmuOBR0iBTTzmuasxpingYzLg/w8gzg1o5rDW3trbs5Rev2Sd/41ftV3/570UMMY/aPOeNih2nOGUhAHrQjqO08SHiCytMhg6hIQHQEcVx3N3B0AbMQZ9FHR0WDiMpprCNUqeLWB2/Rz73/MMM/XFAB5VTho7o0WYO6GfWqnbt6nk7u7Xqw3i8aPNjALr3cpM0AOjFkpdFAPTvvPqareHffmHb/SXQNAFujZUAbwC7Nxq4Mh7VJP8G2LGtbrQaXidHcwG93moB4NDtRVtZaUbXE66RJ4y1pjuHRG9q3U7Pa9K9dsfq7s1es8doUiYAACAASURBVPFw4uNQcZQbj9A5Yf2KX0cIgI87x3ZwSOlz6r70Re96mNtqvWW1cs2O9499AttKs2UrrTW3EYcVmpA4uTZq4Ou1XozOEoIcf8bLJZukcqyYXZ87ctokBrvkZGfrz4KLT6Oco8BXJTm+p+6oGIAXgK7fz7+mMG6ZoWc19A8U0PMMIwd0KcQlvvIHNSlZQ9Y/tGG/t2jvEoXBRs/kJ29fG47tzR+8Zf/2c5+zh4eHRoAWDzniXJyrUoaexHCejUJx+qzmqBvyvjgMeVsAjleZ0xf/zsVeAkYBorJQgRc3iL8rS9S5cd6yVfUbGqmGzwWWSxy93hIg0tLD2EGfVJXNPY80LICLjZ5rFoKzaJ3QxioQFujKwU7ZZDAYoT7OxXPyuudTVBqJz4x/K2PVNRLYyBhF4KbhGyxgBIJ8n/ID9zXv/9bx8X6ci65RBA9YOE5dA+GZY6qVy0YyADEeINXSgyIPnQTXQudwGqDFDuSsUV6aOB2IRfK7dHETRa91oHWRBxEKrnQMnLeCk9MBVwQUAa86bgUSOUug68T7cLytRsXOnFnzerd/HjQkzEal6s+I05PeloaYMO41z08NTQaAnsxkojUw1Qo9CI57Dp3PBntma8t2d87aSy+9ZD//8kt2/symD3LhONCB8JVAw0sg1Bm9fIYNbEzAIkj3nmE3Rgp9B6xYrxtlJhiEdq9vXcxkUh0dcRzZEeNVAfqxFNgLa9fUFvghoJ/K0KnVlVwUV0YeVzixsjHru+xe7jtba9aoEsxlgJ4o98czdNh2RqoyOrnqgH6SMlYA/VuvvGqrGyu2e/m8dXode7i37wDaXG1ZAXOYIl1hMxtOxuaO/ASd1Yqzj7Vmzal2jGcwnKGVDZ86gnWyWaZOrq2u+z7Z7dBTjo4jxhtz3LPR0Ie4rDRXPUvH771Rb/p6YjKbW4EnHYeL45ijDkM3OLFyYW6tes221jdttdGyo/0jO9g/tHKxYhsbmx4Q+FwB1i0GaAOGQZ1YhfA3TTdzcRuC6ameqShHenfAKUCHBeNYeQ3PH/+JZdM+rP2AfUclWs7z/zWAzsWVxSmboDZYqAON6UTsg4MbBgTU8bxX3FWyU98YiMzZwPb2D+x//df/2q7fum1txoO60j9aW3yeeikU4ShqycoxGlDbGhdU3usKPLQBa4NXphTCn+XwAIFcvtGrnu4ZbjJREbugkZGsUgd6bhgCvwRmdYaY1Ot+Q1H9OnBlk8jic8Ijmz/BLjwO6N6LPZvZSiplqEWLY1ewIepewKHFpEw2gHPZt62gRaIOidxUT+er++GnMYViE4IFqTigc5waj8sxSTfBefB9WdYqUAlAQFDXdEDnmi0i11LcgwgGguLXdKU4z2ASZJqSU2AOQM7yRDCUA3UEBktHMkXT/J5YhPx7HlqlaF1BlSJulWUWZYIUJKp8oWuqa62sna8KCMXAaC3DJMVaiegewdr21ro999xlz4rv3Xvg6wb9xcbWGVePHxwdeYZOtoL6l7q5MypcMxRCuPlBASZq3MfHzs3W11ftueeu2bVnr9rly1fs2jNXbWd3N4Ix2oqojw4oW8UAHW1Mc3eLi/KH34sE6gHojM4VoMPE9K0vQMcWuDuwLmYyTNVibgj96IORHRy2HdBHPAtJNxLB/4eArmD7hzL0U4BesYmtrZQc0HfPAOjA0w8D+uM19MhGnRWCfeH6k6EPxrZ/eGTf+NYrtrqxaucvnzf0P/fuP7L+aORgXWs1rd5qWo9hLgR4PKu1qhVg0mCH6lU7sYn1+h03nYGKDzMZ82wWTQitxDYvWhtXty77C8zP3BporJhOiaC50fTErVquWq1Ss/39A2djXRhH/R3nQYnjYJEKRatTxiT7LVdstbnidfjjwyOv0SMmbTZXbIDRFbXshDXeARJbetLpBKDDFNJVooAeQNezrQSUB5bjZA+RGFtM4GlA57nJAb3KnvTTzNBvfPMLT29bm4zT7NrH+75jAwpRHH9yoDydoQscBGpeEwB8u10bDQcuxgHIUfwJQL2G4hQiNUHzOtzXvvFN+5uvf90e7B94hi76md52aubUzx89emSbG1t+wanZscF4hkULhdcQEVQxAjKa+3OKWWDCzyRuWNzEJ/jV51lZHhBog2cx0VOOfSnCOKdzfe57fDb0KO0RwSgsh6HE9XQYWvQ5szjCG7vrr0eToL5tBRgC77yOrKAgz1Z1jQV0Wnj8jqbTKZDwDTq5vIm65/yCeo06kbcEtjBrCAU/11fz5vk531Nrn8Ccz1qUS3wYA+CcxFveg089ig0g1O1xzBp2sDR+EIUtFoDfE+Aqs9b58TNdG1HrAuw8cNF15Htau/wer1FLn2h9sRhiAfL1kl97BVraCMSu6H30DInCl87i7NmzdvHCjp3bwXcg2BOyqMPjY+v2+r4RHx237RhthTMWYcULnTmjXEFfeJopsNKK/lgEolcvX7GXX/6oA/rFCxdse3vba/SL87ITGw97HgT491KAGc82BsxBJSIG8iw9q6GH+Q819IlvbtRCe32G9nTsuNN3ip156IxNpR99OJ65Av6427MBNsKpLOMMRRKIEqyoMe2Jojh/YJ6ucldAvgTHDCazeuWTfv6z/t7TjzXV0OFpvYZOy1rRSoiCqaHb2DZXqnbl4rZd3D1jTerX84KV8EpnpHKNzqFgvFzMnO6jr8VQoXp3EQCH8Pju/Qf26muvW7VRs50L5204HrowGfCuNRtWaTat3mzaYbfjr50hrAPsYNB4dquIYE/s8HjPn2X2DDclcvFlKZjLJmLakg9RgUJnH59NZtaEascZrhz7QKMW3T8n0xMb4l1w3LZavWFdH9HbC18S1v9o6MwU6QG1cMSjrUbL9vf27OjgyMt0ZPyVGmYyBQdq9Btk4a41T/Pco/+84t0hrGMfDJTocyh3dcMIA1wQ59PjYhiX9kHtObw2L4Gq5MmtDHvep69d8NJd8GZTu3L5iv3+7/++t61dv3HDfu/3fi/rQx/4c1l4T0AfjxcUrIBalO6PC+hs8MrQfeNiM5ifJE/vqd9cCikzGu3TibEhEOlT20gWt/a9N79vX/7a1+yN7//AeglkOCbAg4zezQaGY5/LjeAH0QSbwiJDSu1PuamMesJjscUGJGATla7zVeaWU6rLa7FsR1LgQh3TFxWtaNUY2IJSkT98LiYcoJX3nacFow1VHtksEl0/RXoCGT5b2Z6yRYG1AE6/I/DV+ysb1XuJHlKwIdtCgRvvo7qQhHailngvxIH+ACT1v64nAUj+HjlwxbEUXeUe3gHh+Bae5cm0IwVSrqAeR/8+vxeagjgmnZPq69qAOTcFmvoqsOd6cK6qheu6Ba0c7Y85OCtgUxCoz1Q5Ir/uOVhrLcTr6CNf9s3zGmk0YCH0M9YgWgQ+48qVy3bl8kXb2lz1tjXfMMZjB3E2Mh+IA5WNOREPCmsCcaAL3gbWKpc8Q6+WS3bhwnkH7/Pnz9uVy5fs2rVn7fy5cyH+YTN2QVysT2SnTFVzQPeMflnjI0OPbD9mtZP98xVRkTM347EHP3zV2OJ+f+AWxw7o/aHT7gL0Ea1J3b7T8R3U9kkl7M+ZZ+gcWwzx8PXzJJX7h4DugL7RrNiVS9t2yQG96hm6AB3hWoDs0wEdwGP63bxQsjv37turr3/Xa+I7F845C7R3cGCD8ciq9YZVGnWrNpp2POj5BEy4TbL0MnQ7e16jarV6ye4/uOtAE1bSTFYr2Ml05qLozc0tz6I7xx3fu5H3wWqi/aicmM9oF1iSGE3HU+t3Q5fR7QPGPWcWmGdOpu5BdIkyVcOdD1utVS+93rtz1x492vNlXKnUrN5o+vMWGIMgM8YBn0xjdjyAzrMpQPfWT3WLJEBX8uDPMZqh1A2i7Fvsm/ZN7bFKDDypoDT2EwL6rUUf+gcM6AJTiagUeaJj5QJCvaNI9M5IHl4y9GSHyUM8GU/dt5x+VfqV7z98aN945RX70le/au/eueMbHjeIDJH3JjuBbmcBkOGziagm7BswtfPUJy7AyYezcOG5GRK75eYfuinauOOzl/apot8FdspMCRtZuNRX/P2pmadMD9qczYnXqj1HYBKCr+pCWCZABRwJNAQsS1V8MCUCoTxzFOjltXEerrxnUotVZjJiK3T9uCZySjrdc86/odz5zKgTB9sQ84oHSZwYHsbKdPV7nCeSHpU+gj1B00BtOGpRqp3HRrTUPWu4iq59Xh8XE5ADMb+n66PPz4MA3U8HuCRGVI08F9UpiNN76T1EqYsNEejzWRHUxOdHsBCtlmgB4vqF1S33hE6G27dv2dHRsWfOgO+lS+d9HfFe7TbzxY/C8rLfdwoe0EVVzldvlxwxF7psq7Wa7Wyt2wvPP28f/chH7MrVq3Z2e9vWV1d9shbH6oF5amvzCVmOmgSoUXMnOF6qbsPFjRq6Shui3Jdta0G5O5uR1sAS0HteM2d0KoA+QbU8O3GBEpT7XrvjtVxlNpxv6GVoFWL9yFgmwg6th6AsP8zQ1xslu3LprF06t22tBOhln2YGpc5/MISwYcmP3+nlUHpjNe0gN564xfa7d+95ZxHZ9u6F814rpz0SqrpKexbdD4xzxqkNZoz9EPreLaTJ3qmhz21//6FT6/zH+oz24YmXDPE82NzYsCEqc3fWjH1jNhrbSqXmSR7BIwEnxzkejFxEze3e29v3GvjWGbwSyl7fd7c22jrrYR+9sb7pz9b+/qHduXPXg2D4jEazZSUYVMR3/YFn4f6mJ+HPJkAHo6ixa9/3fSONa11k7AQRmNAkgyfplVTyUxlXyYOYThfZJUB3W+Wn/Hlahv52ytB/JoCuzVG1W2U8fmEYzehq1rRxUIcj03LrUmwAyZ5iUhRZNn2qPORQjN+//rZ98Stfsddef81rhTzUPi60Xrejw6OgZdJwkujjLjqd77ao/D0pppVNSujGxqZWAuq/ZJzcEIAtp1DENHBT+D6vEd0skBAjwLmwEAFz1VY6ve5yoAlHTwYVSLxoeQswxrgmRrEKVCRCyxkDfiYg4XU5QCkr53t5L3r+e6KCnTFIJYj8Xi0BNMoqpz+Pc5Uzm66JPjcH2hz8FHhEPbvoTnFybVONfzTm2kZGHpl0ZBa+waeNO8412uKeBK5O2WYeA6fvj2jyPNvO6+4CFbEffIbAPr8ucR5Ln7KctVFwEw815xKdCyr7iDmQV4OG8DChkCyd96JDAmqc9kfAlEy33wuzFgCdVkGmW9H2589OMWjKa89esZdfeMGuXb1q15551qffRco7d1aMYyFbIrsgCI5TWAaqfn1OQsHufGbkxwH0aSLVgnJPfeiLDB2zD0pm7j439E362JmErrWh3F0YN3XHuAlq9/HE+sOJ3d3bsyJ6GCjcJBZ1g1Io4fcylvkQ0K1kY1urFd0p7tL5AHT2H8aHcn8xlvlhyl2AzvjacHcj0MLkB0B/9bXvWtkB/ZxN5jPXMiFAA9Cr6IFaK3bU69oUdseV8gQGZSvXMMmiJ9us0z6MEhwzy4cjp6Y3NtbsyqVL9uwzzzjQP7h33w4PDlzdjrtgv92xSXdoU8o3Y4y48KNnNOrIut2ONRutEH8WSra5ecZZXNqbSeQwtWEwDOuFDqMrl6+6f/29+w/chQ6PBOh6GB+y+hDEwczhREf7cwA6zy40Nyp3MZ2+VzibFt4lKt1RUkXoJ8ZUpVztMdLhqNSo/bZAHzosyo8CdMbCnkztyqUl5f72zaDcf2aAnmeLj9GXZOgnMR6UjRofaW7cqD9wtyrqzi60aq25kvHwGIMYjComdm/vkX3z1e/Y33zlK+4RzwUkkwX89h7tLbyuozc9aEw2IOgionyPdrLBGVxwZU1SXwOi1KilRlcdWRkuvy/6na9sxspWVD9nYwbIyVWpf/AaB+T+0o+clgi0BLm7l4BCbWu8t+o0bJYyg9ECy7PyHMw960893aq1K0NWNq4FqYBBjIoAX4tRJQadZ9DeAUq6Jnw2xye/9TygE+2s66we9ggQYqBCeJ3HtLwIspgqFb3mPJuidxW8sG7ifR9nJRRJ637k2XMO/Dm7cvoa6tpxvHoffkd1dgG4QDwHdI+6M9GdgrsILqJ+zeYmISPnK3ti3XvV5+JaRPtLWOMyYIg6+ch9GwiAyZTJfgFozEUYVYnf8zNXr9pHXnrJnrlyxdZaK76Zhphy6jVGNlVU8yo7uEuft6IheEPTUUi1QzK5ZS97rB0yelHuIYpz/+tk5cvx8Tneu5smYrH2o4bec+92snTq6FhvTpkGNz0xqPd3Hzx0R8gFm0cpKo0fTu30H1LuT6mhA+gr1YI9kwB9hTo2gs4CwTD18YIVH8vQQ9xIYEd2HoBOSWdiTEfPAX37/I6DNhk6zpaVes3qrZY1V1ftqNvxBM0Tpipz16MFDgao0ajY0eGeJ10AN2tva3PLzm6fsXO7O3Zmc9ODvje/94bdffcd3/vdenU0tTI6AYyjmNNerzlDxWhW1len3fXgg84OAkCMYihDsc8r8B8Pp57onTlz1n1LAG5EdJPxzBNEcrxgERFfxwAbr6EnQHdWNPm6o+VYsEEJ0IUBrrWBGU4MpRIa7dFiBvVci6Flr0D/UJmnwUfvlaH/pwLoAvI8gyHWH81nVm/GTcaNEIql227b0cFhUC7TqTXqtHut2miMSUsoGY/7ffvBzRv2hS990d566y0HViKrVmvFDlA/prYg9XCH3WZ4gIcNZlDCUlBrk+dm5MANhazeb14ru9jIEJcWpNroBYqiqB3QcfaaRHaziOhSDd2BJtUtoapycA0gDY9xHafAMx9ZmmfaOUAJYLRZS+CmBSgKfrFAFzSwMuClyFHnx3vxegBKg2kWTEQSonHfNDNYtHMOhIpS84XNOY5HywhYwQazlH2gSPJRiYdDorllm2IOqsqGBcj5+Z1+VhQYnD4HBS+nf1+fo+usepjWgn5fIkz9e1lmiIluZMkM1uG+ujByEP2vvC9tN+4XjeiQNsXELHlwqm5yt1xNGzF0aSFMObY2Vu3qpXP24ovP2csf/Yg9d+2ab5xYtjJhjc8hO8fsg2eOAIBMxs/DU/OYxuZucm62UQjlsoZGUEb3dZkydq+xZ6K4zCnOAf0kBIQI4iJQ5tyiD50aOqYePmVtPPPJa2zM0O/3Dw48cBeb4kR6qp+LJPiwhv5kURyA3iqbXb28bZfPn7WVRs1V4pViJRiYErbl4em/FMVFhu5tvkkUN8CzwVIN/bXXHaQ3ds7YvFjwjgrKhtTJq7horqxYd9D3tQLdzvdRvZHhtlZaVq+W7Phw38tJO2fPOs2OSRFBILVu5q8z+OfunXft6HA/hgWx/mGZinWr07FUI7lr2sbaqjUbTEic261bt32PpIYOSFuh7Djh/J13QIX7JI5y0xO6pA6N2BirWWavMwhm5rM+WJ/U3qNTSi3QlGadoQPQU2K0eKbTviTmToCuQF4Yob0hTxrF+vHMewLF5xK0/KeToS/FMnnmF5awkXy6aUGME4q6c8Gsub5iFaeEcDOKaTMjaLnDI9t79MgePXzoLQa7u+fdNQ4qxYU+E7L0Pfu/v/gF+8Y3vuFK8WIRenolNsN0Q72emqYz+abk1F7UqpVd5pkURyc6Wf3c+p4AQjdUNKk2O35fdL2yUG3ktXIMzhAgIIrzgRapO8D7hwk4fPCI6OSgb2Vrys9Fa7M5qjUsp39zejvEJxGVc6y5snt5Dss+ZAmy1O+t81NkqcCA15IlapTrgjZK4jyOi3quBzUOGI9bvUrc9/gxcT1ibfD5UW5gRaQBIqnerGPiNyWe0/3RutN1zoMbAXQudBONn4O03kPnrM/LA1JdY113zxCSiYTWQpQ3oOvUP09ASXlm4HOsdnbO2oULF/znTCIjoFFHBV0Z0OcERsvSAhRgKHgxaSELdqdOmKZiwVuTLlw4Z7/48x+z3/qNj9vVK5dsbWXFms26C4dQA3uLHGDutsgVZ4wYnuHsWPTHRcnCx6lRgw+nNzb48G0LY5kohyB4i3qjg7u3s5GdL61fAXSo+qihh+LXAV1e7oOx0+7YwPZHtNtRhmNsp9kBE9mYush5puAcsI/hLPQAL30C8mBKQ2eekuQ8VhJ5UnD3tNf9XXw/T34e//xTKndvW4t55lK5NwH0S9t2+cJZW/2RgB6BIWXIJaDja45Yt2x37iOKe93m5ZK1NtesVK1Yu8sgnZEVYchgepoNrzGjNmetVBCGVUo+hnlzc8M2Vld9ghmM58pKy7PvQa9rvU7bKqWCtRokdHPrdY8d2BFvNut1W2utWrVYsyaZfa3qJaTVFkOcItC9efO2a0gODo98/cwLZeszGnhGq2cj2agWvNuDOQFvfv8tOzwauFCvUmlYuRI2s4zoZm3yGHhZAr1BNvAJYSfCUwIU99Lz5yTs9pzxcuOrktPt/uwkUamSC+0rSmxCf4I3CKVS+uWLVp5S4Hj6H2eVn5ChX795w373SZQ709bUhsRmwkErqwMMRKvmB8eGtwS6qLvpz5M2R52Qq4KZ772xFpFhivy9LgdlN6Jf8NDeefddr6tAp2+f3Y7BJqnnEDXsV772dfvy33zF3YyYDoSZP1SPCzPSobjwyJMPLxwG7Z6MZfIaZk6Xc3yI7FRT57iVvec0MtdH0ZYEY1wrZdKq/0X9PMakelSWxEcB4pHte0aeqExAXGY4LBoWL58v2lw1/QXAJac3NuvFSFcH8fAXdtFc6k/3c0/v50KjTNQXwBWfJ2BUaSJv3dI9z+l1/ZzPUrCR14mdwsK4IvW+e53VW5vCh9+3I6iyUlDs7kydHPX4Kdc3aPpl3WqZScdDputxmlbXujstfnuvjVrvpQBPoL4Q3SWg83vIOfjAlPB3ppZNPyrue3RbkA1z3vfu3bPhqO8T5c6e3fGMhfuCSCfKDiH4IkCllHR83AkHc3euSupzgkAfZTpz17hnrlyyF1943j75279pL73wvF25eMEzHwKF6XjstUYCQM5Hcw4U7CEcIiDJBtn6JeFc2JTIvj0gTr3gLmbymjb97EG7u3lM6nEP9geVO+2mbKzhlhWdEJQVht5ahyaGTZTec4Cbr9DtXg6jBa/Xs4PjtmfpiJa8k8HV+4A5YYzaO5OYNgXGaqv7uwDg9/OZTwft91yZPmnNp605TVH28akCdDL0Rtns2StnHdBX6lU3namWKp4Vs0Z99Ko/49zPaYjICLzxbIAHQiiGn8G8YPcePHDr10lxbvXNFSvXq9bu9F3lTiZOwMfwFXq5/f6lvRbb5u3tM3b1yhXbPnPW7rx7x6YzgK9g3e6RdY4PzOYT21pfse2Ndds5s2ktSmuzqbeptRg/ShkG8xiffln10dsM2GJ8LwEeos8HDx/Z/YePfDIb+z8jV8nWV+srVkfJXq/a2gZl25ldv3nL3rr+rrW7YyuWUN+vWLFUsx4tlb2+ByNuJOOGXtHhItaUYNp1RTAPeIqU0XcE80UihntjtZI6tVRvTwjtwmdvTY7WbPY1nO5gzlzsyyfOKCvoj7Q4yYMhJOMxl4Ea+sXL9vuf+Yx99rOftbdvXHdAv337Hfvc5z/nnV9oB3x8aq76/lGArpPVpnqaYsgpz5wSjU2etqSq12B8o1xsxkHlxeSmEzs42LPbt267XSsZmUd43rNY9prht7/zmv3VF75kt+/dt3K17vQdDTcn3vWfJgq5SxwPfrQihEVs1FyVsQlQ1VolhzPOCdARqPF3nRfXCvAU6PO7KMD5uTbMAOyIFonu+Debm2eA6pVO9XsBaw5K4JyDUAZoHIto8zwr5ZgVSMhoxY0WAHVaIxI74plWAuzlZ0UJgkVJxqbWKCkyRZ3z+1wj1chVF+c4lGGG8x8Wjid+PDomLdU889fakVZAXQQKlJTxevSb3stFKgvgiAjX29syHwTdWx236t76t943L53ka1TBge6Jjl1g7t4TifqP0kjMOfZ2HGprhTSq0szW19ZsY2PdBZb7B/t2dHTgQIggB7EOnRtsFvRY07KDqQaby6O9Pa83R4mCjIQukBgeARCf3d6yj738Ufv1X/tV+9jLH7Erly56Vs5a7xwfOaDTj+vT10IFF6IiN1yqe62QzT1njnS+i3VF1pforpyR0jOwKGN5/Tza17iHzgaxBmbxd+qtnFsPQG93nMHh74B6t4+DXNQ1OUmy7/ZgYHuHx+7x7gLFAtabPLQMD4kBIumG+/l6AOcDLd7v8NT3A8c/+Wt+IkBnp0te7gW+OgxNrShAv7ptVy7sLAG9WPEab8yYVbkqxMdQl65HYY86YVJaxZmS8WzugPn6975no8LUapst37NpOwTQSaIAdPa2Ie1mXleOQAE/gwvnd+3ZZ5619bUte/N7b9pR+wB/QRsOOnYy6dvaas2euXzBrl2+ZBd2z1plXrATPDuKZfOR092OlysJEMnOmTK2urbmGiva1UgKHzzat3sPHtn+Ydv2j9qeiZfLVataxWqFkq2ttmzr7KaXlt69d8/e/P4Nu3u/beMpvvMrVqo0IxDod71EFEI49E4x9jXWePgfaFSzmE9+5vPMk2iX9jqb02YJA+0Ums0ZYOQlq0jcfNon8w6wsYVmL5qV03hbhdbLCejhqKp/54D+mc98xv5QgP67v2e333nH/vjzn3fjH8pl7xvQ881RG6Q2Od/okke4ar3K2jz7TxmNMsLIdsKggs2RDWL/0Z7dvHnT7t+765vmzs6Ora9u+AZ489Y79ud/8Zf25ls3PKLEE9rV8O4ohiKWTF31RtTmKKUxzliOS8wzO7UlCaw5D9n3AdIyAvC6RzYi9fFsM6Jd/gRghc+2gHiZlQa7IVbj9MOdMwFaMDk4cmyi9JWB8tVrlqMY/ReBylL9nQNVXhoJihhRYdMfHDJMbfQKaqTyXwQlmMk0wuYwgoHwZ1fQI41CzoKoJCFVqI5fPvzea5wJFAXAEtAtAUQsS2zg4tPQxgAAIABJREFUbmWq4SPZevMHKPWSP+ncTwdRebCjjPyHNAqUZbDTTWMadf+WE8yIsyPwwSqVjY2sgpq5m+JMQvBHxkqASTsN7T38IXMlW48ebix7g7L26WoYDJWLdmZzzZ65esX+3i/9kv3mb/y6gzntZ9Qi+72OtY+PbIDoEg98mJkxJh4pE0/DJHKTJwVC+poHlG5/mQqSTwrEdD/UGZHrMwgmAtDDUtNbSAcB6FC2vR6AjtlMDIaJGijwbNYdjezg6Nj6I6Z+lRzQfVQ1AbkXGj4EdOxTnwbodTL0y2fs8sWdoNyVoZdShv4jAJ1MnetN94EAfTyfeIZebdR9j4Xa9n0WQK/V4rk/CVtg9pD1tRXbOXvGds/ueEb75pvfs+M2tqsnViqe2MZqwy5f3LWPovd46XnbXF21vfsPbNDpuN7ocO/Ale4ElD7tslF3W2Loc7JiSlO01rllcLtrD/cOHdhhexqNllWLFasWSraxsWo7u9s+1Y1zuX7rjt25e2D7R0MrFJtWqjadiegNejYY871IbAD1YAkpJwUYU/5x7U9ERVGjh53z4WsE8ok9S22fXr4qptHFqTMnAH3igO7MCD32vNuJG3375/xtAP36zev2u7/7aTeW+fxPG9C1uQnQtckqE3aqPRl58Hd3FPI693JSlqwp3YDDx49O7OGDB3bz5g2vLfK9VnPVVtfWfRP4wpf/2r72jW/Zg0cHVqzW3A+65BPMosUp6tJTz3AAdOrsAluBmjb204Au8BLdLcpcKmYBbK5oVNYaCyENPkk1dG2AOauRlynyTVXfl3jsdJbqFGq5vHAty9/TAdPrt0Hi5FSzjksBgd5XPelQWzIJUbatQEZZt5iMRR05sR0cA9dGwjcBsa63srfTgC5GgWxVzI98C9T6wfnmosPIwqNdzWdzpzKKjkn3VhR/DlTKMJ9G0+cZ/Wma3ik4zjOK/jFbPAks2XToQ51MEXcy9Wy0aO0Sg6GRr2rj0vNApC8RD8FqjalYBax2R56Rr6+t2rVnrthvfPzX7Fd++Zftheefs4sXznvw1et0nH5/cP+eHR0e+DAgFPAqWYS6OfQMXB8FWXmNT/nmY+wF15TsYWGxHGyE1prW/dMBPSh32DT85jHw8Ja1VEcPQB/4OaKNcdYDJfJk7F0t2ItGRo6SGTo+/v4hoEMOvzegP3NpywF9rVGzarHsAAewhlnTkzN0VN+Iv1C6A+gET/cfPLTX33jDxvOpa55qTQC976wLlDvgj+PaEBEk9e9q2dbWVpKGo+adFKNhz95995bPC9jeXHOa/eK5s3b10gV75spFe/byJV/HN69fd/0Uz879+/djHxpN7MK5816fJiDWHgnzuX9w5IzCvFSx4Wjm2fqj/UO3Pm5WGz7UZWNjxbbPbvrkRn7/4f6R7R/07c49hH2sqar71vdHQ+uP+r6PVCt1F9KxP0SQGs86wusoB8b8EC+NpkQCEKacULAoVYFtCfddKyUWyUegUpYSoKM9/QkydK+h/+7v2TvvvJMAvRe2PO+Xcs9BURnOacA8vUEK2LEH9I05UX8OYmmIBIYibEz84QIw8OPu3bt27+5dp++2trZtfXPL3vjem/ZXX/iyvf7mm1apI86g9WXmjf+e4XnPLOY1sfHSu5iXC1Qj9c9JNqZsemrPQk/ApquhJJFdBW0u8FDGLqo9p8LZSKn1CEgDgKKdzG9yEvjkX3OqV7V81Z+1CfM7cmmTEcwSfJIAz1v2wmZW2S7HwR8BpkRry8Bi7lmd13mS25fAUoGZziFnEfLhNLq/ywci1JxaB/k1iEw4+o3x3uff+e8qmDgd+MSDHdcw6szBEigAkoJUAZaONV+vuiZ50KNj1P3QfcqzeR5U9xpP91CaC0CXejmgyj0BOMlS3Ykwu9+4GVJSwgrVyy/pnNkwqCUvfNjrZc/saT37uZc/Yn//F3/BPvbRl11UxzNDaYQon370zvGhHR3su2gOeVmIbsjOoUSZgx3lj9Ngnl/X/BrFs/g4oAvMcwaO7ynQyjN0GIJwjgtAd8c4AB2FOxavHWj3QfxsxPjLNJyIdtbZ3C1goeOh2h3U58UPAT3gLGro7wHoNURxFze9hr7ebLjjmgO6i72CuYzn7nHK3QezUNf1udvmQEdW++p3v+uM1OomgN70e8i9I3Fyv/ZG3VXvlD3qjaqr0aHwCSqpk9vJyMbDjl29fNGeuXTRzqyv2c7mhm1vrNnZrS07ewab7oLdf3DPDo+O7e69e3ZweGhrK6tOuW+tb/l7AZTat1iDzASgva6Agr/acDvhO3cf2KNH+zYZYeNq1mxVbW19xcWoBJLjScFGk6Ldf9ixvaO+DcdmM8SpeNFzDpSlSmHT7Q6WbgAWbaMaw+3Jgc9p1/4Tom8CFp5LAnqEz1GtIkiNzhwSV/5zQId9wgWvRLuaP7LvM0OnD/3TDuif+xw19J8CoOcAlG+EeSZ0uo7um2+aGxsK21TbpRaEWCM5a7ExkJXz78PDA3vn9jvea85+s7K6bnsHR/bFL33Zvv6tb3trAlk6rQusVh84ALDHaKFU68BgYckI5KInHa8EWPwbQGeTV4Yl0Zfat7zGl7JDQF9CQtHY1KOoGZKFCEyVyZ4GEtHcp+u5OchoAxagu+AtjenLMy4fvuFZbPSKC+i4jvye6v+8T9D0QQWT7XpwmTzv8xorx6vPUkbHzyXGy0sAyqh1fPyb39MxChwCiMOMwU0dMh92ga8zHdn8ej5HoKIaOt9TcCImRfS9ovp8nSqYyuvtCogU8OXApeu+uBfZaFM+GxFcADpGSG3ffFzRy8O7uL6TUNGyYaYpZDi78YcaX5yv2UqrZhcuXrCrVy/b8889b7/4S79oH3n+BTu/c9apR1eTY73pATFjJ3u2/+iht6VNJ0mMlgSHbLhQ+pVqfaHtyO9pXuo5HfTgvOY0YMpEnJ1IzFN+bZ4E6NTQNX1NgE6WjgjOe9Hb3VQ/R8SEn3uUGCYIR63gmzO/y7PsOuwC1PuHGfqPBeglsysXNxzQN1oAeuVvBehc58h8ywHor3/XOw4AdAax0CZGDdvd0qoxJhUf9EqFfRJfCuaJQykDwAU7u7Vi1eKJPffsFbt4dtda1aqt1uv+dXtz06l0lhmCSQxqHu7vWX84cECP0b+hJidY5hlDLYDOhOB37/DI+oOxlap1G09OPEtnJnrnuG2DXs/m84m1Wg1v1yMRnBstdU07OB7Z3QfH1sXYiJkgo6ENJqNgkIvlsHAtlsPGeBTjoamv8/3YH8I/I/Ym2t3KXl4Du6JvfeJlz/gvjYV2QA/WeToKMWKFsrOn/OlZS5R76ht77xr6H33Wrt+8af/q0//Kbt265Rk6421/4gzdj0eOD+nveuC1YWhDFMXo2a07ujH6NNUoEBalliWEFdoIPTrz6TR9p2QODo5sb+/A1cDQK9985RX7+je/5TcXj96Ze6Pj5hNiKm6EAIabEJ8RdLQyMP1dtDKv42bJ111zwAEoQF6AnmeEeYYOuDiAlcqphhiCOgBBG6PqtDm45CwHv8dCzgE+z7j5u8BYmd7iPLJZ6pxLDqa6Fwos8kxcSky5mT0eJESkqeM5Ta175Jo2/ZyR0DFzzUXXRsQb9wGAC9p2yVyoL9tVpymgy0Fd3xOg54Fkzn7k61LXNl+Ty2OIIE+gpuBOr9c9WrAgCLhYu6lrgHXglDsPtRu04KFQt36fTeXEpwgS1PmwnnG0eMEcef3fyyeo48vunvXii8/bLwHiL71k587t+oa3utKyRrnqCtaoqZuva4C9jad75zh1NISrlqvuCehgmxotKyXTCwViYjR0znnQs3gmUoYuQM9LRjmgn6bc1VnBOVJ2WAA6NU/82jvt8KFPgjgYCbeJRUwHe1Us+yQ2au2Mt5zNw5bUpa0A+4c19PfO0AH0C+vuFLex2rIGDmZksWz175Whe7lolkocvsB8EAvWr6jYVzZXrLnSsnavZ51ezwNwRqXStubDVhibWgKwaOUaetvk2e1NN7mpFGZ2fmfHWtW6VU7mttFcsbVGywEdoRt6xu5wYO1+38Y8LzMYwqGttZpuKsMac2dDJp8NRy6MA6XpLacEAIsznMwiUOz2rcKs807b2scHHmQ0mtT5mTHgMzDtqDOzuw+PrDuKALI9HFh/PPRzKM4LVq82YgiSd2mEWyXPrtuKO3aEzbi3g7rTZc1q3psenUwI7JxqT6p/n6Dojn2FEPrBLAjQk6ZLtfN8f3JRnCeksV9S6rty6bJJFIe+7NOf/leL4SwLQL/17S/NBTZqcwkL1ThA0ajatJcbqsRXQT/o58quTgO6QMAV1AjUnL9M9F6iJEK1HC0VGvwQfdQjH4EHoEKrsNig8ZDuf/Nb37a3b9w2Zo1DcyOSA0yp73ATWHHcgNFw6BdWQKyNTMfLv3PwjhtWWLSxqQ0HwOICCyjpf8+vEa8JCjhoLGXnjwvmltcrzx616fI9zlUMgLLQHKC5V7kzmzJIVzW7XiHAXJ+r+6k+57wmGsxENQVYP+wrrABEAC36i+OL+xMDOXQtnWbKJtvpHH8IHFMEHn2Z8bkKUKRTELDmGXXcu6XRjOjfPFjQetT75iyIrlVektB75IFHnrnn2a3Ox4/JWZ9QsaIiB8xwYWPN8jOUrq78PmEaFH7raUQqW1HBrLVSt4vnMYV53n7+5z5mL730gu3u7ngWzmaJQrlVb7qClecjrFpjnC3OgcdH1A7H/hmuO0gCOJ8YhTbBRT7LP08C9NOg7gYzgKi3qC3r5zmwKyjUdfM1IDHfBNc/xHBk2vjyj63b63nv8HFbgD5wsABIvMwzO7FZsWzD0TQZ0Axs5l0r0YevTN3PZKFuT94NH4DKPQ94HruAP4V/5OzIj/92GeUOfzIv+8Q1LynazEo2smrJ7PL5Na+hb62uOKDjFOfqZ4/YU9ta2mPZa13ljrrdmb2iK9yppdMS/Mprr1kPX/XNFWustDwQa3c7rlOifQvzmGqtbIzBPpnhO9D17oPdnW179pnLdvXijk1HfauVyjYbjq1qRTu7vmXrzRU7v3vOB2ohkO4MBjZCEN2s2XEXrcWhBwII7Bi0cnR06BPTWAgEE2DHw4cHviZkgsO6AWAv7p63yWBo775zw4+NDhDKBAD6ZFqx497M7u91rTOa2fDErAOgT4bhg2FFd7XzElja16JHPdpupXJ3W2OfM1HwTqYqujDcEaeYMUWLCMG6K9zdrIkhOQVX8Psz6qI48unYx3JA136Vrwv2KVpGcYFk2tof/dEf2Y0M0D1D73VdoFcA0JXBaFiJ6sg8pDoRbZAC/zyDyTdPHdDpzF1AF9Ed2UxpsdAWPtLuqhYPbFhM8rDPfLPiP/pTmcCGMf/e/r492ntk33rlFfvWt191qsYjKxyCqjUroljkJlSqEVHRhpZl6MrUVXPlvOgPFpgq48Xkn+/lA0sEsHwF0AVgykR5LYY48p8WMAhUJcLTRqqbJ+Dk35oEl9fQAWhq61LXa7RpDmRcX845DzIeUyGnQEX0tQIUssw458iW9Z7SC+QgqNeqLz4/H21WyoB1jmqFExAsyxDL0Zhah2IH9O+F9iKVTIJ1CcvRPJBclDsSNZ8Hl6fBeZFxywsgib6Uperny0BpKTJ0tiJTpXq2nTo0YmIZvd9hLuP3HLDzWQUC5Jgmt7rStIsXz9lz157xVrSXXnretjY3kujvxE02NtbWrVqiJh/v6/fD9RlYYLbt+Pgo2a/mAsFYAyUXZVI7Xbap5axPvu70fQ9oZrh1sUkHmAvURbEL2PXsLNaXZy70D8dwFnc2nIw8+IauBdABBBTuUKecg/sk8JzPCzaew0IUPBNEwSxARyxIn7pLh9Mfb1eToXMs1/f95/Qmmj+v7/tN3+cLnw72oaCKPnQBOl+XbWvV0oldOrdmVy+fs+31NZ8LXp7HPutjqxFvOevFeqXlkmQcwXLZWRC3fkUIVqo4k/Lt77xqR/2hrZxZsfpKy/fY4/axAzo15zNbm1atlWw+BeC6djId2eb6ij3/3LP2/HPP2M72ph0f7FnnqG3t/SNbrTbtws45F7/hSw6gr29uujENtDdDuw47x3Z0vGeba1W7cGHXLp6/YG/94Ad2/frb1qw3feRqvda06zdu2eraplPur732XQ/8AN7L5y9YpVCwWzfeskqlZCvNhh0etc0MAV/Rjrsz2zse2WFvbN3p1HrYJ0/JxE+sSiJYDmzSPhXuceiRQqfjYJ8AnYcYe9k6k+B8wiCsKodCaTCEoQwgo9wGoM/dtyGxbKnH/L0aLtW6pk6pS5cuPRXQSe583X5QgK6HZJGBsngAG1TolahHRNaRnOQ8WY+G+7D6CQ9pFp63PfnDz+SqqYMo9B0mHG9df9u+8pWv2mtvfN/VhuOZuQsdoF5g0ANDVsZjj+7YCBV5CzSUWQrQg+IPgx3+Lmc02a4q89TP+R2Oj/PkZ8vIHpowhGkCeg10yTeQHGh0TMpkuRI58KjFjM8I0UbU0UWHsxAJxlzckhnKnM4+BVJatLyfewSkYTF5Jp6DqS/alAnmAVv+/hyzRGoKmvi5ro2CmrjuYgOWgJNfDwG6Ah1tdgHUQVvnDIeyTz6La6Pz5EHMr61o/fy1+Xvruudg/ljQJfe/1KvtKlxnDKK2xlcyZTZMInXv+XVblGjtCYq+Yme2Nuzqlct26dIFn6pG/+7KStN/zjAKfpd6ImIdXxNJ1MhxsZb8OWgfx3PivudkEzFVMO5bxRmq/Do+CdB1vnx1bYnbb5Yc2AXep0sqObgvuhjcyjc2LfctANBxiiP46HadUVgAOsNlRsME6JiZmE3mJafZqaEjnvMedHfJCoGcZqL7+XwI6OZ96D8BoPtwHurhlCa5vqyrccxDR6T2LQB9MLLW9oo111Z8Xzw6Pg4nyErJ29NgofudYxv1etZqlOzq5Qv28kdf9M4Matj37t6xo71D23u4b5trG/bitRfsO9/+jq2urLn+5Nd+7eNeh79x+5bdf/jAdnZ37QdvvW7bZ5v+XleuXLF3bt2227duWqNW97kd+LHfvHHbiuWa1Rotu3v/odXrLWfAtlbXbZ16f/vQ2QKeQaatDYdzg60/7ExtvzOx48HEupRWGbR1gjnO3NXxMQFyOa9Dc0FUMiZooETkJVEAneFg1fAaAWfcoAtA984feP6Z41wAOrMPpt6uxqek2YbvEfqFj8STAD2n3JWhu8XvzwrQRZkuAZ2TDBoxHtSgJxYPa9rA2MgC0BmxF6MhB0MGuWBteeR0zLdf/Y79h//4V9HbOjqxSr1i1XrTimQoDKbAos8FDGGHKlpXwMhmxSaJhzt/V/2aTYuMWBm6gEkCOLWx5T3YapciO4dOFMjwXlLJnwaK01E5n5eXBpQlqU8e0NZ5KEtSEBBgHn3hCjIEZqKTc/Baqt/L4fONwYyPMY1rpY1btLrEhDloizEIoUiYq4jqzylvfibwF6DHeQYlePo6KAjQ9wXAkUUvle6PUeAZC6M1pyBB4KRzUDaugEHsUw7o+We7+puyjbcBhSYizjkMTlQmivUVznz8D4Cs1ukKpsug5C09UOqbG2t2+dIFu3zpoptnXDi/Y2urKy6qA9AJUOnOaNTpAohrFJl/0TdXMl6y9IiC4/r5FLX0O96+mHVT5Nf49LV+bI1gd0lW9x4Z+nsBOq6OytDJwmltAtCVoRMcY4SBfz1CosjQizY5CfIY1yt6nulaCaV7tFJ9COjvP0OnrksLVyQiwX6y9YpyV4bOtDVQ+uDw2L796mt22B9Yc3vFWmtrbmEMoFPTBsTOnztr88nI2kcHNhuNbHuzaS9cu2ofefE5u3TxvDWadbtx44aPwd57dOAg/vM/9wv2lb/+micemIX9zj/8Rw5+3/3ua3bnzrv2K7/8K/bunev2aP+2Xbly0S5fvORW4A/u3XPApSPm4YM9Ozxk3bO+y87mbJ895wp16Ow1xHDGIJahTUYje/Rw3x496thRe2zHvbkd9qbWHp9Yn+QNIEZ+mZwq3WI4m9jpOq8kMhbl7qUlsm88IuggSeZhrGUvR7hmKASsXkP3aQwB6IgGAXTo/Zg9+vQ/PypDRxRHH7qr3Pu9D5ZyF8CIEvXNyE+2bIVSNeaTJ0CPzSUAPTKRyEbkJOfZKLQ7kdE4uVBRkzs+8gt278F9++KXvmTffOU7tn/Y8bF6tUbDyrWGZ+rQelxQH0yw2ITjQiqT5RjIxgXobHAAlSZjKcs5DQ7KXJQpK4OnholSV9dB9C//zrPFvFyhDVfXSkp6AaVq6IAgf5Ttyldd1rGx2UZWLJW+wFTBjI5rmdUWfWGGt3v0eUsIKAZCAHYaKHUNeA3HzGd63SfV1RUc6FyXWd9y0IpKCwIjPkOBjHM2SXi3/BriL7nF6bHI2QVdc10rfa6uc86U5IFHDvD6bAUNrsNIE/QUnLA5ercGkqVk98jjuhDeObWJ8A5L1YL3rHOtUe5SPz9/7pxdvXzJvdg3N9Z9spRseptMtWpiVam58ZFxIzgj48WlkMyK43IfanV5OEMQ7FeelT8pcFIAoyCRgj+AnlPu+TrPAyMBe2TpUzfOcNW6l8cwyyFDHy4z9DT6lcmDtAsFoEeGPpqiZqc3GGEcPc8I42I34Jn+ENB/MkD3iWs822nID2sRQCcJwDabyWVk6IVKxWlqauiHvZ7V1lvWWl/z8ad0cgDm0Pnnd7at2z6wSb9jtaLZ+bOb9uyVi/bM5Yu2s3PG1rc27M23vu9COnxCprOCvfjSR+z27Tt24fwFW19dtxeuXbNBt2t3bt+yg0cP7fzOOWN7G4zbtrm1Zhvr63a4t++gDkSQheJOByROp9jATl0Qx1x0PORHo6EPfanXKjYe9W02Htv+o0O7fuOuPdpHfDe348HcOtN5APr8xO1tixW6ZWJfZXDLMlGKncVLxM7AhutoJEJhk85+4M8EVrCUOZI5GoDu5Vg/2iWgk53HFBMA/emQ/t6AfsM+/XsB6G4s80EDujbY09mTZ27FqO35JhRF80SzZ19dRRzv4j7SNPr7f1zMiQ+65z9qOWS+N2/fsj/+039nb9+8bUed6JWsN1esXKu7uxzBAwMtFptWAok8w9VscwBMtK0mnol6ZkPMwUV/l4iC8wlBV8UzdE2MOv0aHUeeJQoA8q+6jgJzjkOgzFdNOQsqfBaTuhyQA1BENy+zySWNL8DnvbkHCAflw63roqxe6n/1hyvo4LMEvFL4K8PXe0RWsOzdFMDKzc51FYuscjk+U0HS45m5xJgxknQBmqm+nrMfCtZUksjXokA7v5/8XkThS+V7Hj97Tzk6D62BVF8Oij3Nlk7DTHxiHOJID2J5P3ryQ2gJmNNLDp1+4dyuj5LE+/rq5cu2jpiJWdKYITUatrK+7vbG0iBoBrwPw+m03Y/azyXNNfdhGwB5spvUM5QHi6dzgjzA8eDxRwC61tJplTtAPhogjgt1P72xQbkPAtC7Hd/cvYYOoA8Hrmr2wHRe8N7gE5+cNTFmNuAGFrQ7Xu7h4KU/H1LuiOJ+fMrdJ00K0L2cGcFlTDVM3UF0YkxPrFCueMnjO6++agfdjpWbDVtZW/M+aphRBqbUyiXb2dqwzsGelU7GttGq28X/h73vgJLsqq7dlXPnMD0zPUkCIYSJ5gM2AhENGDAiOODvjCNgwARjbIMBga2cwETLNsaBDDbYGEyUyKCsUZjRxO6e6dxdOddf+5x7qm7XdNYI/vrrF2uY0Uz1q1fv3Xf3Ofvss8/wAHaODGLHyJDQ8enBHtx9+B4RPNaYIDRa2LFrHNFYAgf2nyO+7XVOA8zmECbwNZo4PTEhLm/BKOvTEUmyOEaVgjI+dwRbAnqrFUA2y5JODcvZQntE6vzyAkKRIPp7M+LgFg2FsLSYwz13M+svYTHfRLZMQAcKDtAbkQCCUR1zzQEvfsIhiZzTbui+oIBue7C6y3X2QO2u4h7N4JauiXXFHgH0mmToPqALpK9RSLeka9Ua+hEC+ip96A8W5e5vGrahqpgsIg+nRDxu4+zUzd2gF1c/t75oBfWmmlCIKrYu7TqcpUtAK5fVYP+mb30H3//RzThyfELcjaNJTnWLSxBAkY/ViK3+a1mogRbpdasr8yZxM/KNU3gevtjLryMbjWsbL8Fc5/Oubo9qQNKmyiXbNE1B5w5bOYDnYVS/Zfn83dTu6uLGiUcqiOP19bOxdobp+rYN0Nrtd9WKZFRciLag/XOzjNnYAj+jNrD2/84CGLtG9nP2uZr5Kj1vG3V3ndaYDD9L7qwr9TDwAbi92bsAwi8xdLMifhZuGaxE004H4Wf3KzJYJ2yRNe388QmAMj2JBhNOF0KXN0bqck04hzrImlpZ69OsW7LEk0phdHgY47t24cC+fRjfvRu9nJZGQOegIAJ6T68YJ+l9ZU2cmw5HPxLQdQCLit58ql2zeAawawG6rT/ZsDyP/40A3TJyY4e6M3QCOmucBHRVuVuGTi935+decoBeKcm0LllvCKLkAL1ab0i/M9uS+Geqrv9/Df2BieJWA3S2mukkMQP0sMylF0DP5nDbHXdgMZdDOBFHiuVIMn/VqgjN+FODdJCjR3C1jEwsguG+NAZ7UmocMzKARH8K9xw7JC4qyd4+ZAaG0DMwiKHRHejJ9MjgmEapjHqhiATnH0RjOHn/EURjUdTAlsa60OgZWlNHY9JFUcgWcCfb6SpVnJ6eR73RkvkA+UJJXAbLrSpSvSmMj49J6xsnui0t5HD3wSNYzjWwXGgiWw1Khp6nyVOzjgafzxjXGBlbxRjd+3Q/VsB2yksyRs7r3cZ08xmy0iX3M+qRRG9UKkoyyrn0HJSjgF5tAzqNZ2Sy5DYA/dh6gG4b2tlUufsZuv3ZKHe2G4gtpQMxHclsU9u0p1lqF0IDuQxeLqLOCufFKhSysrhoOsM6Ovskj5+YwNdvvAm33XkX8uUaIvH6lF0/AAAgAElEQVSk0O6k/3hRrZ/RRLHMrGREnrtZpNdto+I1IUhSxchNnoEDGQJmV/48dT/zlBq3o0up4mUmwvYxgjHP2frYfcMXu/YGWnY8mUDX6AjuzDudxzEanT/rC9UMdE1IIQY73KzdorTFSWDwSwBKrReF+bDRp7bh6/QtaxHT7N6GuYgHO4HMCxKMeTAwNTC0/9agTqNhe2h8wLZggr9bpmz/7oOPUclGuVvWaAGE0fz2+XadJdDwH1ZvDRqw6bWxUbdaIpHhE268KDNRAX+ZwKS0tkwoY/3aje5lhm7flbVL+ljX6xUdiEEHr1BIesxHR0awc8cO7NuzR+ro/b29MpXNAsdkivXLXhHfCItBbUajIVQ7f7EUJd+tTbXTWEkHH3HNt42bTOnOMMTbQPygjddK7hMzdPZ/e8p/Ky/I727SnFh0kl4ncyYCTdWJ1KoskTFDL2rZpswNVwVxbF9jds7gUSl3qtyNcg8Jtc5OFXazLOXyUraiuFWHfZreRncUHczitbF1Uw+b/G+/9NId4GzyEGftbf5+0H1Qcb8MOiJWWtYCah8KlhRriAZbonLfJyr3DOIMJinFFC/8zjqmUItrWcpHfBZDaijDwIkqdxrLLGWdyp0zMuJRsPRDl7RWvSFAGUYDffEY9o0No5nPIdaooTcWlV/9iSQGBvqQGe3F0dmTaERCyIwMY+ycfQink8j098skNfakD8RTyJ+exfyxScQZG2RzEqCyN7xQLkpjQ29/r7TIcd3Mzczh2NHjqFYbmJleQKMeRLFEgXATjUAQs8UsmrGA1PJ3DA6Ikc3C7BLuue8oSjUgWwGWqy1kG0BWAL2BBoNvtu3SaVHKlVrblvKdZwhlnq5i8SqlU6XhuQeqJXRA9DEsY7DnXNpV63VJJk0UJxm7q6Er5U5Wag3aXTVxq4viHKB3vNydU9zRm29sESxMtGVUqmWvtilZxmVioG4aszuLsoxs5SasmYTWA1Xc4zQ7+oB6dLYBvImfbKFzEXOQS4mm+sWi0HbcJJgNUDxzx9334OvfvAn3HDoigJ7p7VVDj2pZBBMqAlHVsPQ/i0Wsbg9Ue/JzOj2ILRE5ENStnuxbEBKYjFaWjMhZkFo2SEW+UTO+yM0HDnuvX6Pkn3meBlIdMNQsjMIQnxaWcoQ37UrqtOyPdOYs6umtVDI3Txv+4bfssbtJPZm1NcOAlSvOsn1zSGK7CdkMpepF9iUASFWnepOrranR6OpVrnoCBSoCumboFtn6rIm/wfqsxco6t6y4tnDPaP9ulsOnmtuZqKOoLQCS58lA2QU/su5cmcDWIGlKCsUM+Jj9ml6AVJowJ06roUGO/mJQqu2AdOPjfOOg9K6yR5YWmDtGh7Fvz16ce84BDA4OiECHfb7M4BNJiuR6EGcvuhP8MTDkfAOjvN3DsyKj4BrwA6JVr4NnQew/v8LmBKBjfRlEyybHIEaDO1kbzGRszVG06joupL3TuQ9SEMeaplHsBHEGIRS9KeXO4Sx016pLrbzSDAvly12c7BbruCwpUNy6UuluAjkbaiGu72uCajdgr3zjeo1Da+O0z36t9i6fvTsDmL1x093/5t+z7n9rujGydq/YEhWQDgvykXWkwkHsHh3A3l3DGO7vQSLMzFBNTmhzSsAmkHMMbyRAzQx71N2wESZQDtADkaiMsr39rruwmM8L2NGkqE7QrDWQFrc3kbfjwOgABkIhpBsNDAQj6AvFEK0FxKWuEW8h0BdFoD+F3j2jGH7IXkT6kmiGgEQ4gv5YEvFKE7P3HsfUXYdRmc8iXGuq/0GohXKzguVqDonBNAZ3jqDWqmN6ehrZpQImT06jUiDzSnV7EOVKC6V6CzO1Aoo0sxkaxPn79iMdCWPq5KT01RcbTSzV65jnlDUEUKAAkzgQcNbRMp64LgGztKu5jpH2fiijrmmIxn9zjKozfWG2Lewsu0P43IgArsGHyM1F4HVvyfXvrF71119XGOf2zFqjJq1+NJa59tprcPToEbya09baw1lKetwfP6Cz3ucD+pkPVCdL1Q27nUVIfZIXlONISbVzPCNH6qnHMNfqzPwCvvP9H+Db3/uBUDCJFMeuhmThq7LTDakXUYJS6DrmTiNUvnyQluEWEbp8qVOcH+DwBlobFzc5qyGbcpvgxmPxZRm2/6D7tHQ3xStilfZwKW8YgDMO8TNdy9Lls1w/ZZQzxN30NyruKXzh55GqEvB304Ts2jJapGuZBhia+ROIReQXUetW/qIjnynYNWtTIG/UtXWvu4TQTe1aAGMZn72/e/MysLWShUTCK+rwqrewa2gBpG2IfpnH/k7OReWXK+xm1ahEp7e17YEZgLg2ND03fZD5sKp6nQEcgysdSdogdcfZ0O5YEhg72p1riOMUpdZO4SD92MPM0BXQx0ZHJUM/cGA/Bof6ZbOgURKzEgri0skeCeII8twwuA7ZsumvUxuJKtOfZJRrp3NgBZiTafBTdO/C2/3Ta6TjH42pIKhLZuJmo2t27gRwzoSDWTqzbgI6wVxc8jj8oliUoJvGJBzvKip3tq05lbtkRRTFNUOo1TUDZdBJIVWeY2Bl7ar9K8Fe52/rn6XDgPVhaGvgaq+1AX1lxr+VNPvBAvS1jiurXTwFuJYcK0E5NoNEAfSGA/RB7Ns1imHatYYpxtJW4BqvIfdd5YulVztGAHJaIkoVDNDpFEcgv42AnstLhs7Astmg21kDCeqTCESFZewf6sEQ9SD1BvqaIfQ0I4hVg4iHo2jEWqjGW4iO9GD3Ix6C4YfuQSgTQzgeRl8yhXQgjNLkHI7efBCTd96H2kIBKCvVHsvEUA01sNwoIDaYxsj+nUj0JGXdHLr3CLKLRdTLQVRLdJAjJR5BvlrHfKOCYqCOTCyG3QODQuMXJYgsotBoYKFewUKjgVwgiEIghAIV7aDTXUgocQnaXd+KZOBOUyPaIXGIlJ1AWATbV2RwalAFwZKJM+gloNdVj0LrAA2kms4ISFeaPInWpr3G4rMkyAf0azxA73i5/wQA3TZzOhNZm013RNreVBw4rAAJ5yzHq6pe2ZoBENC5YdCqj7W4ew/fj2/ceBMO3nufzEhPZ3pQc/UM0qKsR4oBv8u2RERE0KeBvpscxgdLKBdxRdLpZta8zxtHwCBIS0udy074ftLxOm0sLODJfzNAl+DBG9DSnYHzfR1aXLM7/gxfPkUu57WKiEx+3s1/FybFtZ2JeRHrkDIWtqKZHSNHdxyloUlx6+cLmemyN5YMCOiWiZr1ITdlTg6jSlm2Vhm0oyyLD6CrZYamU+BGvlpG4tPjFrj4zJABuQU8fjBk188oe/tveYAE0GWStjpOuR5xArU5FLYDjjrrXUqtK9sgTslaBhIFeUDoSjrsSVRudq40QeGmIJE1AyD2hHNksJr2qNFEQCn3VApDAwMijONo1P379mFgsF/ES+EoyzcE9JSMWmXPrt5zqnzLDtAZRLnNwSn+Bci7tBh2T/QedUSHPgDaaGF53si4uK6CDqC7aVKOuZAMncyXm4Wuz4E6aNGi0wCdAS+zcZmFXlJgZ0Ai60cydDXdYS202qLTo36hSk3Vy6yla04jK1t/iVEK76UbPEkK2ZHyZ2TDms6usV1uH9DNrGeNCELu/1qvdRkDFyyu+j0I6DJ4ypG/4kTWkGSFAU0yHMT4jiEB9KG+NGIcABLgcx5AnckK9SHEIgI6WTyClYwDbYrKneY9YiwTjmAhm8Otd96JhVxR6svJdBrBQBitRgtRDv5p1tAoLGFXTwLjmTSGQiH0NkNI14IIl5pgqFAL1JBvlREbymD/Ix+GnQ/dJ0K5ZCqBBFsqC2UsHJ3EyTvvQ3ZyFvF6EOFWACUyfdEmGvEAso0iEsMZ7Dl/PwbGRiQY/9pXvoFCtopKoYXcMtla7ldR5Mp1LLeqqFBBVa+jhyxAMiXfk1l3tlbBfLWKbADIBYMgSZ1v0P9AB0Ux0Okwxm5t6KambK4H5pIkWfmKcVbYlbi4EpksscNJBKadzNwA3VbdAwX0P35VZ3xqvlRUJuDBytAtm2pT5d5GT3ChSlFLfx0hWDft6oO7bMautk6qk9mUZAhOzCXWkoW8ZNnMzG+57Q58+7vfw8zcvIxcLeVzAqayCctwmKDUzwluYr4fi8tGYQDdVoi7DJ3vI6DzZfVZU36bYxrP0Qa8EDBsk+P3MKtYExF1By72ABvAEQxIf1u9uaO8VCA2MLYSgAnSqCtgSYKZs2yqwhBQ/KLqd1EiO92AKfcF2Jp8H6NM+harclPPhdmelkd4DmKj67J8E48ItRzSIMAPSvx7a9/PD2L4ZwNQAx1/IzPBmwU0VnqwurkFEP61tEBH93HTZehR5bOk7k9tBqkxN9fYWTTKgBpXCxAXOgKwGDuwWyCMcJAboA5UELtXZuCi8SDQc3PtGLHIzGO5h1EB52aQ15ibr1pBco55JpXEYH+/tK4R0Kl0Hxjsk0xcAT0pmXkmoxm6OR0SCJdcht7e3E0rYc+Z91xJQOK1s7UDJv9ie/bNBHRhrSwbt1q6tOQpU8EMxMDcSlTqoFURFbKM4C1zkhU93Qvqz+7U7QwEWSIT8BcXvboAOQGdmTr3QJarbBgIwZ5ZulbN1dNdslWTB/PaC+X+48vQLUBcE7XX+Yf1AN3uzeo/7vQPjrmTrI+0O4NxjjmNhBTQd+/AQG8KsSCvlvafV7lGHeUeEOMgskQK6JI8Sm0tjBKzVO6h2ZwYyyxkS6CnbLoniUg4Ls8Ds/tAvYxGIYvRRBj7B/sxEomipxFAqhZEqFhHiEqvQAvFegmBVBRDe8aw77wDOOehB0TkVl3OoTCzgKWTpzB7dAKVpQLiwYgEDLlaEbVkEPVEALlWCemxPpzzyPMwsHMElXodd9x2EFMTM1iaL6GQayKfb8o0tSJ7y1tke+oIVGvg2Q6kyHAlZFbAYrmExXoNhXAI+UAQuSaV7i3UGG274FAGell3Fde/BLb8vZOZU/UunJ57H5emdBCImEb3FDGTkkk3br/wMnTjpDUcdZ1dq9xwYze5p3Vn6MeOUuXuU+5F+QYPKqDbOXZnaQronU3Wp3DtZ7oBj8eQIEEsC6n0JaWhoyKldYu0HutyzBTqTUycOo1vffu7uPPuu+WzovQrdvS3WBc64xcRN3EyWSwmN0myhmq1PSKVEbFpDHx/df6czciVjckZuVgd3WZaE8B5Q+y9Vve072cAbsBm378NIk5A5lPU9hk8pqnqZZMQD/giagRcZ2TDzyf7YDV1vo+bLmuUbZCTNdcQ9zK1elVA18lCXJwqzlNAla3MU4ObZ7Fu9nbMbj1BN5Dbhsjrwc+y4MLP7o2dMI2AfBfxM+joL/h+H7gtMLBWD58R0XWoGQ4BnX+w7gTJ0OmS5jZJ0T4QPtz9Z+8tnQ4ZZZNKk7Yw9xDLcWnzSgW8E9OJTWvYDQkioAdaqEvNU/NMCmU4bpKAvnvnmIri2Ife34dwtBvQMwrozrSC621paWnFBDx7xiyIsoCvk513Amdbaz6wWOnCfpdnzdXQfXGcgDwzOke5r6yjE9AJ5lXJ0qVlrVwSm1fJ0IsFAXWh4aU7RZ81OoUR0CstEse67mgGRWEcf3ET1/vmUe5tgZwoOFwhZXUYfDAo9/WAfCM6ftuA7tgTAQTD9pbSurxyBPQ9OzlvfAz9mSSiAQaPDtAdpW41dJZ9WOfWFkwtQ5koTjJ05xQ3t1xEKxJAKpNALJYUNirME6iVgXIO4/0Z7M6kpIYeL9eRrgcRqwLRJoP8oFj/NsNAJBHD+N7dePxPP0ZAdv7kKeROz6K6nEd5MSsZbThEdXgD2UYJxXgTtQSQD1TQv2cED3ns+UgN9WF+eRnLS3ncfdf9OD25gGKhhaVlzgqglzpQpTit1UAUASRDEfTGed5RlKoVLJLN5ZTCaAS5VgtLtQaKDYjtsPSsuFHb/l5Mml3cHkm3y03Xsp1YKsvvasYouQLxnJPYXHmqPUlNooEO5e5unysYrQ3oZNvWotwJ6H/8as3QdXxqUUuBD1aG3r3J+lQsAd2U5Uap8kvahu1nVz7lbjVMrXfSYlJpUW4MBDIdHpBHrdmSNoY7774HP7rlFpw+NY0EZ6Y7epyfL1m2C7FIUZJa5n+bXWXbLU0M+ONtwxk7Nx/QLUPhv1mGyPtH8w++DHg1w+3Umi1DtZ/xo3MVp3VMXgyYeDwbXGIZLK+RBQp0RmLQQwrN/o6AHomynUKzdPb5qnitQ7szwkwk2ELG/cGmp7E+zuusPeQKEqp/sPdpxkYw11pdu1ThBFztQMybyGbH4vlz0+dxfc94n3Lnew3QjUbXNaNe6d3v9TdTH5w69Xd9IGVkq3MN1M2ZQ4FU4a2CTP0+zIp1nnhEvJ4ZdbNWzPeTOuf/RO0eCUkNvSMmJOWujA3r4WzdqXPzZamDDl00MkomMdTfh927dkmGTte4vj4COgPMCOJs10kkJENnC5tYujofdwF0Wk26koxcd7/10ZnNdHc4tAMmL5+1Z6ytXXFBSxvUBcD12gib41rNZH05nUhbFFcmg6PUO4Gbv0v9XAC92AZ0Zun8d2bopN0V0GkgE0Rd7JTZFaLtSJx9bQrjdg3dAF334fUNOh4Myt2tmdWB/UzDI/996wH6ihaEFQfXIoPoPZQFFvpcmCGqC1pNJKIhGYiyl+sonRBBnPyKhtEIhKQdTTVIdafjUECXZIGBJp9HuluGIlhYzgrLOZfNoREOIJ7i/pFQQOdO2aghUC3g4XvHMJyIIlIsIJwrIdOMIFEPItIIIsTecw4xEfauiZ5kEo+54BEY7elDYWYOrXwZQZq4lMpiD1yjWrzVRCFYQzHRQrMngkqkgaEDY3jo4y5AvC+NyZlp1KpN3HffMUycmMPCPAWi1FGxY4m165r0syfDCuZJDoBpNpGnW2GjhlIkhHIkgmXW08s1lBpsG6NY2IC60z7My2+Arom2+WmQ6PMDZO4Vem/MM4XPOXFKGBDJ1D3q3a1m+TcJpdZYRcIW2rS1jiiONfRjx47Cp9zbxjIPJqD7p+lnXgboFn2Y89lGgO6KGHJYmhwwQ6dymJOtCOgifJC6blMW6LQbAXjw4N1YWFjUGjtpd7E2DevNIqhJBq3DVLj5EGSMduaNZA8mX1YPlxvdaMhGb4Djg42Bfi5XEMChOQKPZxapRqXY9/UpdLtOBKzuGjE/iz9rw3OMvjcq2vr26UrEkNECCNbLCeqWNfO/GQnzxfPi8WJxjo1VOl1aj5xHvOyFrU4LFgMfBmP8d/6bZo1SiVtRP/dBwgIHAQNH21pWbmvArkH3z3X/t9WzVfFtIr6OxsC/tnYtNfiwmd4dK0cNDM3lLSDBoTEdUm13s+G1rBFGPMzKYADlEvvJ1UyGL34OAZ/qYc1eVYAp50qhIc81EZMMnXU65ppUuqeTSQz29Ukf+r6949i1SwE9Eot0AJ0WmZmMdBVYWcXP0O3Z4XnotTH2oqNl8LN2+7M9mwYuvkZDMnMbaet84qV10d27NqC7CWsW0OoQJK4hDbIN1A3QTQxH3QuZMAN0KeE0WyhzT3SDMRh08nllDb1UVrFhB9Q7LWxKfZKCX3NfXLeevTaArn28zr+sXSfvZtw2C+gae6x+XFOAmP+B1mId7U4vcmbou0axb/cY+tIcP0pDraa02nI0LSl3BRZmw9ppwTUjbYjcB6kVqvN3OsXlcOttt2M2uwwar0TiZANjIrYUeWKjhmC9hIfvG8NoOo54pYRYqY5MK4JIpYVWsYZYIIR6qYxkPIYA7aizeRzYsQu7egcRLFWQQEha68gmZstFFFmXj4ZRibWwGCwhPJhEPR7A8Lk7cd7jHoF4fxqT09NiJXv61AImJ+Zx8sQcZufIzPK5rKNZrCDSaCIViWIglZFJb7QeLtRqKLIEEAmhEgljsVrDPINKtuIF6JRH1o6e9h1nRenOkfXPYEdLPhKwmwJeuodYkiR4W8mNz47OPJeMmUGAMX9O5S7Pars/qD0U+IwFp+W/swjoBLa12tZsI/Azcf/P3RuGnzmxnmtZoG1SfiZngLj6Z2jPLyNTLixuwgRzU72XhaorSlRfqlRxcnISd997CLfeertkzNLDTXCVDUuzWBlqkkjKzeRGw+9tGzUjMdYyDbwlmHBDSnjuBlL8ezUVsJY4nQFt/uv2c9ZeplS/gqzV5P0NWceD6rAPPztXyrnT0mYgLyfsIkSZosRo3NnXMsCxLUI2fDc5yKwOZTNvsXOg2L4vqmewDJhgpy5qclxxS7LWNE45UltTy/AMSO28bXMzjUQ3DezfbwMW/1hGvfuZjQnO7Nh+cGNrz9ac0f1SPuAkMdEIOJbB9dlrNq4Ul2ZBfORU0a56ijAinOjE+18lwLhBQs7uVnpPpe7uA7oGTBwW1IqEZFRkvVIFa5gJiiejEek73ze+G/v27pUhLT09Gamh82dE5U5zDJrNOEDnuTCwtCl/BuS+FsFA3Rgcn373GQ37WQtQLdiS59hlFZZxSNeD+zspxzj3RsnMSbG7VrVikbVzHakrzJm1lTplOzN1ms2IvkOyc+o96qg06KvNedjWC8x5BDWh5jmtjc+q9aGv3AK5C7jebNcG22FjlBM1YaOKkExZrKvEdLa2BkXsphdG37sGrmsr4wbZVVvFbJ9jXSBnHtTWtlK5K7Uf7Xss4K3lnvYad3/g36XiIYyNDGN8bAQD7EOPUOOh/v+coEbQ0pGeKsxU7YsKdUUgLLwxu34C0uZ1z32HcGp2DsGEcsrctyUZIjPVqAC1Ip706Ich0ayq0p12rPM5lOaykqGzW72WL8oYV4rgMqEoBqNJ9IXi6IvEERMPNrYr1lAKUtFekV+sn5eTTYT64oj0JzB8zi7se8S5iPWkMLMwj4nJUzg1OYeFuSKWFiuYnStiOVtBbrmIeraAFILojaeQiSdkIBLXWr5RQ47dUdEwmukUFitVzHEtMr6nqFXQhPd9JSsqRjNUrQub6UTKbuCR1T0iYbJjbuw3g16yHG79mJBWBaSaRHU3Xa61xrj6dJqBDnJh29qf//mf47rrr8Nxjk/1a+hm/bpWhs6HwCxQDbgs07JN17Kh1YB3LUDXrIXGJpodbwTo/rHtARTxEm+BiJDq4hjHqN82FdpLFksVqcPNLy7h5OSU9KbPzS3IBkuTBB1coX7tjFDVwU7d4aweLg90MCi0p4GoKdV5bUywpi1ene+i164mAYRlwD7IGLDZxuvXlzuUtfYutylce3AdRWZ0sh8oSZAgs7lV/GXsgYi4aT8oquy4it2cmt0U52y7IqDrSzcz8wrQWo4JGNXP2O6FAkSHdve3Krt33TVb/5z9GrhtxD6Y+xmlBS+WmfseBp0MXK+ZnyH5QQIBXYFOnfQsE9UNzrUKKi2hpQQZ6auKdmY0pBxVi9Gpi0lrHzN0J4qTmjPr7AE690VkE2yScWGAxWCxydGoMfHDpp/7vvFx7Nszjl27d6G3t0fq8bFETMBcf6UlqLTgj+vTH9vbnYEre6G/uv/Nrr0fHNn1MUCXwNC12NifZc2qzFc0K8zSZSysm/qnzx5FqmTMNEM3NzsOZeG8ZsnKXcAso1MdmFsNvcgWSAfoIt6k21yRz3UNdakfr/4iwOuzKtxUO7C04IXGH9wc/TXR+f4q5vSP3gH+tdN+obw701xXPTH7/LWCqNV+qHtP9fcNMSQRmfrKUpPcFHEubGGovwejQwMY6OtBJhlHgmxPJCoJThvQnTZENCBihqR7oQiyxTUugMXFZZm5fWp2Gk3OIZCOH65ltq1SlVwWQL/w8T+FgVgAY+kUMq0gStMLyJ6aQ6tQR6IRRGUpi0Qoip5oHKPJXgxEEkg3ggLuLDsR3QqNCgrhJpbZdx6oopEKo5EOIDKQRGwwhcH9Y9jzsH2I9SQxt7SE22+7S0Rx1SKF0nHMzhYwM5tFKV9FK1tCvN5COhJDIqoivhKthGsVAfRKLIpmKoGlWhVzNC5y7KWK3jpdINblwfKPCUS5vqRU5zYefZY0aCL0ms7JEgJxjXQiWwpGxXNDjIA6vNDaTaTa1rYqoF93HY4f3ySgcwERhM4moNsmYgt7I0DvDhBWbj7cN5mhawsQM3T2olc5WcdtEKyjUyHL1pdypYpsvoD/+eo3cd/h+2VD6e3ra1PsvAkyXpWxnDOKURtVjb65iVAwx3Pney3rMbEb38P3dwRbnay9VFKGQw1YzGVNaS4DbsvwLSjQ9+m/a5becWnzNwZjQ+w4hrDiRMSadFQFc5JNucWqgYNm6wr2nUXIDF2MT9wi9QFdF6326HNPN0tEDSo0MuWVkuE3Xruhn4lLmOCMg/Q4TmLi/q4NJl7gYgGTvZ8/Y0DFz1NBm7WVrZwOtyLbXFFDtbG9CnZ2fWVQhQE6P1CulTMGcj3nMWnh09KJfK67P1bTpxOhsBIuexUTGbYe8v4zS2JbpIzybSIZiyEejaCvN4O9u3djz+7d2LlzDD29GfGCjsZjkqEnUklpu2SGrp73GnQaoKsuwgdv83XX1kar9Vl/vQZrepG7yxnK1Givvfac69qToJKMlqPcrVShWYcqejttax1RnIlVWd+zUpYwYMzQXWubmhFVpXabr1SlVGZBpvSxU2TndCcWbHZ+N7m3AhNLGxJe2tpyNRFhFrxs21+jisquQ0MWty94WgnoKzJjSVrXzN/dc6K6BgZoPrXfmTC5RoDizt9/RqQey2C9/ZVVhaUMg4K5eFCEg0jGIkjSDIZaDNoRs502kZKAR/cXJuKddSDXW/YCUsw8bEj2zenpGcwtLSAQDTpAjwpzpB0tmqE/9uH78MiH7MVjH/oQjMSTyE3O4vjBQzh9+ASi5Qaq81nJzgeTPdjVN4S+YAKhYhXMnWVEbxjItyrIRZpYClSRjzQR6I0CPWEkhzNIDGXQNz6EHQd2I5qOy1jXw/cdwR233oPcYgXJWD8K+SZmZrLILzydoJkAACAASURBVJUQLtYQrwOcbciuFO7rxVoVi5xOyNbSRByNZBzL9RqWON5XWpf1OvJZ0fREOy3a+5sLJq292QJLYb7EIE3vgQTyTmeiw8DcTAhphVZXRUlKVqyGtYs+ZBcI6BzkQuOadoZOQGeG/mpVuZsojgGEiOK48fPBJNhx07WM/Gxk6H6EaRGy9kSvnqG3gdRb1B0q3y1gyRao7uQmw6ygLDV11tJZ36D4ZjmbRbGi/uZshfnhzbfj+z+8GZOTk5JxR6OsmevTwQxdNkupD3cJ15wDHM+LG7mNBjVwt/ebgYzfasVNy/x++R2M+uxmOFa7RjLi0AFGN0vhAxHvlwnK+OBycyV1zP5ltufx3/lwFqktcKIt6cV2G2cbSEVho+BoGbqBOwuUFuTZfGAFZ1OJK4VHsOHLr5P7bWR+QNIGUmcYY1m5HwT4P+vTqBY4tAHXme0wi5ABM1ID1rnetp46QRQfDwrZVgI6r5kYApmBjGN/+JBaLZ1gTiZHDGTcBqqDWdS3nWpaU4QLyJHaJNDQFIWbIAOIak3ETHwvN9y+3h7s2bUL5+zahbG942LZyaw+nkwIk6SA3is96cpMhATQ8/mcmyffEuPPMrUftYqIyAQgqzUd1OMcwTKZDFLJuDACHFqUjqvQz+6DAoOa34j4VJS9Dsj5u9XVyX7wnrmZ5yqKoyeE9qGTlSqXSKlTqKrdJyKGK/GX9p/LSFVXQ2fmIsK4RgMslwk0ifCuswnq88ktco2t0InE2huo6ZHdWjZqXIkXqpZV3Ef2ucM2efm/KMhVRu6T7rZ+ZZEHGBgTDFbhDUT/5PwK3KYuP2tg7JPm/mc490R53j3WoM0YuEmULupwvfnmdKkdGdwPAxLUtxCWIEY7g6o1pdSVWdDMWKWELSlBBjl3XgI2ruUoxQwy7paBWDAmYhJx2BRADwfQdID+0hc8A7sGUuiPhhHMF9Fkm1uxhlChhtqpeRSnZpEIRtAfT2M0PYB0K4xmroxIExJssFm+EKwjF29hOVRHMd5CsJ9UewzpHb2ID2aQHu3B4O4RhOIRLC0uYfLEKfzw27dg8tgM4uFexKN9IPG1NJsDchVEqy2A35f16xZQqFUxT0zgOk7GBdQ5zqXIBNB17dj+bOUOR0a5gIl1dqfbaAVEtOknEsYK+XuUDB5zQSSB3EqCMo3VbfjSbdMF7n6Ix2dXPPhFddPC+O5xodyvve7aNuXeMZZxbWtHfvRNAXRuwj6gW4ZulLhRvN1g0gHbM/t+faDyM0lGipsB9DOP7UXSLW48bF1jdlyT3wnofJCojs3m1GKShgK8JCcmpvHt734fdx08qLNsAx0XIF5iyWijUWeNqiIc+c5OuW7Xo9v6ld/L1PN8j1Gc1rbmB0j2b34vumXu3OxZW+1Qbtoi1l5YbuuQ6+geVIIG/5tZGrUBVLGGCDB8sN0cbrF6pSlORQ1u+JAbHS+5umxqzHAI8toeZBujgXu7J7k9g9w2Vtc0LLJxlze5GeACmh7la2vB1lGbXhcHtc4kNh9sLavn+dgatWBBJ5ipqx/BQKYLO0U8z3etl5nCyANHgKa6VfQM6mutCndVuZtITu4he84d48FAwpTw/FnrVWfbX4WBUqmKsrifNcVDm54L6u7VyR7plc5sisMjRoeGcGD3LhzYOy6iJoKv+VdT6Z7O9EnbIQMZAjq/M+cX0BdhKV/E5KlTmJyaxtT0NOYXlmRSlrj3yXoKChPQ09uDQSrqd+7EvvGd2L9nL0aGBsSwJpVKuK4aDn3RaWjLywUs5paQXc5JHZyZNTO4ljjotWTzF1MY6ZioqqWliICoP6AbWVNAfJmdJ0tLyIq4TYHeylz0Bm+XQwQetcRFwGFuJar6cATktxoN3uE6OIVa9UeqIubLFCLWQyxZEFku9lqLRUAYoahunrw/rUoFjZYKZ7WfvQOKVhftALl+L4Z68jyIKRXQrHL/KYPm0bLaPFw3BkyfVTUg8YMBqfhTs2HPcoxNVqT6arKGqy6o9I8pVqMEX3nWoohwtrlroaoQlRpVtMLKEFF4KaU3CRZ4nkCEQMoMnQYogTpqdHqjUNRj7FTRzaE+vOJBVEplVBoV7dDmvkCr2ChZH54t10EFT3ni47BruBf7RvoxRF1ItYEI54AvFRE4fhoVGsYEwkhHEuiLphGrA/VcSTPoSAjNaBCFSB3lTBjFZAClOBAaTCIxkgINZSK9McT6EugZ6UMrBCyytn/7vThxeBLzU8tolkOIhXsRjaRRWC6jMpdHgKbtNQbzTNZayFWrmOM6pIqe4tR4FDVeK9drZmU/ZU7s+XfdPhLkuk4KWUstAXQRvjrWlQwQvRR8Jpn3mxmzlax0z1fdliwXt17WA/SQiPW4tymg7961e+0aOtvWuCIM0NfK0LcL6CvoIo9i1khVe035MHfX0P3N3afG7AK0VaAuOyeQy8br1O4qWONgiJL8EgVto4XlYhU/+NGtuOWWWzA3vyAbEj3JtX2Nz2kM4WisrYY2QGibkLg2sHYW0Gq128dMvS4Pk7vJ3EhVXNep3VkN1Ad01gZlWpfvBrdO1NY5vipcuWFQeU4wEcqspR7bQqc7BzQLCnQVKdVmm85K0FSBm9XOhU7tzuS9zauzh63MUkQJ62rwBE4OvfHp3VqTU5vYoaAbm9C8nSZCR5zodm1ZqVgzilmLljR05jB7Tx3t6wYmrInk3j8ofamDVDRxCiPqUe6aIakoUSJ30X2YIEZLL3p2WmeX+myYc6abqNAghQNLqAqXbHDlGekd0Bc3EH6vRCyOwd4Mdu8Yxf7xXfLrwL5d6OvvQ09fPzK9/bI+9WdCyC4v4/jEFA4fO47DR4/h2ImTmJqewVI2J2uOqmHJslWzq4NaImGZw07/+JFhmo/slFnU+/fuls8lpc/z4lCOO+6+F4eOHMXJqVOYm5/HUjYvxxWlu2R84iWnwzpc1Kk6g5A44EVDQSQ4iwAt6TrJsyedwyrchuZXrDuktbYNSfIoQ2/0WBQOGntQ4b12Uxf1+3Ve3eQ37yvNe1gGkXOKBsWSplKH1JMZ6HNf4D0yNHaPhzWzysHtGVNVOG2gGfSRHKxLmUCGRXWdy8qs/Uxann8jw3vE05+lvgiCrtzB4JQiVgYcprnTNjU1I6J/AbUcsXgYkUAM1RYDqrqyG8wemdwwoNFSu7JLvBY2fTGogRP3Cl4DcYgzxbX/Zze2Wo7VbnpXRkOJTQ3Ce3tSSMbCGOxNYld/GuMDPThvsB/n96QROzGDwpFJhBpAMhRDfzyDSCOAarYoARKV4+VQHblQHY3BBOoDMTQyUYSHU4iPpkQQ10oEEUyFkOpPod6sY256DvfcfjdKixXUci0UFqsoZhm0RFErNtFYLiNUaYFD4AjElXoTy+UKFsolZEEr2ihqXFNU3tPlkXoal0krwejsXR1DZYI4zRGcdbQEtHU35IkucjoBVNajlXtM1+GWaCdD12RDRJ6iel/JAvm7RTtDd5m6Abpk6Kyhv/JVOMP69ccF6J3M1TVfbADoPs3cAXZ99lRnQCN99khXJWvg6q/XWXPTLEDaXmhswSiTG2wrjDsO3iOAfuLkhFDQzMq5QRK0ZDylqO812rKomstdvecDEhxYBMcbIlmxm3jGB4kPt+g8HJ1rU7ksSLG2Mb8uLq5tVqvsmhm+FjhZli6A4AbC8L1i8iGbpoH5ZuBNNwv+inPOcUx92yXzdVSRf76bO6ICpm3M8ZiOAzXVO++P1GYddbUKadn+GGN2ZNhJUK1WmfmS2jbNBI/zhje8AS972cuwd+9e9PT0tHvu7UDWWjUzM4O77roLl19+OW668UZlJ8RJjZE+e80d1eAAXcRhZv3KJ94NLVEVq3Zc1PhnDqchmLtA6iUvfSle+cpX4bzzzkNvb++K8+F65vmQkj516hS++93v4m/e/W4szs9hx9CgAPr5552DC847B8ODw+jpH5SgjWtueXkZR05M4PaD9+De+w+L4JOK5MuvuBI/+7M/i507d8q69NvZrCtjdnYW3//+9/GhD30It996i7TM7RwdFkDfMTwo4Hdqfh6H7z+CielZcQtTv3VHw7sgZjWWWTgbZp0EdrG2VSc39t5XJavxMp11FpEch+tadBtBEXUR5Bkg0ZZUJi66ksB6a1GAjIGB881ngCHPcK2BEte1ALHOcNjopd9LgwMGLTxH0d7IufBZ2+gIZ/47k0NmcMy0eVx+hgQr0nKr37H7xe/CBITtaayRJxJRVKoNCZhE9CYBvWO7LAOUwJpmb7qu+TkUxwlQdTkpdt/XTVwa8DYz6E7GIxjpTWH/8AAetXsETxoZwM75HHL3HkO9VEUqGsdw7xDiCKO4nFexWCiIpVoBy4EygqMZRMZ6ERpMIzqaRnQ4CWRCqIUaaCUCiPfERXsxPXUaMydnsHR6GfUc0CgGkJ0vo5iro1poiBgvQgtZlnXFRraBpWIJi9UK8oEWKtGIAHqAI4qTKnaW/Y/aMffoKy5rwMM9XLsAGm17cF4n27P5s1ybfEYcorfXlMQ97hrbhEJJXlw3kjr3Mnk4M+jjj3K9irqe4t2WZehvwbUmipPhLMfxH//xH5K8toezcOO1WjAP5NfQ/bYqobL8iWhuxfmZtC3C7gzdB3SfcrfWLR63Tb+1p1wZPdGhQV1q6YQ7bKUh1aFtbDLlyQZDsC7nhkMweq01gPmlLG697TYcvPs+nJyaQSzBOrqML5CVztogwdj8q8UByM1w56LtuLzpDTc6Xa+fCoP48zblzNTyfK+J5vyNVlp+Gg3828c+huc+97krNuHNbBH33HMPHvXIR0q2aq5us3Nz0su8lRfrmv/4j/+IN77xjTL+j/dcDHbKFdx+x+142MMetpXDyXu5nr71rW/hWc96FpIxNUUx4R/vEZkEZn8Eu41eBLHhoSEZgsIaHm1H6SHP4731bW/DK17xCuzYsWOFinmjY/LaHzlyBO9///tx/XXXqZCQGWEkJtaskqG7dhWtoVNk1ubN2yKrCh9OKrtJrzdb+KNXvRqvfOUrceDAgbYP/0bnwn8nfU6wffUrX4lCdgl7du/Ew889gHMPHEBvT58IM3kdTp46jYOHDuHwkeOYnZ/Hh2+4Ac985jORTqdX0LrrfSbX5Z133ok/e/Ob8Z1v3YhENIY0XQc5f6BeEwtlKoNPz23u/vifRcMbBiUEdN3sGrj5jru2vIa4FzD4ftqFTxbQ4KY5eXpmU+ul+3x27RhBIqqDM0rVOr5/y23bOp+bb74ZF134ZNk4PyrP7PO2/Mx235d7770Xj3vUI6VM8bUbv43HPvax665jDuW56MILMXXyKNLxmNyvfLGKkxtcGz7j1157Lf7qrX8p/hxb3SM2s4b5Gf/6zx/Fl957GS4a7sG55Rai04uol6tIxZIY6B1ANBRFsVBCnYrzVh1L1QKyqKCWCiHYn8TA+CgGD4wiOhpHIB1EI9yULD2SjqFQLogGaml2GTMn51GeryFQiaK8UEN+oYxGqYVgHQjRVjwYlkAyW6liuVLBMsdXszzK9lIOvmLQS1BnGU0oByZu+i01YdRx3To+WjUkAvzuTR3tEctpzmmOP9wONrUjpI2N9vdOw6HJjSv1sNbvRKgmYjXmi0BO3OE5jY3txJ/+6Z/ive99L44fP44//MM/wOTEJD792c+JMFyCzWO33NSyLFN/UKNAHtAXxfmipW4A97PpbkDXSKMzKF7+7JzirOZsQjJfVWtiJjueKmypLHbg7tS3KuJRkUJNBo9oLd3GODKqY82cUTTJ0bsO3oNb77wLd959WLyLW8GI+ERzgZFOEjAmNcM6EGtR7Alm9u4yTGk9cC/+2WaTWwZo9WxeEyqRLcP0s3SLAHl96ZD0dzfcINmlqeE38/DwPUePHsW5557bVpe/852X4NWvfrVs7lt5sTeYi+Ttf/VXSCZSQh/nc6Rvqzh8/2Hs379/K4eT9/L7fuc738FFT71IM0aKyZxKmveELAiz5cHBwQ2PPT8/j9GRUV2w0m2gmdHnv/AFPO1pT2vb6m54oFXewCz5y1/+Mi5+0YvaY02pZvdr/UqR6kxjNZHQF/kaWlZWyOo0m/j3z+v58Ptu58XP5DV573veg/e/93oMDw5g5/AIBvv6JUJfzuUwMT2N2fkFPO4JT8A111yDhzzkIVsKZPznc25uDh/+8Ifxtr/4C6W36asgIsoKas0mTs/Obur++N81l8vhyiuuwKXvfrdm1s0mDt1/RJiTrby4Vm666SY879nPkgyT7MfkqdPbO58rr8DVl/2NsEbM8u85dHjb5/PcZz9LNuoP3nADfvEXf3HLz2z3Nbj11lvxpP/1eMlTvvilL+PCCy9cNxDkvvaxj30Mr/qD30VPgoDODL2Kian1rw3vy1+/+9247LJLcXp6BkNDQ1u5HZt6L/eRD7z/ffjcVZfi2QNpPCYYRS/r2fWW7CuZVEb2WpoFFTjvvFZFvllGJdREOdhALRqQManDB0bQt7cX8YE4gskQWnHOKQ5iqZCVMtD87AIKCxWUF+qoLwOluapQ8K0yJQIaSHKXLnIgS7WObK2GLI1t2GVCvRhdJmNRRLkvMVt39tEmFLSiGJ9Hv1tGwd5Z5YqJlOuKkME3zj/A2by2MZG0upSSnI5CKqxazhNhsusaUoB34k8pSWuXCfGSYlMC+tDQMP7kT/4EH/zgB0Td/ju/8wqcPn0Kn/zUZ2SmCdnLnzigr5ahGzW7khFQz2JTivngL21saInBBanvqhvhqGI1A3Sq3QNCUd5972H86LY7sLCUQzNAoUdM6CcKQXR6FusiVVTLFakVMjuyzNoCDbvZlo2bsxrrxaSt+R2YrfDlZ+UMDAzw6DtfLBRwzXXX4bd+67e2DEyka3ft2tVmTa6++mr87u/+rtRDt/Ji5nfllVfib/7mbxCn+j8Iyc6ZBTOL3bdv31YO134vM84nPelJ0gdL612+WAezY/P8R0dHNzw2ZyCPjY1py6ArcXzpy1/GU57ylPYo1w0Pss4buEn+13/9F176kpfIJCneb46ZtDUmQS5bVFhOcYDOv6vWOYOZ7E8T//WlL+Giiy46K+fD+0Hm4B1v/UuxrkyxjTQcFvq7UK5gfN9efOE//xPnnHPOprPytb6+fdZb//zPEeVmGI2ixuen2cTUJu+Pf2wKa2+44Qa89tWvVnq32cLxkydlnW7lxWBZAq0XvkACVl7jicmpTa2X7vP5+xtuwOtf+xo5DksiR4+f2Nb5fOlLX8LFv/ALskFfc/3123pmu68Bg96nPOVC2dc++7l/x8/93M+tu4a473zve9/D0556IVIsPzUbKJbrYqC13rPE+8xZ2u95z3swNTUljNbZfvEzrr7ySnz6uqvxopFePCESQ7pcR6gFGb+aTGeEsVnK5ZErlyRDr3K2aCyERphiwAbCyRgSAwmMPnQE/Tv7kRxIA/EAqqE65nJLmDh9CjMzC4gGkqhlgYWJLPKzZTQLATTLOvioFWii3Gig1Gyi0GghT+tXlmy4d4RCqLPNk4CeiCMaUztsycDZdusuykr91sqx0J3OEOcJQEMq18IoQG7e7e5YIlZzewj/ypIFvpV6F5v8yH9TfxQtn/JziB2m7ejJ9OC1r30N/u7v/k5q57/xG7+J6enT+OznPicJLHHnJwLo7EOXLMu1o1gdoztD9zN/y8R1wlBns5UIylq86OpDQK9WRNmtrTQK6PlCEY1WAPlSSRTBP7zlNtx35DjK1SYicZ20xkOrSC/k+tvLkkmSLjb/dLsZ0pvr+tIFqJy/Nd9ng1gYsRrjYbXYFW1t1ap4XF919dX4nd/5nS1ndsxc2cbwwQ9+UJbOP/zDP+CXfumXthwYMPC47LLL5JcyFNQLVDC+Z1zqu5sB3dU2B9KJ559/ftstj6rNKrsRZHhMbdMby+nTp6U2LIY5AF7z2tfK9+7v7z9rexKz1T/+4z/Gpz72caH1CW6+dsAHdAYVrJvL5Ll6E//40Y/iRS96kYj/ztaLwc7rX/96fPpjH0MioiwSLSyZ8X7ne9/D4x73uG1l5qud37Fjx/DsZz0LJ44elfXPzaTaam36/vjHZBD9uc99Di//5V+SdfTzL3yhrM/h4eEtXRo+T1/84hfx0otfJEEcHeQmJie3DER2Pv/75b8ix3nu85+PD3xge+fDoO8lL75YxFF8Zlnq2S4bYxeDZamLnvpUSUg+/ZnPSunNgv61LtjExASedtFTMH1qSsChXK3j5MT614bPOJ+Z973vfUJbM0A+2y9+xuWXX4bPXHsNXrajH0+g10K5Khw22y7jqbROPcvmkGfXBFv/qCFIRBCi3zwaqLA7I9LAwHg/hsaHMTA2iGhfAvVIE9PLC5iYPoWJyWn0942ilgOO3zeF7EwJ0WYCrSoBUYXBxXoNFU7tC0XAiRr5RgMFilap62AJjft0MolYXDVD0hkjYmEnd/X0BZZYWqeCD+jydx6gS83cA3T+rHbWuDY2VRS6tkQCunYlaQBhs0AobuyYlRkOUhv0mte8RsqjXAMvf/mvYmZmGv/5n/8pepyfOKCvRrkbUHar3dmi1abcPcMLAr21EJFXF0CXdhodjSrgXm8IXVmtNUTJTqOZOw7eix/dejvmFpbV45gtAqJSt2le2o5G4NHhLTqJzMDbLrjV0Xm+ogR2UZWNVuX7+XfmA+8PIdGJUgVcfc012wJ00mikXd/2trfJeXEj3cyG0P0gG6BfeumliIT0O3JcH+s1b3rTm7ZdbzMgpkCFkTCzf94bVWJvHdDl4Wm18D9f+Qqe+tSnnjVAk+9bq+ELX/iCZOkxqqLpHOgCR3komaELdaYGOpyhXK5VMb5vH776ta9j9+7dZ3V/5Fr8+te/juc++9mIup5WZh3Xvfe9+PVf//UtszDrnRzX8v/8z//ghc9/vrTuiZ6m0dgWoPNnv/KVr+B5z3mOfOTr3/gG/NmfvWXLa6gD6BcLdb9dQLfzef7znivn87rX83z+bFvn838LoLNWzSztT9/wJ+5Zbf7fBejXXIVfGR3EE3tSCNN0q9lANJlCoieDZigkLFO2mJfJmOKmGAlL+yYFgnT8LFYKCKVC6GUr3O5hDOweQqgnhtn8Io5OTeHk1Gn0ZIaRW6ri6L0TyC9UkQxnEGixVFxDtVlFiUJOJieJJMrBoCjdl9n9xKSPz3GE44kT4vMgZTxXz/YB3X9mDMxtPzd8kq4nAnq3aZbXliUBges2MQGy2H4IY6kdTp12XLUD9+l+7k1kspnAMMj/yEc+IkEZSz4UuvLZZWIoydhPooZONflGGbpfu5CISOqvCt6kNEQl7eoObUCXWbQdQOemINR5rS6T2ArFspitUOk6cWoa3/vBj3DkxEmUK3Wt60urA+sWzkiFQjtnrG+Obx1Vu5ud7c1Ht3GQokR1CnjeGFM08882eY03U8w1qlVRLW4nQycwkt6kCIuvG2+8UZTOW335gB4NR6U1ideOIhqe13YzTx73ne98pxxHtAXRuAQK283QTZB53333iXbgbL+kRPDEJ0o9Oe7V0S1ClwGeTj3N2iUB9u8/8hG89KUv3TIrsplz50O7Z3xcWpVMYPaDH/0Ij370ox8w1d79+fysp110EU4cO6YKX1Lu26RmSSM/2a1DBqu/93u/t+VM9mwBOr+n0NoXPlm+8pVXXb3t83kwAN2n3DebofP+fOMb38Czn/kMrRc3m5icXJ9G57P4F3/xF/jbv/3bbd/XjdZsm3K/8nL88nA/HteXRKtWRqXZQCyVQmpgAJFUErVWCzmO0i0UdJBJvS5lpV6WCut1MU2qtKqIpmLo3TGA0f1jSA73YrGSx/HpU5ieX0K1EcTifFFGqJbznO+eBEPuWoOfV0E9EEAs04NYbx/KCGA6m8V8voACfRNkEE0EqYxaKpN9k358+kU4YyPLig2A/e9uJWH+nQA6qXrJNVaKuE3hTryygEC7QczwVUa6tP0ziD1+m7gljfw8JoIEdNbQP/rRf8LU1CnZdwjo3/jG17G8nJXA6CcK6H6G7qvc/Sy9HRE5ap3q4/ZM5jUAnSCuvdgK6DIbvFLF/OKytKbxppUrNdx82+24+75DmJ6Zl7+j9SvbazRL55BAbV3geRKkCcb83eh1i6QsmrLBK/wufK/dYH4fgrdl70apPVBA53mQbiHdyxcFNo985CM3eu7O+Hcf0KX+LwMJ6kLhMwq0EsJWD0z24QMf+ICo58XTPhoXOuyBAPovkML90Ic2FPXwWn/1q1+VdjYyD1Tbm1PhWt+DgQIV/QRQDpTwo3ERN3qAzgyg0mjghzffLAC70UsEQx/4gIjQWB9n/d+P+lf7eYoqr77qKrzrnZdIPXp8z158+7vfwcjIyEYfB3ZAvO51rxNNxQtf+MINaVxmfTy3N7zudXJsakomtwnodh15nH/+53/GS6hNcPbHG564e8MZgN5sYmIDWnm9+3r++dqp8dGPbv98RGfx4otlrzhblDuV/E96wv+S6/3pT39m0wwbKde9e/doS1Nz43vFZ/xtb3sr3nP9ezA98+CJ4t7/t+/Ff1zyTrxgsA8P7eHAojIqrSZivT3oGx1Bor9PDHDYRVPKF1AvllDN5hAPBDGUSiHcaKGYKwj71QwBib4khvaMIr2jH/lGBaeWFqQN7fT8kti9lkpN1KscXSyOASjVCijTDIdmSsPDyAwNo9QEJubmML24LPbCZHtCkQjSGQ494lyPoPh28OcJ6r4g23xHbG11EslOO6t4BrZNt9T0iC8/M5c/u6zcQJ0PtZgpOVtxwxn7bz4DZnXNPZhTO1/1qlfhX/7lX0Bd0Ytf/GIBdIpHeX/FTZEZujzArq/XV7lbqs83GsVgWZL/pf3IxL64ZTUWxfhtawRVuYCOyjSA665P22fYRaR5jAkO/AxdL2BLh8s36MhTE3vONqDT1IK1m6VlN1GBRiFR3H/sGO697xDuIJO7QQAAIABJREFUvueQ0PCsq4hzlPRQK+1Bukgg3oG0D+htr3Q3mtPa2oyGFwMSR8VYtNXxItcMnSr3a1wmvJ163De/+U0RY/F16NAhEUpt9WWAfvlll4vqkwETv8vn/v1zG4p01vssMggf//jH8Zu/+ZvSF0pxHEtU/HsGDJvNAI2657UkQG+GMqW+gPQU601vectbpH64kVjQRIbsOU6EtfRg4hhZx874hAIYMUohyGyyHnn//fe3WQUKEP/oj/5ow6yV1+mf/umf8Ie///uyBi9517uEjaGT3HovrrtPfOIT+JVf+RUpmbz1rW+VzWC9F9cnRV+/8IIXaCDzAADdriOP8/nPf17WENf9Vl5tQH/xxXLd5VpvE9B5Ppw5z9d/PIDzMUDnIr7yLNXQGXj99KMeKd/vU1sAdOkmuPJKvPOd7xDV/UbrkM/429/+dmnRZLvog9W29i8f+Qg+/5d/hmcOpTGWDKPeqgigE8j7do1hYGwHIskEeP5FGhZlcyjMziNarWMokUKEQtNcQcqj9UALoWQYSdq/jvSiFglgvpBDvlrD4RMTWFguookY6nUCsmbZuVJezHbimQQGx8aQ7B9EtlzF5Nw85pZzyLOtuVqT5I1TDFNiqMSaNTGEVqvOjdQyaadOX6nn8pwtg2Kuq6p0q7u739VPU7vGVPu1yhPgDdIyrBTccTV002TxGNy/yHb927/9G6j5IaAT2AnoDP7lc+jl3k0j28PX3bZmwi5f/Wubnv+7/dlvV/OpCxq6UFDEE7c+927w9mvo/LM48bC1zIZH2NAIN0qV9XX2J2vPoA6MEKMVodx1lCrrJNwk+TuVhWzGp5jklltvx/1Hj4lalO5F4WjcjdLTebd2owjgvDbile1GrJIGsT5+myTF788bYXVzu55ao1fhA68HhQzFcvkBAfrBgwdxwQUXyHFJm1I8ttVXG9Avv1w928UooSYU/s/8zM+seTizvF2rTY737L//+7/xwhe8UK6jDkuACON477cD6FdddZUs6o3KALwW4+Pj8nl/8Ad/gHe9610biuja4jua7ITUcIKvFXQZh8LQQrRWw+69e4XO3YxokPfpEY94hBzvr//6r0XcslEA17l+LxBh0XWbLM3w5z75yU8KoDNDJ0OxkYCQ9+Pb3/42nnrhhVIPJF243Qyd64lBF5mIr33ta+2AcyvrcgWgU7NQb2xYJ17r+GfrfNqAHggIdb9ZURyHZ/wC1fHegBiZfcChKRHyPmp488lPfwbPec5zNmRT+D25l/DZesHzny84sZHQjdfgkkveieuvvVYMe8Qm2bkZmuveD3/4QxFbbvRiVvja175WMkVxIWSyEwqiNxzEjmgYF6TieExPFMOpMMqBmljZZkaG0b9rJ879qQswNDqKxaUllKl2n53H3LGTaGXz6A/HEKk3UMwWybyLcrwZbqEebiLam0AoHcd8MY+FfA73n5xCpUEtSxjlCkuZKUnaitUSgtEAeocGMDS2E9VACKfnF2WyWpEtbIUScoWirPFUMoVkIi6OfCwB07/a/HxWGKG59jVh6dqjUy3YN3U8W9zU+EiBmTbICugyvlZB0QN19cYUgbhzKxSdjoxy5bHUUMaMw4g3bDVkNxSf7fmFeVz8oosxOTWJm268SfBIWvDWAnQ+4DYitDtD9wHdIpeNAN0uhHxBAbszAd2yIb9tjcfdDKBLhOQmQhmg6xQoqtzVR5cXjr7U/PIy07vZxHI2L85xt915F+67f0LmgidSaYniaCKQSKVk8Vu2rdOt1NaVgExgMc9yvscMZHgjDNBNxegr3fkzDChIxW5XFMdrQ+qNwMVaN93PNtq4V3tYuzN0GYxRr4EgtJ6pDL8/g5j1PpMqXvbW8hqwPi+ATjqttfkarZ+hUwRIkNoIDBksmFCNmw+FgxuZ2Fh7HFtfCOgrwVyd4QjxnP3AoOTNb3mLMAYbHZfH+cEPfoAnPOEJckwGJQwyNvoOfB7IwLC3nZsJI3OWV/w2yNXuJ+8Jwf/Nb36zZPTUMWwmIyOgX/jkJ7edNbYL6FwXbIF8xzveIQY2FnBuBBT+v59NQD9b59OpoQNXXX3NpgGdzMdzn/McnUEuNVdnS0uXx3BQ3OHYS/6JT20e0HmtfNZno2Cez/i73/1uvPfaa5CK6x7GLJiBUkUsnpu4ZZMlO7JfZL0+/OEPiYA0HgygJxLCYCSMsVgIB+IRHEjHkUy1UEYNzXAQw+Pj2HFgHx72mEdjZNdOlEm1F4qYm5jC1H2HUZ5dQE8wghjtWgv0E1HPdE56a4Qa2tYWbGK+kJUpaQv5IopVAngTNPAMRmJCX0fiYcTTCaR6+5Do6cFyqYKTdD3MF1BtALliWfZ87unMzpPxhDzTInKnyZg57DnvFMM1v6bur1MmkkxWZMSA2cEyNGD7mZmPMTlwlrLd1oRBmVOvGb+w485fXthq1wVGzCFjOjQ8LID+iY9/HDQQ415w+tQp3PStbymg0/WO1q8+Z+9T7qsZyxjA+kDug7n/9xblWEZqWToFaLTU43t92npjQK+7DF0BVml3naplGTqzeJvCZWMddRiEjlAkwHOcI7NQqtf595xQRUD/3g9ukegtEk8gXyyjGQjq7HRntGM1cG7EPCZpI778XnqNztRIR8dsdoQS1qbHG8Sf4dz2BwrojJaZKXDTpOhlI1p5PUC/7NLLRI1ugH748GFxPFvrxXNnn/p6dXtrXeP1oAsbXzSWebABneD8a7/2a6IAJbAxY9yIquZGxfYqbroxs41akaGrRSQNZWr1Kv70zW/GG974xk2BJWkx1s35ol/A7//+728I6HwvQfbJBFlAxiRuJoMjoLPfmHT7q1/1Krz9He/Y9Dk+lef4ADN07htUYbOsQEerPXv2bAXL5b1nE9DP1vlsF9AZlD3z6U9HJhFDX0od+cQyNcL/C2I5V8HcUg4f++SnN3V/7WKSZuW6ptCNgf16vf4EdDI173/PdRgbyIgzIMWvhVIdM0s5ZEtl3H7HHdJmutGLbnUMDq6/9hr0xiLItBoYiIawqy+K0WQUI5E4+nsiSCcjKHF4VhAYO7APY/v34SE/9VMY3b1bpiLWiiXMT05h6tARFGfnkeYgIQRRL9dRKNHGui4tbYFIQOrixUYZS8U8WpGwDFNbyBWwnCsLUHPIKMulsVRc29GSKdQDQcnOCeiFclU8RwqlChaXszKHIJ1MIkFdlPjcU3iqo6b9PXw9QNe9vYUQB+UE1QZarckdMDvKnW3Q6nAqR3OY7trUwp2Jh/a5MqCIWFWpCI6Yrwm1Myxf0lmU+xsBfWZ6WvYIArqMDzZA5wNk2eXZoNz9i2IZrAE6M18DdDNmsazf6uirU+5aQ7exmKZylwtJmsKj3IV6N1FcrS7e7qTZmYGXSrQ1LbvBDDos5tjJSRmvemxiCnlOyyKDEAyLSxz70H0BnPT7OcrcaHT7vv6EMSkTuHqKCf18cR1HE/LXA6mhE1RZH2ZfKTPRjbK+zQA6x/3t2r1rwx50Zs40OHj84x+/5h5gmTL7MEX5j4CwJNsFdCrmN0N1UpDHTJiZOQGd12ijOjJVuoMDA8omdE3I6tDuAdRc2eBNW2jr8wGdLMNmld/GcPACb7YtkYDOTZ7sAZ0DWTvdTIZOMdv5tPl9gIDONf+Zz3xGsnSe83Z6ns8moJ+t89kuoPMePuNpF2G4N42d/WkZpGSvRiOE2VwWU3NL+LdPfGpLgM49ha5xv/qrvyrOYVZiWusZJ4P3vuuvwd6RPgxn6CYZQL5Sw/HpeaGkb7/jLpk9sNHLGL1rrr4SY/0ZRKo5JFHH3sE09g7x2An0JGNIJmMolIpiizx+7jkC6Oc87HyM7tol7GWTSdHcAuZOTkgdnXQ7RXG1Sg3ZYlkGL8USHJoVQrVRFVDPl4pi2Ur6fHZhEcVKHYEQDXZYyw4ixOE53OcRxHKxhMnpOQH1KvO5UASFUhWLi0uyD2WSacS5vwdDovGhWn0tQF/7mtAyluyddl7ZDBC1k1VGj5MVVyTA7QECMvijPenQsnSh3kMhYYBNu8V7TTOg3/iN38C//uu/gnsvAZ21dAI63ysCvvt/+I2WqvxWArpR7pZ9+qI4A1//S3ZT71ZvMBGYqQVFJAY6sWnbl2XoPs3ugzs/o0O5nwnoq2boMolNfzEj53crldVnXRzlahUBdP4bFaJsYciXyrj30BHcesddOHJiUgxDWEsPMOpxUZJlDiZ643czmt0oeQN0C0wswjNlvIBFNCrfm/VzAvIDAXQ+GMzGWMf+7d/+7U3V37oX54q2tWgUBPQ3vumNG/agM/vioJPnPe95a653Hvtdl7wLV119lQ5+QVCG52wX0DcriuMJUXDEWjUdxzbzkjXrTCBsyzUgl4fTPaQEdJYk3vimN0mv/mbA0gfm/9cBndeKAQxpfwYW27EZ7ajcnbHMAxDFna3z2a4oTjL0ZzwdfakEhjiFLB5GoBlAKBpAsBXGXL6AaQH0T24J0Pm96C/PuvdGTIiZvrzvumuwd7gPgxmKJAnoVZycXpRzuP3OrQH6VVdfiZ0jfQg1CgjXi9jZn8RD9+zAObt3YKS/B/FQSOaXU7G+59xzMTI+jvEDBzA8NqYZOg2m2E68sIhKNotgtS6ATv/0XLkiLcPSihXkIBkKm2vI5XMC6uxMyhaLiMSSCMeSTszGcm4cnJOylC9gZn4Bp+YWsZwvoUmRcyCEbL6ELFu8ghH09vQooHOUK+lqAXRN0Y1ltf3bnn0f5zoaG/4MpXFaI7d9RN7bonudGmIJYOsf1OddJk2uNLPxP9tmgRAviIEMjAno7BwhoFMUR0Dn3sIERhJmArpPufOA283Q7aRt87NIw89a5T0eoFuGbhmsAfiqGbrR685YZjXKXWrp7n2q3KfBjJuuJEFLTf69Ln9PKp7qRAi9vpQr4s67D+HWOw9idmEJzQBFcbTi08DDFO7cbLgASG/zJvE4PqDb31lQY6pF88o3kxqK9Ui7c4PfqA/dgpxuFyl+Lo0GWMflDd7Oq+0Ud+ll4l1Pyv3qa1T0s574jDU8CmnoTrfWa0XrWlimSj8gURxbsDgtbDMgwetOKpIZKvv1u18rxW4G2Jx93QFvH8jtz0q516Qdj9n//yuAzvLIw0m5biFDN8vJ7mt7++23yzUnNbudMpAB+ksufpHYeW7WWObBPB8F9BeLF8HlWxDFWQ09HGbZKSKiNLZGxqI0XKJAuIr55QI+9smtZei85iy5UY9Bxft6Fs0G6H977dXYPdCLgXRcQIWK8Ym5LBYLJdxx19YA/cqrrsAAFejJFoK1AvoSQTxs/0486uHnYu/YKHoicczPzCJXLGL3/gPoHx3B8M6dGBwekUSGdfQWfUPyBTRKJYSbLRm7K66IMg2OGW8LtXoZDfpX1CqYm5+TJOzw/UcRCIfRPzgqrcaiitdR8Mjlyzg1PYuJ0zNYypfQ4D4ejsk8gIXFLAq5IpKJBAb7B2QULd1nuScLbe4BujHKljkbvvn19PYoWRknq3MetDCn7WsUHDJJWBEIuM8g7rDky0RTEl3PnY5YQ7wwPPYBnWJEAjrbQa1tjddTztMA/WxT7qtl6JqlqxiNIjW+x0RmlsHqRWNtvNMa0M7QZbIaje31l2T10p9Oj3cOnddRd82m1tWlFux60nnROEqVdLtOaHPHaDZllGpAJnklZKITHeQO3nsIuXxBhHHhSExUkZzMY8wFs/ZMpkfKIu2WNHoEuxtB2pO1E/63D+gWgfF7M5gg5b4ZURw3Kv6i/V/3i73oBPTVTGVY52dmvF4fsA/oFHjwGlKARWXuej9HW1jW2V/+8pev2eNtrWuMLKlyF+bCzVLejsqdP0/g4VCSzb7YY82M8Xdf8QqcnJhoR9Bq7xBQBzh3sNUjcGfX6OZSG6CTGaFIZTNlDj9D588xgNtMfz9V9HZfP/vZzwobspE16HYp9+0AOjeU1WxdWYrh+VIr0L2GrEtkPU2DAfqLHaCrl/vG1q8P5vlsF9BN5W4DOlSnFBAwScZ1LC4Zwo9vsYbOJctNn3auz3/+89fVuwigX3YZ3nPNVRjrS6M/qQOIipyqly1hqVDGHXcd3BLlfsVVV2BwpA8jHHVayyFQzWHPaD8e/YjzcO74Toz29WNxZlZagvceOAf9I6MY3jGGgeFhGXMtjpGVCorZLKqFAoJsb+NeRfMvmr9QaNCso1TKodmooVwuYmpqUsD3zrvuQTLdg+HRMQHpbK6IKnl1hLGcK+H4yUlMTc9KfT0aTyEST0onwezMAkrFMjLpDIYHh3QgUYOe6QwklA22Pdr2bl4n/88rAV0kdSz4SusafdsN+CUpdVPa5C/PGPur9tHUlNnx/c/33eP4PLCDyTJ0DnGisQx/ZzcS9RQC6Id/8HWh3H2Fdrcq2984LYqQ37tcdVZmM1y0Wgvw/cv1Yml9gJ9jGSAfcotSVgB2e5Sqm1DjALy7D12CAJnbrEI5OsZJ5iwz0xsShak7nY45lQDGqRIZCdJAhnX2ZgBYymbxzW/ehLvuOYFIOIBQJCrGNLzw9P5tSsagmT176jmrmufOB5OgZYIGPrRiEyoWtKT8ldrpCPoaKLIPfRMZOiMw3rTV2tK46XPTXK3lhFQcqZrNAjoDFQZJ7EHfSIBFr21m6awHr6W8ttarF7zgBaCXu/jwCzm1vbY1rp9PfepT+Pmf//kN1d7d65b0FLN7igeFWhdvKTardF4+xd4dMMjYYjfJqdaoS6ljO4BOw55f/uVf3pTZCo1Hfvqnf1oe1h8XoNtzuBmVO8saq3VCEFiZmfJ7GuNn15OiKn6fgYGBNWMyP0MX7/xNAvqDeT7bBfS1vqSOLf4HvOWNbxCl+XYAncemgRLr5+sFuW1Av/pKjPYm0JuIyVoulquYzpWRLVW2DOhXXn0F+voTGOiPI9QoIxasYUd/Cufs2Ymfeti52LtzBHMz0ygUShgZ24WxXXswvGMnMpk+qR1zT+NEx1OTEzLZMpNOCWvBxIl0O+vS4VALpWIWtVoJpWIOR48eES3U7Ow8kqleRGNpTEzOYn4xh2YziEq1KUBOkCfr2miFkEz1yByPublFAf5wKIKedEZ+cQpkgH1rRLOgDlvxzWQM7/xs3b+fzNBF3S7Arf8i73Vvsv3EwFn+jXVzl5DaZDcLAqxUa0GD/W6AzrIqa+h8vvhsMVOn1TKDI163DQHdB2n/Q7Q3uxON2Jf0v7jVzw3Q/ToET4D/TkC3rLf7SxnwadTimvedut0Anap2+XfJ6vXPtBMktW6AToAKyMh07Wcn1U3KVGh+XthWU/qKy+WSzkQPhXD8xAnc/KObcfTEDMq1FuLxqChSZdwds/BWU6xkk6kMorG4a1Pg7dEYjYEDF6RMnGKwUKm0++5tkdj41M3U0NdTlDNL5jFXe6BJfXLD3Qyg01hGGJRGHd+88Zsb2sgSYEhpMwtbr5Wq3bpGJSnLGw8Q0BmZEky3OvDDMhpavP7a//41HD9xXO4Wf7VlSt7DuDqgB1FjL3qjvum+cB7Hz9DZR8oAZ6P2M/4cAeoRF1wg9/e/vvhFPOMZz9jQpOWBZujiPrbJPnReSzrlda8vlloo1qFDX/eLLVb87us53nVq6OrlTivajQaQ8HMezPM524AuY4vf8x5c8va3Ch28lT50/5qSDeFet15HigH69VdfgR29KfQlY8Iuytz7bAnZ4vYAPZ4JY7g/gUS4gUSwgXQ0gNH+Hpx3zl48/KH7UC7mpTVueGQHRsd2Y2xsHJnefvm7YrEkFqazszMyz7u3J4NUMiF22BWq0pssbXJ+Qh21KjuClpFdXkRPbx8WFpaRL1SwnC2jUOReG0OxXMP8YhZLdJqjCDocQzAcF9+RpWwRS0t0lqvKE59JpdHH1rZYTGvaaAi2cr/u7jUnpliS6zN4HWzUTLz75ScHfuZtOGd41Z14+Ho1+wy+l8mcATpV7twH+Tu9HqRtzQDdr6ErHRRSe1WJXDr1xBXZueuRbwv2vIhEs1W1S/WHkdgXNHqfQE+6ku8luPnHtyzdF+C16+OuL7xNuUsfH1XtmqETwAno8jkyho6A3hRqha0Q7X9zwQCpb5mZTnceZ+fD70VQv/3OezBxeg6livZqtpjBypg9mnqHxEI2Hk+6DS2AFhFfxvZwiIcO8uD38uvsXBz8XtLLXq1uOkMnxf3MZz7zjIXDdiu+umeL8zO4qbL/eT3w6BjLXKGuSY2Ne9B5bf/+7/8eVEaz33i9Wnu7dY0OfAiQnNq2sQzV8lyXLDM8/elP3xQongHMBKvJSVx//fXSuy+TkByor5ehayM6zSzYI7s9QG8fX56f1ayjOmfLMoC837EmN95007pGP/aTZwPQRX+wCetXCg5pPtTdQcDnmSWV1eq6XDOk29dTv5+pciegT2w4be3BPJ+zDejsqrjiistxxaWXykrYLqCL42SptK4fhJ+h7+hLoT+dkLVcqFZxerGA5QIBfYs19KuvQCQVxmBvGD2JEHoTYURaNUQDTewc7sejLngoYhHqj6Lo6xtC/9AIxnbuRibTq4K8fAEH7zoo/dME9LnZGUTCTPJSyBfKzlgFyKQ5Ea2BQiErSVIymZa24qlTczh1egGRGC1ce3F6eg4nT50mNAt7GghGhG5fyhZERFcsUQxN9pY96GQWBpBKsA+dySlLwAro3QBrNXS/xm3v4f6uCrczn2Wfmjcctee/nZB2/ZyPgZYcG4POtkQDdLofmiiOQ5yILyLsO/T9r61Lua+ZobMe4AR73dm5UXZGt1uGbpGPuazx720qmc0Tty/kK90tuuFFF/W65xKn/60jVI3WaIn9q/2qCZ0jI1Y5jU0EcUq3a4SkDj/8fJYCCPZ80FSsF8TJqRnccc/9OHTkuNi0JjMpcQojBU8/4HyR5jJJxGJcGKSrdWa7gjYH1rsAydn5WWugsRKbpdyZ8ZDiZqtCN4Vp18yPLHlPuKmSjmEQsBlAv0wy9IBcD7bBrDdBjMemExizA4rO1hM+WeuaBIsIPiBAjwTCqEu9qilmLY95zGM29Gg/IwJyf0F9Adur2NvZVrevkaHr46pPO+//dgGdAi+uKy1ZrQ7oKqxx/ayO4uda/eYmh++cFUBHS+aPbzQ3m9aunHnfHUzyOllm0339Oc9779696x7bB3SabXCO+WYA/cE8n+2q3Ndaf9Ybfs2VVzwgQF/r+P7f+zX0Xf09GOxJSKCYq1ZxiqK4fAl3bFHlzhp6uo9JWQCZWBA7hnqQjoRQK+UQD7Wwf3wU/T0pDA2NYHRsJwaHRjEyugPRaByFfBHLS0vIZ3OIsq+8UsHpqSmUSyWkkhkMDIxIslevV5BIhBGLhlAs0fejhWKpJAnW6ZlFLC4VEEv2otEM4f6jxzE1My3jsEVwVm8hFIljZm4B07MLYh5Tq3KWRAOJeAwDfX1q/Sp6qrqj2jtDViyTXg0DV2Bep8n8jGDAf5+/P/ui79USDgsi+G9m7OYDOvdUZugsI3JQzwpAtwzdeqrtAN30gn1B4flltGTnVCya8H+3mrHfh86fkCZ4N5LUslUTlvk1BB/U9bOZfWu9woRy9t9tQHcZunq6qwUsPeAF9Jm5Ozc3E9DpoBcdGCKf0WyqwKDZlMlshUoTRyamcdtdd+PE5JTQ7vFkQpSVXFhMyFlHj0WVdiegk9gQtXiDi0QVlBZl2YhVfpZMYatUNiWKI6CT4n7Zy162qdorj8+foSCHN35TgH7pZQIl43t2b9iDzozgkksuEeBnb/h69VAyCKxbcy52OBBCvaU+/tsRxcUE0HXmMY/BTJ1e9psRpq228RH8GPSQApeujAB/nflOG6zAXhMB9Nb2MnSqmyMEdZYeGN07E4n2g6+7R7tFjiOCSB9Ss/GNHwOgX3D++apl2SSgc00+8YlP3BD4/SvK3nT+zHqWudvtQ38wz2e7fegbAfrVBPRWC5/6zGc31K1sBrxXe88Klftgr/TEc51lq1VMTi9hgW1rW+xDv+Kqy9HbH0cwXEM01MT46CBGBnrQqBTRqBQkY+9Nx7F7fA/2HzhHgD2VzqBWrSOfy6NRa2BsdAQNjqkul5HLZpFdXEI8lsQ555wvpl7lckFGokajIZQqBRSL9O4oilHMzOwy8qWa1MnnFnKyPy/lctKnHgiGRRNFIRyzc9bUg+IEF0CtUkc8GkNfbw+SMar9VZ/F5Gs1EPcx7UzKXXHJMvS1GD47xlr3z/+5bibA8JgJFjU7VLkzQ+9MW/uGYJ1k6Pd976tnZOibAnSh5NcGdAPx7pY1AzLL3vnfq/Wg+2Deqd0TLDsZugG2zkTX+riIrlgbN0Cnot0p3/k+qZu77F2iJPoZM3NnC5trP+MxpEeSAUEwgmIziPuPncDNt92ByelZMTvg2L1KrYpSha0F9NxlO0pYwJznyz8L3U6LAxe8WGnBmAQB9E1S7tb+xXr1RgYpdldYX2HGwvnZmwH0SwXQgTe96Y0b9ldzg2BPOMUZdAVbr42MmTB7kjkk5GwAOs/RB3XW09k6t1qWuJkNkPeBdSiKAOVeCY228iUyF+f2RIFNHVsH9KdceKG0K7F9ifqbRpB9725wQzv/9wCdjoOgBXMF5dqPCdAffr5O8HIDPzbK0GlsQtHeZocC8VqzzZKq7AcD0B/M8yGgv/jii4WW3Yr161pr0KfcmSD9OAD9fddeg3Eay/SkpXMnJ33oC+K6tlVAv/yqy5HuiyAWYz99DUN9aewaHUAiGkKwWUOznEOzVhKtxPkPfwT27z+A4ZFhsYCuUOVeKqM/k5FxxaV8HlMnJ9Co1rBjlNn8Du0CCZBBrYhgje6M2VwWS9kc/g9zbwIuWVXdfa+6Nd+5BxqapgHFgVH91OAEdIMK8sYgiBpNNK/GqKioyKAYwQkHoOmmURBBIAIqIGNUHKLGkahR32hAUZnpAXq6t+9Yc9X3/Nbe69Su03Wr6t628+TqMrmxAAAgAElEQVTwNPfeGs7ZZ5+913+N/1WsVGXL1p0yNjmj8fGNm7dq2TG5Fg3lDknKbJEyt51K9VqpEObDa0oTL7LpczIyOKhlhEjpgMotelxWix5PiIu70p3LHevWKeLuX7MMVhPutCzNgT8/Lb/M5Vq19oyIJ8SFFjreRKtDx7gjy91c7hpDbwfovWS5E082Cz1unVv9efjT3PAqjJUwwFmt8VhCmAgXxhO8+ey62niXewjorS73JqCrBa8Z6cTAHaDD+c53AXMmuEoCBVStpbLSudIVjMS6QrGogF6UtCaPPPzoo3LfH/8kT27dLglqSvN5Te6gBhI3Kt9LuMa4Pn8gpWxHjNfu10ILvKb906vVnohlyIi9+OKLlU6zl/aZzNcjjzwi3/jGN+Sd73xnV0CHFpLzc5B1360GnUzl9773vfLlL3+5a1MYvBJkdjN2Mt3Nul6ohW47DlCnBI65hFYVEhMSAOOhh15AnQQlFBP6DWuYpB2kN5xlXeWf1OadFAeg08giTLBRMdDOI+A/Bw0tJZ6Vek1+/JPe+t3vjsv9sEMPUc5xIke9lInRTQ9qVyzuXg7WMdS38PH3lBRHt7V5NGfZk+NRC/2UUzQe8pcAdE2Ku+Jy+eTHPqpZ/AuNofcy7xGxzGXrZf9lo0pwA4xhoW/cMr5AQL9Y0oNpWbI4L4l6WbIpkX32Wix7LRmVkYG81IuT8uSmx6VSqclTDzpQaWVholtB1U0yrfwCVbKzJSE7tmyVibFxWTI6KksWL5VUKqu5MgOD/eoOp2SN/glT09OyZfs2rSunL/oTW3eo633Dpi1SrjUkmcnJbKmsIZpJ7dOBq70hg0N5rXKiZA0Z3Z/Nu6x6cEh7NBBHb5ZKg1chfoUgGwJ6hGuei90y5MNMeacsuFwq84I7LhL6fdBXpBXQzUtgbncDdJLiDNAx1mhtzU+qHMCVCNA5YchkZkBrset27gC0DGW5CYL6NgGWDBcOyISYAbYRtVi5HJ81t3QI6s1Yg0UxXWs5c9E71zmg7WlWtf7cv+Y53tGemDht2kI8HavcPsdn4ZXX7Hjq1it6YygBlFSU4RYmWzKT03rKBx56SP784EOydWyHgrl2plLNjOgwqVVYXa5cL5FEMLprmUZmD5Wf2tykXJbLeuiihSCEvhTms04EEuHmpj86NYoQT3Sz0A3QGRdWTrcadMDYuKNp2/q0pz1tTrli7lPty92X2i1Ah9eJI0ouwdJ1UXldi4z9xBNPVOa8+Rx8l4xyOPFR7jIpV6Oum8snvSAIEg2y3F0MvZfnZmOwLHeEGAJEyYw0jt7+0IQ4rHk+jAJRr6vLvVP3OzvTbgH6YYeqoKWRUS/tSsnYx9VHbkcvB4og3eYg5elUpRDPcu+VWGZPjucvHUMPy9awOG+9vTuX+9jYmCa/dUzebPMgQkDHQndMcSJTlYpsfNID+nxj6JeukYHRjKRy2nhUBnJpGRnMy7KlS2TFPsvU5f7wg3+UbVu3yuLFi5ROGoXxKQceKCNDg7J00SLJpzNSmp6VqfFxjaNjOQ8PDWppGopcOkOTJGR+WUOc07OzmtshybRsG5+URx7fJE9sHVMGuEIZeZyWqZmC7BjfKdPTNI/CmHPlwgA7odW+Rp8SywwPUCbnFAsX/Wr2QjdAN1kTGqRxQLd8F5v2+LOxv0NXur0WNG9zsibo/WE5KEZoZlnuGFGUq+GVxELHu0hOUwTonMgA3Vzk5hYOhWdcS7HesXHgDgHd4ujcgMW9+bwBOq+Z1Rpa7GGWu7uuZRI6LcfGaxntBujmcrdMdpc0V1U+dkrVykVHBQsOI7g1axogJ46Dm52fZd9LvVqVUq0uxXqf9GWymgRHG9bHNm6U3957rzz86CalcRTAnJIs/x/uds6Nse5a47lSCAV5Pw+8xoam41ovwMBn6XBElmOnZijhXsYVAzVrpzpxPm/JOVjozHUvTUCsyxvf76WjVgRo5Bl4TXghFnoE6L7GhG71VtlubW4hbQEwKOObj+BDWBIWuOrKKyWd7lNrOtpkfgnyjCv8o2ztc5/T59FL/J77x0JHcHzt1tvklfMoW3v2EYcr+N/9rW/v8bK1ww87VMdIbkgvgH7HHXdoEilhnXiyZjuAJ/b3sY99TPMvegH0+TLF7cnx7G771CaxjJM9mXRS8tmMVhRNF0s91aHff//9mlA4X/Y9A3SIZVYuHpFFMMXhcq9U5ImtC2OKW7PuYhlYnJW+dF1SyYQM5LOSy0KpOij7LF0iB+2/QjY8+qA89uijks1lZMV+y+WZz3i67LV0seTSaVm+bJnss2SppElGLhalNDMrmXRaFo2OQBanyXJsQRKY8fIB6DMA+uYnlMVzfKogj298QjY8sUUmJme1Bn1qtqK/E2ev1pANJDoTUnVkZfxLSkIG8/1K/dqfzSipFBa6VSSFwNwE3iZ9a7iu1TsdY5bspNiGBrAzYt2n46/zGjhnuAFGWlIcgI7sNJd7V0BnkOYaaKeZqKbhW87ZQCzeYJZoGDu3jW6WdWjJR8ltvtYvbp23ZgO6WIWBuZWtGZ2rehR8v3SLobu4OM5Zsm59lzbPMOfK2py172j6fJafT98ngY4GLan8gEzQfo/uaYmE7Ni5U/7wpz/JH//8gJZeKKD77lxkutP/VhPkFGp8tnKMYId5Y3HiQuqlDh1AJ7HslFNO0Xak3Q7ODwELMW7cm53YxeKAjlXfjnUuvCbWPxnmHPRlPv744zsOCev30EMPbXE3LwTQk/Qs1ln1XezcbnCbIjYCEqSog+7WO92+htDAwvu/5BykkpKNJclwAaUhbdC/uiKfnSexjAJ6X0Kuve5f5kUsc6Q2v2nI7XfcuceZ4iJA79HlzhzjoSH80gvzHd35ULauuuqqjnkXCyWW2ZPjWWjZWpz6FRlOHkUuk1YAIyw3PlnoifoVEinK/Xr10tnabma5r5Xlo0My4pniCgD6+OyCiGUuXneR5BdlJZUFfJOSzWbUo5TJpGVkqF/232eZNKplDS32JRuSy2dk6dJFkoPyNpWS5UuXqpU+1D8gGehPGyJ7LVkiB+y/QiYmxxz3B7XyhVmZnZlVQKe6aPMTW7TefMv2cdk+PiU7dhJXh6SmJlu3T8jEZAF4lnQmJ319KZktlNXVXqvWIcFQP+rI4IBee7A/H1VBuRI0d8Td4J0MgyaNTHsR2A6sIyM1yJCPx85DQMcCN0Anhk7ZrTHFAegtLndzA9sJzPUddxW0DqzV5W4gHZaoGbiHmexs1PjrUbmZZs47FzXXsp9NV0UT0EMLPe5yt6Q4pxz42vRGkytXkxM8o5y62BuQF7ikBaxHlAAAFOID3OxPbN0uYzt3yo7xcZmYmpZpNMViUYqlkufiRZN0XXPQ9ciUhpxG1QNf18+82H3bvE5OTfUM6Ljnzz//fAVa3JvdLE/mh5gwBxZrN0DHDXrJJS7btlsfdM5J6ZHFTVEcUDQ6jYnyNiyLcE0tBNBNwQzXYidNgpI6eoJ3ysK373NOlJnjVq/WRJ3+TDOS3vRC0Ra3LtOViqxbf5nObS8KAxb6qmNQxBJq2c+H+vWYo4/StXXHnXse0A87FJe78yz1UraGNweBgsXdS7Lmb37zG23j2a1pSwjoqkT12JxlT45noYBOc5aX++YslHGl+kSTQxNpx/s9NlWQbeO9tU+FVwLZ1I6PotM+aAH0kUEZyjsaawD9yYmCTBXK82aKA9Czo1nJ5B0rKBY1BzkoeB7yaVzw/bJk6SJZvHhEluy1WLLZpIxt3yqTE2OS0dBWUgZyef2X6UvJ/vutlMMOPVhy+aT0A7YYPlPTMjMzq3SxhUJJHnjgIbn/zw/Ko49vlgr50ImUJieT0T4+Pq2EM4kEnTLpikm5W0kBvU7yC/XpDZFFQwMaGhiiHwceXy1bbia1tZMv7eRb5H73JGvxZ2DY1Q7UnebgjJN274N/XBPcANBxuSM3AHQ8XcTQQ5e7Zrn/6Rc/UBgKXe7mFg6Fb7xuzix002bigM53DcTM4jdylZA5zm44BPF4hnt0s768oNVC9/H0mlMU9D342z2vu9af63MkAQ8rHdoBp4Gp0sCCgVYVcJ2aUvczrtfxneMySTZlsaRlFkw7iRbEvItkxOvK6HM88NpNJ6E9drV7G9sUXwolScRBfWOXUJHh2pPTLL7emrMA6LQCfcYznqGJEb3weUP48pSnPEVLHboBOk001l6yVh3Y0MV2asXYSXDM9V5YuqbW9ALL1vguzwfu+k4HCUeADGEE8g5wpRN77HbQverI5z9fcumkDGUdpa+Nlw3fl0poguR0sSpnnHn2vJqzOEB3CVXzaZ+6etUxuobvvOsuzQ/o5dkvpH0qBEDEOI0prhdAp4oCF+AVV1zRU5UBZYbXX3+9AnqnqoR4DL1Xprg9OZ6FutxR5l523GpNRFs+2u94w/0eKDUaSlu6ZeeM3Hr7nV3L1lCk4V/oxs4YX+choO893C/DecfljizbMllasIWeW5SVdH+fJgoSRjC5n6E3BtY6noh8Rp72tKfKS45+oey9bIls3PSobNrwqMxMTcrM5KRmtuMGB9tWLN9XDn7m04UykP58TsOhlLhhXE1r7fqUPPHEk7J581YZn8Q7mlZa13K1Lsl0VhPwZmcxtJDzTuaXilBvO8MNQZ6oN9RCV0DnGgC6px63sGhoUJpBarixS0zcXINtQd1hQtgH3T17IIPkaXDIeYbjSoTF0Lk+3kMsdJKVLcvdYugkxUUx9Digm+sc69Zc5WFZWRMMrTON02oMrEIQN+C2rHQ7j2oSQWqvTV48br6rdkOyWpM0xlzuZqErSAdJcVqipp3XmLiMCGULQsy+qvWMOydwz0zK9rEdChLEAsd37tT67SKtVUn11f7rrhl9A4FOr90+FlBN//ERDh5alY4/mmDnOYFTKenzvdTD7EfLwrYkj1643AF0AJoDcOpmFXIvuDZhidPGKHAoznGw2Q3QSVxBYHQqKeoGiu3eR1mCmQ0vw+4AOmuCMEK3EjWud9GFF8qnP/MZvR5CFQKUbgcsZocefLDkM2kZ6s9L1gCd/Zd0vY9h15qYLsv7zzxb6Inea7e13QJ0Ebnzzj0L6Hrvhxw8L0C/++67tQStWz9u5p39SNIilReUGvYE6PPMct+T42nWoSdk3aWuG2Gv+RN4fZYO52XZEP3Qm/FYAH1s57RsmyjIrXd0B3S6G8L7QBloLwqqrfc4oI8A6BBkVaqe+hULfX5McVjo/YuzkuonL8bJPFeOTAlvUrPX00kKL2uy7377yOpjj5JnPvMgSaYaWl8+Mb5Dnti4UTY9vkF2jo1JuViWlfuukGc+4xlqeBGOIJ9pdqaguU/jYxOyefOT8sjDGzTEmcsPCRHxCRqzVKpKw80xW5jVhOYavdU1PwocqGuFjdK1Nxrqal9MHXoGXKi7xGif2xV6lHnN/tZ4eaxKxYGwT6CdA9CbHuY4aDckmXJMc3F3uz03w+MQ0K3bmlnoBuhtLfQ5AZ3M8IAKNrLQyQ60B0kqfsqVoxnIm/vestIZaJg8E1nKQUvUXV3t7vaMWMZi8a0xdJcohxXFYlLS/Ajca1IssDCKsmN8TLMut23fLtt37JCJqUntsQu4lmjaUoM2hA5+xMXJMk7qP0qHiIlrf/RkSollaOgCT7BjJaprBiULUCloWQhY5rjaAXZtZO/qEW1+eEgkxfXSbc2IXIidUPbTbTPjisEyJ87ypje9qSugf+pTn5J169bJ+99/ppx33od7Aqlu4Bi+H5au7S6g427qpnCg0BBGoMMUB+5qGrp0s24N1NjoozAApq0Pm6ZK6L/ZSlnGdhbljLPOUaWpF0Cn2xuWNsd8LHRcrCgCrJ077/rXni10LGbG9p73vEeZ/HoZo7v3Q+blcoe9EK8BPQOOOOKIjksCK4LYORTGKHe9NGd5zTwBfU+OZ/cAfZUsGcrLXoNDksn4nI9GQ6CzGp+Yle2TvQE6zXqe+9znaliMMrBej9Zua0OyaCCj+UCz1HOPzSyofepFay+SgaUAussgVytdQ4tAOWGFPslmAeWiDI8OyXOf/2x52tMPlKV7jcqi0WHNI5ie2CkbH3tcNjz2mGzbslVGBkdk/5Ur1eiCo4Ek5Soe0mpdtm3ZLo88/Jg8+eQO5QEZHBzVpDdoYMvlmhJuUateKMzo95tymdJhkbRPVu5rNKQ/m5XhgX4NraFyYLGBH5Qeg0+UOLvcKgfoHPRLV5poZDn/KSmZqz93bZ7aHyGgm+zziCZJtbPau9wNi8EM5CfEMrjcac4SZrm3APoff/59XV1mRevAvTs6LF8zDcJK2Xy4OAIoHiLCEu1MM74VuFxWt3Y/I8GMWLWCvaO2dLln7mY0Kc3/HgK6fk+zxN03SIBzWe6AqaOCVQ52/32uBWkBcabp6SmZnprS8rCtW8dk584Jte52jI1ppx/tulavRaEBSszcg8NV7h6eOlx9E3r1KhAr92U9zpHiSDj4Lq55zqnZ8oyb7/vMdgNyVRK0x7pjzCMWv97HYjtp+ySWYEXDakYmbzdAw2IiZk3999///d93BfQLLrhA68/hNqduvZsHoFdBYp8LS9dsfS0kht6rqx4BdqHPC2AMX7zmGm3z2i1xy9zOA9msLB7IaqKPjldDLCiv9JAuydjOgpxx1gcUNLu5/7k+gL7qmGN07a9dd6m6TLtZd6xzNuv/OfEVKnDu/Nevd3XJci3WChbwBz7wgXkBOmM8bvUqvUfyh3qpQychEkIecg+OOuqojsuCPck6Qyllre0JQN+T41koUxwx9Jcdd6wM5jIy1J91CWCOJFBb/U1MV5R6tZc69N/97nfaDAe2PdgNu+XS2AOJstwvu1RWLh2RJYPEp0WJZTbvWBj165pLL5L0aFay/Y4EXWVcEvnmPLD0fU+m+qRQKsjQyKAcetjBcuBT9leLHUAHuEeHh2QKufzkkzIDDWyKhLoRta4B9MJsQRPi2H642x968GHZsmWbtknFO0pLbH6WtKdGXl3n01OT2tyFhYxcxuXOeLD4iZ8DvWTZD+RyWodOzog17lIPs6/EUdZPzX53IVXFAt+8xWSYdvJUdsm5AT3cFIZxztr3a2AX6ljXpVPDt75DJ7hHDP0tb6Hb2le1/hwLHTyzLHcd3h/u+beGLQoD9dCSdG5r537nddVasDRJIAgscedqd4lfPAgOy/x25yXAT+kWreMcEb4pEmF8nji7uTl4367vshnchPKa41532hLW2I7t26VULsnExKRa4Fu2btXXeI/4S7FY1jiKUa9qCYkffxi70Ik2MPf92+3C+hBVuPuEwCju4Zq1cB9kwiuo09WNMomgBy5jJX5GBjXnIj4/Uyz1lOWOkL7wwgvV2oIwpluWK6VkWEw33nijZlR3c7njzkfIEp859dRTe6aXnQ+wW+na7gA6UqiXtp4IMLwOl65bp0O8ZO1arcfvBqIRoOeysnTYAXqzxaG25NFntmOyKHvvs0Lu+fnPuypXXJ8wxgtf8AIdy9p163oaC3sNgDr5VSfpdRH4vfRDN28IihlkPuQS9GKh4w04dpVTOvBA9VK2RjMUKhyIXTO2TgBDDfr73/9+nYNuXqYoho6FTv5Kj+1T9+R4FsoUR5a7tiLGe6gyywlzAA9ZUKnWZbZUldvuuKOrB8b2NWE3FLZeEhGZbwP0KyCW2XtU9hoaVDk7WSzJpq0Tjvp1nnXoCujDSY2ha36JJgNzTxh2SUXORMq1jx4aGZKnHPQUeepBT5Gx8TH9zIp9l8vSxUsUyAtTU9Kfycqi0VEZHR7RpLbBwSGZmZ6Rbdu2q+cXDPnTnx6Q+//wR01MRZ4j23kduU9bVOLwhalZJQVjLIQCsNZd0l5aE+BIWs7S6TObk1yGQthEZBQapqgd5z2q5moPwdjwECwC6skfmPtoUjlbvDyyvpVFzmkK7npW4pySSoWW4ng5sootsDYSPv3qV7/iAf21CuhwuVs3z8Tvf/bdtoDOJdT14JuhmNshDuiWDGdUroB4E9Bd5rcBNoPTG9E7cNZwGDe3rD5zT1t9usXci6WClCuurzh868S6+Qw3Bcih+RM7RXDwExCMPAMwlHlCGbs3c31blr11hgsTI2gRa5Q2zLYLk/iMeRaCJl94y91b6uo5gAkODm5lpXNeBQ7nxXBlbgD/jPZDd9nS3Sx0rGc2ci9139///ve1ZAuARpPrBugoCsTmaFbSi2t6PkBun7XStYUA+op99408R3+4/35lnOp0sD7IpsZK5/j8lVdqMmE3C13dzoceLIP5rCwdyqvL0A7VJxs05inJVto2liqyYcPGjl3D7Lu4SA8//HD9k1AAiXrdlAs2KQlkp7/7Xfq99Zd9tqe6d/Yo5XdveMMbtGSReegWokGYAOgvPXa1a1da661dqa0z4nrUxXZaZ+xP3IbU7lNR0WlMCyWW2ZPjWSigk3kPUZMCgxMfegAs6XRSk7Tgu7j9jju6KmysI8iPEO5UDGC19XI0udzXy0oAfXhQk3enSxV5fMsO2T65AEBff5Gkh/okmXPELC7M6oAzTX035EzpPuX/6B8ckJUHrJQDnnKgTE5MKABSB57LZmUSj+nEpNIiL997b1mx7wrJ5/KyZMlSNcRoQJJOZ9VyfuzRx+WXv/xPdaHzN3J1bGynTOyckGKhKHUoXrXjJeNxrnFAXcfm2zcDvdS+5zNZyeJRBqO8fA4B3fAojJuHGBWBvpKJtaF7DBLd4oqu4Sbxe8NWN+YmQ53jS6FbXboF0JHpW7Y8ofsN7MMDFAH6vT/5tnK5Ry4ED+Du4fiscV/gzgUN/MxCN5dACOjaYTrKDm4mAjDBOsBUUpMewmQ7S4yz0jkmzrqyWYtV2nqideEuf+ihhwRringqN8VDx6Vn2e02OW4caGDetR/EsW0iTRNr3kNISas+eGt/5SkIXJaiy4fg/BqFaR6+Dx/WumbFw1tcKrke6Uow4zwZVagIe+RyRzlZu3at1qLjhj322GPn3MfMAW55siCJtxBH7wboZNAT14SMBhrVPXGEpWu9us4ZB/Gi/VZ4QBeR3/72dxE4zjXOcL74DEKV5K1uLkpqqg875GAZ7M/KkiCBSdcTISNtLlSW7dNF7SGNVQPdbLcDQhDq8Dmuu+46eeMb39i19StKKdngHz3/PP3exz5xgZbg0Xq008HzZ9OjwEBGxJrpFkLhO1iSELkgnF13s01dm66wFunRjhfgrLPO6qik2ByQTEb1QS+A7sYDkU+tpzK6PTmehbrcOz0rDBLoat/8D/+gFno3ZZo5PPyww/SUv/jlL+WvlKOg+9EC6MtGNOMegJspV+UxAH1ien4W+pqL5ZJL10h2UVrSeddZEs+r80KmJQ0DWy4lyXRSypWSNrRats8+sv+BK7WjGuuRTmdIThLixrftkOLMrCxeNCoHHLC/LFo06qi0E0lvuFXVSq+Wa3Lvvfc66nRJqDseLFDXd0OkXHRd0yhZc4DrQqa4z/mnVWK1hmSSKfUIwFypiXIax3ahXTMoQ0A3i7xpnAa87RGn5K7Pwaz6EGMNW/Wcfs5CUDewD41Afod/AAvdMcW5bmsG6NZ+PPG7H93dMBIYA1VzQXPikAzGAF2n0rvcDQSbJVlagNBsEenpYc06Vw0El57vV8657Gb5nQljQZDgYC5+BBvA/cijD8sf7v+DWuLcCELbxmfajE1pqKC45DmnsYUeBdPGQleKfd/mwgdNHBB45UA/7610ev0aBa4rj/PuFeIyCEYP6JDIaM91nwEPqPM7rvn1l63vyULHTYmAxvpC458LpFEeAA3crWQV0ze3G6Bj+RN3xfo34OkkJrAOaMrBATjhru+Wec4z+6e3vlW+effdutN6cZ2HgK7seyLy/R/8u5LrdAJnntF//ud/amIgruBzzz23I5GJ3SvEHauPOVq7RC0aGBSSYKPD8xWUSw0Zp0pipiD/9v3uY+H7KKEoTLimSVgjDtrtQJE55qij5InNG/Wjf33Sq+Tyy6/o6T5InoIgh1ADNcuhwGh3XZTha665Rj70wXNUMJaq1Z4AHQUQ5fL0009XUO+UT0AyHJUG5A/gpegV0B1bWL0nQN+T49kTgI580D4Hp52mgI7S2WmvOnriQ1XG3vjlL/ccHgsBfcVeI7JkIK+K0kylKhus29o8XO54C79w7RdkcGlOckMZlcVOHrt4NbHzdD4jfZmkVGoVyeaysmSvpZrXg5REKcXtXq2UZXzHDhnbtl2BPZ/Lyf4rV8jyFfv4CiXRODqKz0A/VK1Z2bhhg8xOF9QdPzk1LZs2PCG5bEqT3pC/yGQ6YDoisTrc0C4MWqxqgl2jUpdcKi0DmbwCOoiFbLGk6hDQFeu8cesUBEuEa+KW5VnNtZ+t/MzkVQjoVG0Z/hpmGS6Z8mCecrwxIaAbUxwWegTov/7eXQ0rNYvfSAjoYZw9BHTnQnb/HDDjyHHA6Sxwy+w2NrWGa/7gE+XiLg4enCaLzcyoWx3L+9FHH5VHH31EXem4O8fGd0QuBm6EsRkVIg/F6t2bCgpPwo2p6Tlw4zIXR/xh2HvObeO0wei7PmmQxYPrXK/jFRcXZfVla5aUUSopwxHWOnWS8HJj9UPeQb3kZy/rzeVOqQrAdGUX9zFzh0sTNzraP0Q03QAdKw5rkLmm2Ua3gwQqA1XCBbh1u5G3kM9AHoA2gVkAoGtcriHyL9ff0LMg63Yf4fusHWKwrz75VUqNOTrSH+WuktGqvhia+NBid6og4zNFufraf1FNuZsrfz7jMMEBG9+LXnCkDHjGLFpG/scvfqkMfd08DfO9HkryS489VjZvelxdloVqtacYOvE7AB0rHa/AXA1X2CO4w0844QTNHyDBs1NcPySWmQ+g78nxWB06K2E+ZWudngWyjv181plnym23366Jbp32Kl7Jww89VJ//m9/yFvnMhRd2VaS5fhhD33fxkCzqz25GKBMAACAASURBVOoenC5X5cmxKZ/l/oeuoazmudbI5VdfLisOWi4Do3mV19Mz01IsFjQRTWuss0lJ5dJaHcX+GB4dkf33X6n3Nzw8rAoFTVfGtm+XqYlJKanlnpN9li+TlSuXSyqdlMmJSdm6ZYsaeEMDQ/o3x+TOCe2nzloloY1EPAA+SZY6ljxhzyplzg0thysXKwroxZmiNEp1yaUzMpBhf5OfDsFNWjPkjVwmBG6uZ9hhoNvievfMop2es+GJKQhmWJqFbpVfoTFtYzAsJVyF1w0LfcsWuNwdsQyAjjKlnuaff+tWtdCNW91OaEBnABkCug7OW+jdAN0lw+G+d25mzk8yiHVNMytcec19TBwQJ0sbMhJAHEuFBclniqWic+f4cICWGmQy6sJhc5AAoVSwnmVHx+1Z4iz2bVa9Jd+ZMmKT3QRzxx4XHVFNssXVm7X4Fmt31rtPqNA8CUcsgIVBrSSUodRGojjS45qxANS9xNAtc5kENpKL5kqIYc4++MEPqsWFNa9NUbrUoWP5Ez/HsuvWMpO7Iqt51apVCnL/981v1uz4bhY6i46yJTqaMS+bNm3u6Vrmcnfczgk56VWnKNtaJy7w+QIan8cThPX8qU98VBYN9svwQNM8N0DHTcmimEKxnCzKPvvtLz/44Q+jRjULuW6771j3t/M+9AEZ7s+pQjkxU5A169arlj5fLu9O42INAranvOok6c9ARVpT8pxestwNQDl/J2XQwkAkaBI2INt9foAOc133EMCeHI8xxbHoqVTotQ6909yzJ1hzHzjnnN4BnQY6GEz1htw3j9rxNWsuFrjcl48Oy2h/WtfxbBnq1xmZKJTmxxS35mK57PLLZHTFqOSGMyp7zULXzPBUn9QSDUnnKGNOqOs9ncl4GVFXC11DKeWyTE5OqDucmnUs+eGRAVm6bFTy+axa58Tc+ykhzWRk86aNsveyvd394/Gs1mSgP69scnCINBJJNZ6g5Nb8rZrIzFRBKsWKNMoNKU2XpFasSi6Vlf50XpJ1Wr+6uD/NuwzQLbfLMIGfZknzu4WeFeidmJ/zCME8TLRTEPcx9NClbyfie1ZVxk/IvvA4fuUr1pzFATpeKRfSrUnip1+/qQEghoQwBuq8ZuBngG5+fSvtMve4JZKpi7rhAvkunu2C/q57jq/FpnCh5kq8KCnDctNysh079KfFxS3D3WLjuLxtIm0cXJfz8BmLtdvDMA0nqhX0mYi8brH65rh35e81V3yo5Lhoi4+hRxPukuI0aS7oloP2pU547Yvep5Y5rVbJaiXpiIS4+QC6sX91s3CYP+uEBi1rN60fBQBAZ+zdXKG2mIlVnviKVyjAooH3As7cK0xhp/jOXAho4kLdDgN0OiOlk/Co1+S73/uB0uCGnAbdztPpfe4d6+c5Rxwu/fmM1unm6cesm9UpaehnZPLyN2Uy44WyTBVLcufXv6kWarca917Hx3rF9U+C2mAuLYuG+nWex6dmlaLznp//Qq30bm70Xq8HEJ94wstl8+OPSy6dkgLESwro3RUuFLvVq1bppQCXuWqj59sBblcLvTdAn+94zjn7bDm9h1p9xvO/BdCPOOwwSQOY9brc9fVvavJrt30QEsvsMzrkAV1ktlSRJyYWyOW+fo1kRtKSzLucKNc9ELKUpAJ4tVGTVBZDzpUBkyyMjIZmFb53q7+mOolSXipKcMNnoH0dzGiDJLqikSBHvB0pOj42rnH2JYsXKcCXSyX9DthBPL1Yrcn4xKSWKGvMs56QwlTRA7pIebostUJFcn0ZySdz0leDlM61vq43al6MexZR6+3hN1II6C2x9C5gHg8pm5LglAFXmmZ7Oaz4CgEd+QSgk1DqYuhQv75Ws90BdHBUlYX/uPtrDQNCTgq4W7JaaAUb8EVZ71pjmNLPW69vL/t0IiPw9q1EndvANVaZoT58ekrd6dQi8w9NA2DXWId3u1tcPHJ1BzEMK7ELJyCsXw9B3QF7k9TFvst4bTI7uTA1J19r5d2CVfe7p3Y1D4TFzs2id5qYaxZjbTLpTkdOBj+p852GzrBQ0Ng1mlcnty0a2NVXX63Z0RydyFVI7LIscOpVu9GFstlpzUp8iyYb3bKvzTX9qpNO8jXLDtC71cYzJ47T/BjV+zZv7k4Qw72yaPdbsVzyOfih+6RYrsmK/Z8i3/jm3fLUpz71L+J+Rmn40Lnnym1fu0mG8zkZhls6jJ/7Ta2JcbjdIeWYLspOnmHgCt9dkGVt4mp/49+/QTY9/pgM5bMynOvHJlDlYWK2JCtWHiDfuPtuOeigg3b73tlzX/jCF+QTHzlfBrJpySeSsrNS1p7SdLXq9kzJjD/a15//9Gc/m7O9K+Ez3OwQ/Zx51lmaqNcp3m5r7JSTTpJkn5WtdV9jOp6jXT38T3/afTyXrLlY3n9mb+MhaZBwDMf6z36u657tRaEKXe5Q+3YrS7SkTRQvLPTzP/6JnhIlec4k1X527UXiAB2GNJGZUlm2TMzKRKEs9/3hfu1Q2O2wc31m7YWSHk1LKu/AWY0dNghSEixNNiSVSWmLUmcIVBXULSMcEi+l4vatSxNY6Nms5FGmB+Car8rQwICG8nI5SrfIhcKKFi1t689ntWIIlzt8I1jmEzOzMjk1I7OzReUFAdDr5YaUp0tSnilLBQt9tiqpWp+CelrSkvINtXDTawKJP8w4M5wI5yXEC8UF4zDxYdwwXh6XCeF3DdDNI24ufbPkzYsM7mKkOQv9K7Jt2xZNekZuUYeOwqyKAjF0s1iZTADaAuwANQuOv8ObUoubuHnaudHNXe/AETeCqz0E7MxKJjOYhcDGfuSRh2V8bIeCOGASJrc5pcBZ0KY8mEajr0eMcoC052n3DHYO0PUMCuDOMnfZi6EL3s7foinNUXZgrfGoH3TXtgfurXKu4B+ii7Ja8y+tTI+0UNf/2hPReDKaQrEsk4WiXHvddVqCwNzPdfAMKA1CQ+Oga9Vctei0TH2WZ+363ve/r67xTho8rmbc+NDEdou3c23Gcvttt8lb//HN2n0MbwOd57rVxvNdBNIhhxysM/Xklq1d3fR8B+17xfK9ZTCfkcFMSop4N4oV2W/lgfK1227TMp6FAilrgVaw5DF8/orPyhDkHwM5GYyeRUvMRYWRrQkqFCax0gtFWb7yQLn+hhuVxaubtTTXM2bPQO1JUh7dq5SIJJfSWlmO2VJJpgpVIZb+kmNWa9gBAbyQe+e+UaivvfYa+cRHP6Kudhp20DJ2fLasSsqmJ7d0fT6EaF7wVy458tvf/TdZvXp12/vHC/TO006TO26/Tc77yEc17NKpZz17nzyNv37F8T7rvi6bnniyp/G88EiX+f2t73y383jeyXhul/PO/0jP4znxhOPVU/OFa67VctBOe7YbMNpegivitLe/Xb793e9qPkKn9UOfhUOe/jTJZ1NqKFC//tiGjV1DV4Rwrvz8FXLhBR+TvUbzMpzNuuTHUk22zxZkZ6Esv//jn33SWueRc64rPn+FnH/BRyQzSjZ7Vi1wHpSWiVHBpNZ5UlIZRwML4BGj5qd6uRLIctf82BlHTu6DK7n+tAyN5NQgYn7Vck+nNL4+OJBX+bN0ySLJZNNSLBCqnZZyqSjZfL9UGwmZminKzPSslAD1Uk3Ks2UpThalVqhKo1iT2kxFkhWRLGBe75NEA34A1x0zBHTDh/Bn25lx2dAOUNsAeuhyj59TGUx8qVpoyYfXMUvdEcu8RevQt23b2gLo4LReh7I13NWaRUjD92w2Mt+x1MxaNkvW3NAhoIdJdSSRkYgAcAPUFP4TG9+xY0ytOIL5O8fHpFSCrg++XVefjUYe/m2aihHN2E3jEzFLPLTIOYe54x2otvLjWiwi1IBMC5prIm1SWautFr8vV9OmLK2/W/a7o5fDQneg7pLmqL5vuuzprT5dqspXbr5FrWgUo07Cngzp1//t6/Q89953X9sEFu6JTPXnP8+1Nv3ZPT+X5z3veR2FPs+fJDqEMWxf3QCCZ4Lr/E1/93oP6DV54OFHe3Kfw5m/fO9luvi2bNveE8saiuCKffZy1mo+L9VGRWaLVQUdQhhXXnW1lvuQkNXJ0xLOLfOEYCIJ7vWve612ihrIpGUwn1MGqYynvg+1dL6vEbOg5HQaZqrZkvazLpSqcuXVX1Qri/h+t3m08XANlFvm9LS3v02y6aT0Z9PS78EcqkoObSREeKlQlQKshNWa3HLrbZrFDjj2eu9sftbIh879oNzz059IfyYlMOPl01htDdlZLKg3YNOT27o+H7Kun/vsZ+kav+lrt+m9t1vHTinbR6fuojWXyD+97W0d8wDYbygLL1vlesiXqjXZ9OTWnsbz/Oc8S+XrV2+5teN4Vq5YruD86YvW9DQeGve89Jij9R5uuPlmOfHE9vfaC5DbZ9hL5K78wxv/Tn70k5/JkUce2XHdYJEdfNAB2sebdYNi+4vf/FfXyhT2+I03XC8f/dA5stdQVgZzOc2UL5Xq+rzHZsty/wMPdVUMGDfnuv6G6+WMc8+UzGBWEvmUJJIur0qNpYZj8Uxnkprtrh7OOt5ZGqTAAOcAXanEya+iFp8mJZDtUOGU5Xsi2VxKwRwXPuA9MjosSxaPysTETukf6NdOZZTEkSkPdigmZfNSqjRkdnpWCnDAA+bTRSlOFKQOoBcM0BuSqSelr5aQhLLSuWZaIaC3WNJzGHwq/hVwWsE8BPZQDsTBnQTxOKDbZwyzwix3kuJgigPQUShZD+SNWHJ44v7/+F7DwJdEBQCdB8YBUPNB/vG7bVR1A8AIlMl4DSqri5DPkYwwPTWjHbuwALZu3aaJbYD6lLpCZlWbSiQc4MZd53ZzliQA0EcZhUqj6gA9/BfGuuMCOA7uoRC19+KT3KIdaf2xc7VrAwKH4J5lzmXyo2SoohCrvW/U4YX3nXSMjMafgnMVSw2ZrZS0QQJJc+oBiMVj1BokqYTayiSkPCy8hFLf8p14zEW57PGgaL6Am9+K8s27kEHLvWkJoSODsOw/PtHqiWgVT9wn49B+4Xho+hIqbMvlquYIhMx48WvxWceS5+aQ6+DF6fYdkijpoTyQzcjAAJq7I3cpFCoa7yWmzlx8+LzzFdjpMKdlMWnXV8CeM8KTWBNrEzfV2WedqfOkAJoGzDOaLBM2z7Dvhhs3vC98V5rDUayom5oYHkmP73v/mbrhCGOQ0YulMddYiM2e/+F/1mRRLHPGks/2aYxQn2KgnOr1SEAqNzRxrUoDilpNrrr6i6qMkdBIwlwIquwhQJz8FEr5yKr++T0/0+eY13lNSzaVUSWG88/OlGRa74UcGOcVa0kO9VTMtiZhQONw/Q1aPVk8Kz5HVyl4s7UmWKs76rpedF22OkG0PlrnIsUcQNdJzklDSpWqP38r97UqWrZHUn16HfPmlapuj2i5qO0lv4Zp3Wl5L0oANcdatD3F54nXWp0+6149ifFN2yOisx+wXm2v6p4gUTYYr51K70/pS2nrm5J+X/kwWyzLrFfuXF+J1j3O/uYf32MPQT27pD+r5WFAbamekKnpGdk561grNWmXzHGfN9LsEuaRSx2TCUkAskM57VchOReu1isj19UrSu4Un/VyR59zXdczhDCgIDHrOtnwzCmgjkzJ57QPejLJ644mvC41BfWBoX4ZHOqXarUsuOertZKkMynJ9+e0Bwf7Lpnid0rdiprRroA+VZDSZEFqM2W1zuuzNUlVGpJtJCWJ+K5qvZI0UEoCZb0ToLe6zd0chyBuv4fx8fj7irHI3iCLPsymN0C3XDbyjQD0m2++SbZu3aLVNYQjAXRjTk3A5Y6lAtAiCAB0S4HHYncgPa2DNaGkA9O2oK5cjYePUkBm+gMPPCibNz2hMV5cuQA8i9TVqyPU6IgGAYGbOQZiLn2EkE1UmCRggM4qcJauAwIHZk7YmLWtayqmTWmiu/+eAb59JnTFt9uHgLlLivIMBR7MSfLj6TvNSFduZLmpYa6xc7wPBuixTEhq1GEdKxalVK5r+RobSdmDg649ShHJ5tH585s/Qf266xqHAI00OcDZc8WbkGWeKLNS8AyEp7mNlW+Znddw1QjcpWbhM6++k5xZpHxHP0+sK5nUXsawQVXKdQV1xuSUEss0iPQfXfBpwjMkyPhnxOmpw9d7CNxWXmfy33HCPUu+RjbZ4gqH+rFYrSuoY6kj8E2o2ZpoVSqcNwXByPoiwY7z5nHn4R7MZiUXUDjaWokA1Y8xBFjbpDoWBEnFgTrjCQErrmiaUsM2QAHTe1Shm5RsHzwMbn/E17Kdh2YUlJaVoMDUteP3BMusDcCoouxjlVxPr5VOSzadcIp5MFF4AbBymE9AjnM7Ie0+xMgAaJ4ngESbTKcIujJM1puWZiphBy00+Zz7vJs7x0THZ1ECwtXCGE3x4/M8Hwf6HtBRUBmPfs+Ph+947nAURr6nCgZjYV0GAMk6VMpV/ecomDk3ShEtOKP1G7lQ0Z/dPbAHqbDh2ligZdZu9J120iMIz8Xe5j5JbHONpGDXdK5XnW/fpyKab/Vm92kzE2LntPbN59M6t8US3hrXC9yaRfE922MOzMl1cgo4nhis83xGmzzDsSKFYlVDf7MkKWsfirpUVa7yPBtSxrJ2i5GJdtTYmbRkh/IaJ68n6GHplYkmXYfmffCwNU7sORxYNwA65+BbVYwe3QRQxSYk25+XwYEBGRkZVNk4MzstpXJBDchMf0aS6T5ZtGREwb5UKWqb1Wwuo6CPHE6l+qVW65OS74Femi5IcbIg5amC1GcrUp/BSm9IpiaSJ3Ze61OmPhLjUC4QvbbnQkPP8CV8LQJt3VvOqDODNARvC6HE3w8B3fZ6+H3NWvdtyFHKyWfB5X7LLTcrkJ966qt3BXQsdLR3QBtwNjc7IMHfCjhkEmI15PPNbLxGXXt5E38knstPzP/x8Z2qHVkSnesV7tuL0rGsXnMb1sffGbRRvIYCLA68vKcua++6NqHanHwTNbb2QoHoNouVytmkmYegneC0/acxDr+4Ne1DCWZcrgC/06HNMtyjPetDKirmgiSLKNASbTgH6lIByMtRwlyjQY26c0e54ueEIN9d9JaSPaft0pNdwb/uYlecJclzU6Y+FC3mHS9BTZO4+lQ/DlVQN/QMikmDBgMuKUSFrG8ZayLcG9X6vqNvyEgi4wRNo4zGRI9493xiyaF6Cg2TsW/5TCIrdA1sSEVoH6lWmykPgeBTDT8pHmwy+ktQSKYakmZ3AEA1UaEWCVlVSFyow1aGejoCxQJQ03nNZhTIQwvarbcmu6BuaH2x9fVw4+pME7MTFIxGE2gbKF1q60R3p54Rb6EBLgA4KToG5NH688qHjSf8yb0nKlUpInRVoAeKm7X8TVBf4RQ9rqfAhHKEBZTMSKZNTwnUUI2E1SpSMVU2fD6ck/MhbLSHgePt1i/1NaQSPVPiox5s9Yacm9gd7tyulLR1r7KOCT4loPzIYhEnpF5hkZTd81alpckLwfuNBCxgdelrwHeRcoBRq0i9UZWaKqwKcToHjCml4whbClf13E4ZD1Y9+xcrEq8kM5l1RkeiUpdagsxut3bjHgw3SO8VUGHvx+3P7Sw35BL7qU8qSRISa1KlEqiCt8PFl915nFLRl1bMQwLovNDaF/GD7KAnODldgKRRnTourISkEylJZBPunhNpyaW8RWljt5AnCkWlIVWpSh2qbJLNSmXZQY041m8yJeksLaj7nDU9khPouEmEMws9stT1U3WVncpMwlrxe8xZ7gboWOkqwqSWqEsqm9EStaHBIfXkTs9OS7VekUwuLRlavvbVZNk+SyWTT0uxUpJavaLPp4zVnuiTTHZQpJHSuvNSoajWeXFiVipTRY2f95UakiiKZOsieah31eXuQml1HdiugO6wwxk8hh1mSbtM9VYLPUy0DuXDXIDezkDgswboVjEGoFOy+rWv3aIWOoRhZqFHCeR/+Nl3NCkOa5pBA+iqmfn6bixQo2Dld9zndCsbGxuXbTu2R7SrfB8rxYFzQ615JWVRth7fTpRWpN5l5WIqzp0eCq/QDc/rrSx2jqEt1KBClwbnU+Edc3+415od5eyh8Lq5rOOWUDQmTVpwK9/IY5yL3ZWpcb8OeEMCfmeFoI2G51Vr34/FAMKoBnXDWzIgFgPehzYJFnZ/JhhtYemiwHIhHuRdODaXYf5Au3iOncMsoaYypVfzi9jV5LcuPse+Z5S+9l48tyEEofjzsUTCaBEEv6hrL1RAwg+pRdPqXiSpVeoqjhyQu3b2TWnb11CBiLUg9Gz2HfpsDfEzDuLh/aq1AXioouA78wXPyOaZ7yjwoB/Va1JhPF45i+4nYcpJSiTT12Iht9xmG0CPzyd/q2JUrkujj3VDog9lTVV372bBqss5i0z3gNZu1ru/xv3Fc2pCBTz0bNjzDtdt6K0I96rtx7DG1/Z/mB/TsqcsIdXvHRubCWH+tl4QoXVlcxiOJX7ndp1dw1pmjc09V7pOvEIYyiheCy22cG+aERSuuda5jNJuIxkXl53t1obK0VTSeehQeqL+3c6bEykAfUCw033wwOL5oRvbdjpX0uwET0smrcYG6gZ87fC04/52lrvbP7yP8dSHkoXnzyuUtFNVD60qN64dt+4iwB1Dgs9Sr55yXhADfbyAWWWdg9SpJIOjAwrukmxIrj8n+YGsFEqzMjMLuUpK6rWk1Et1qZJjM12Q8uSs1KZK0leqSx/2lwf0HHgEoLs0J70/s9DjGGLgas/S1qUButpdQbOyEGNU1gdyIlwPeItMTod7iM875jpXeQbOkCOEyx2yMHJunIXuYui8r9e498d3a9ka8W5eMArXsGRMG56MjcnOiQntw4s7ncxK4i1hspgbqLNcLZnNbob3dGPUfWJR5NIKQY+bcN3W4oJAF6p3CYcaULgxQ7adFkEcAFy4QVrBqRkDCbepExAIcVyaxMucIHfzREcc545ylrv7pm7ShstBcDjdzLhvp6Xpl/Sem7Erc/+0Exnx+Yk2sZXmteJcdwnt7iCi67XzhYpTp5O4sEfrM7M5cbpOM+8hvrhNYQgF4FxzFD079QS4cMtch409DtA2rnagE4JA2/OGykGXWY2DR/h3uO5CJSIEkOaaci7OzvPfnHu7B9aq5b1wPfazgZ0BlAkgO3fLnvFrycbdXMO7hgHi+yUO0vZ+HBjt9fBZ2TqIymM1/t65NWWLUhv3qniFKFzLoUJggjp83+bB5KGNycA3lD/tZAj3Zcm+8efm5mbup2nrMhT6TRlr+8ydI7yPSAbMcWoHPE4WRfs70HXDzpOEKmyfVpJ9Mlkuy47JKZktliSZSUqmPy+JdEoqjk/bud5UNjtOCvecsehZuwGY+cQx/bwTOd5x4v/2oRu18lHEIJJK9TkltQ+wx9WPN7EimYG05IfyMjDcL7mBrFQbVc0FqJZEPYaVGcrTypIoVCVRqEmqUJPETFVqM1V1t6cbfZJKJCWdgPjVcqBQtpqMoqHsCJX++L5x4WRHehVf++FnQxlgz46Qi60VkwXGkRJiJ8Y0We4QkFHtBAa/9rXE0J/U3h68ryHr3/7grgaxc8rHlFQ/nY5AitcffPBBNetxq5NMRJxcrfZqTVLpbMSKZuQbtlggD3BxUVeWEG4K4hU8yV4Ao2Wjmfbo/b8Wh4wLBr9i25L3hA8p2gTeijFLs92eMIHWJLRxZDkhoIcbLAIuf7Lob0/+H1qecXDRSLp3Y7UbSzOnoLmp9RzqFob5qAvazPE2sTxzHbrxul0XFxy7ft0JgAiE5oj9ht6Q5nNtxp5sjkNAj4OFPTOLvPZypza2ELjaCcBQqWh73t0E9Hb3YtcM5y602nSe5gHodl8G6EZ20w7Q48InBCe8PeH7ceE217yH66CdEmP7oN2etfdsHdg6D8mf2l03BPRofQQ+cPNKzSVv2gFjHFhtTKYUhc8tvvbbra1wDXYC9Lhrl3O183i122txORKud0va2kXWBPvWnle4/mo0w6pWZOf0jMwUihrm68ukJEmWvVrmzqp1vgMHzG6tEDLEenPryLSY+O9hzNpCjBqIQZHjOqk+qQPoybr0pfskkUlIPdWQVC4p6Xxasv0ZSeVSGoufmZmVShFPVZ/UCxWRQln6APQZ/lUkMVuXRKEuuURScklIqlwegmMSrWt4r+kxbd4L8xG62O13WwMhKZs9l3DvhAppfA0qh3zFdVXjnylv/G7YwvUM0GEnpA79yS0Qy7xOsdkAXffJr75za4PkN5LiiJHzMCB64YCaEfOe2DhlJyS+OUGRVreeNRqxRRdpkt4luYtgYnEiKPwkti5sZ+E60oGmCtuy2XwmZXxzGBA3rxeJiwiMQte+JdJZBqcJK6P9a17fuc4tqc7dnyuzwxPBBEaujph73CURhYk7Te3NNDF120ZhsmYto7HLzSU0281rJFRcoumCDpfv0GS7c4tT/98F1J13oZ2QiQuk1mfnnjXPOPLgeAETWq5xII6ERmfDteN42gndUEjPOYEdMprDtRoHCbuf8Lr2mTggLATQI4XRu3qbiaguTmzhqGjt+Zhg+MzCsQHoc73XScELxxFXcMM5bTdX4doIlYu4RRR/NgbYc52/0+sh2IdKSziW+Fq0dRKGWOJrfy7gbM5P+xW2O4Aen++WewhYLNvtJyfTWnt6qwu9r0+KDcdqOTkzo5UcRLbS/WlJ5XJSx13uy3Gd2HZ72ZXqYtTBvtYO0J2XIZ6EplJEsy5d0jUUslgoDSz9dJ+63QF4LHV+h4kOelmMoNlCUSqzdWlgpRcrIvybBcjLkpipSbIkkq4npD+Vlnw6q4DOAFyCtfco+H7k4d4M13TonbHP8Fo88S1cD+3WZ/T0CVGQlm+Jwt4TbODO65ybsDfEMgA6FvqTW56MmOIM0NVL8F/fv1O53HGr43oH2H/1q1/pBeiMRIcvtAC7Kb6kvVex5lT4t/Y0t00RwmZRZgAAIABJREFUWjuhpq6bQBu4LOyIbyYDAxNaoQYU/h4KiPhmCy3H+OTHhYx91kITaE6h9hYtBOdA9znu7l7De1YIxDXlpKi+3xTsptjMPUehBhhuUH19NwA9nCfOSzIdCUBsKjYyifthApDu3b6GpNWih5jI36vX1jifeTXaWxAmAFrj8yHAx5+BzlV8QueYqnCe7NmErt8QTDsBlXtAgY+yzfU6fZ/1Enc5h3skFABxQA+KHna5artzcE+cw9YoX7IYtJWDmqvZrrsLGHhAbzet3QA9POdcSosGqkh0I4FQlVDnsrXDYUvDJccF66rbeMI9H+6L8HudFK/QGo4rWuE6DPdrXEkNn0k7YLcKn04SMJSZnINEw3qZPVKRim3wKJnQJZlp1QHlVyR7BkmdnbaKjTVcfy333ZeUKsm/tapMFWZlYmpWCiTI5fokM5DX3BCr5XHNqpzLmnskmQ3Xu+YX+XwYlxfkR6T6fDNUGcpOQo40Z+nDA6Ap8o4fHhAvVUuSILEv3SdpuBogtkn2aVvj8kxV6oW6uttrBeLmJMJVJVWi7jwhub6U5KgiSaUliUke4Jc6w3xdeDtlNC5L7O9mAniY3Om8p3OtGXv2ZqHb/LP+zOXOazafYC7NWRTQb/qqGtlQv/KzBdD/3/fu0LI1QBtAp04Xsg2sdVp00vIRYg9z3TlAd5ndlDRo6YlPbotbCXFhGWnA5poJneIBCIXZwOFHFLy9WyJUHGzyw7hVt40dTnTcFRwXQu0sB9PKovq/XSz0KLHWg3Ysa1rTpX3mc/DTNp8urHmAlH00+s68Qb01qQ/CiUoCsp+6yxz3NbrqpTA3nS04La2gbjipbQnJ1E4ns1rXHAJ6KGB5nSS2BpnIpuVrZrZZ+iSLuHKpZo28ew9ZT4JNI5ESzyrZdqbabUA+yD24JDJOXZaKBhc7iT3vqSC5rN4QxKYlsmHHQuOboA7Wx/7ahfZdVz6XCKTVP5Rk6VrGCqlrxrituyJKb5lEOjKALRmx/WLgOy5BzyW/UbEgjaQ00ggvZznwGd2jqpAxjpKU6ISok2GJjc3V5vZWmKzavDafyqgnJx2rOmgdXwhI4TsVsv8B8TIVCe6f8S9Ez96vK+KZWupIPXqS0ivKvNpn5pd9Vj4uYTorWm34rmDrmtrjtzB7FJBx+ZSUozXLVJtr0c0t80nSFW5fdQvDhsnz12Sz5vph57qS1eax6zhchYkbB6UmqbaJkeUKlTBwgbAPXSWDlkMGZXuu1pzKLz9X6ZSWJWYSSS1XU7kcWz7tlDIDoBbFk5rxvqRUGnWZLRVl5/S0TJfZsyJ9OQhlUjoHDbPCfYtqzTvS/euqdZzj1VvqYYKoDcwzMPIZ/Vairol8lKspnSyVFSkYSvukUC5puay2aIVDIQcPSsJ1VZutKbVrma5qhZIaIwA5We0K5skMuXRBYqAJyqY31sB1rjmytW2GXDwkNJfCGwd3rqMxdG+hc74wd0TxzoerzUJ/+9vfLjfdfFMUQ98F0L925cUNa4pCFh2A/Z3vfEd7LgPoEMED6CqAvTWq2imlFr4Gs2aAHsROsT6jGLqvWzfLIYqVRJapO2NT4Mc3QvM9NHmPhC1lHS1KQBvZp5MZnaYV7Sy7OwKAQOFoURwCd7RNtiOWaWbW66U9QCvRjE/00Je9oDT6WPfgrb63tc63NfCw6w3FiQyiuMBuWOjcSJmORHW4vKltdWxk1McbuUi7RalxJwQTtenUklIrm0lLLutogckmj2u8hVJJZrV+nXpkVyvvBIm/1whkW+9d65R98iZCK0uGeLa1jrqd1R0CDGBeKtLS1tXumpBsW3oUDIcSPWrXARnqgVFYEGYIW3JKELQtwjZYZiostQTSlxIhjHxdfiadkP4spXzMf1V7VFtdsXITqGCcA9C1ytedFwBUQhYlqIGMJyv5jAN01in15RSCQGSkdfJWXx6d2qRrFAdqAQIXX2ySHOk8kCTFmqNxTouXqTXJtFRqKDDBpleEe8KvK6cgNhVbHUpUrenKvSh3AtSpp9Y67KzrIWEljOU6fA4lx0dQpXbecSK4Pdfc9qpIqSXr6r+NU5z9b/XqCpR+PE6ldnkpjujGcy9ggcIj4RUSVUo0fBYoRcETa6eaN8fizsl95b0yzPNijSJvC8Wae14ezKP5Cherlz9W3aJdy6hVh20Q6tRkWhXfONDEDRf7O4zjWhULSkupVtFs9+lySUmHqN7ANU65l8k64+NQ+WUakyXwmdI6h4Xuwm++pwrheQDds8+xB7SGPZmUYrmk72HBU/7MWkBxoFy6NlOTWqEm1UJJGqWyNl/Jq/IMv4PjEqDunEXno+SR/A75G+IKaei5DQG96ZFoDVfYlrLPxo1CwwPWoAG6efFC75pd1yx0AP3mW25WQH/Na05tiaGry/2MN53cwN2OpXn44YcrZSUUlDBOQeNIcw+sd0sMUGBXMhhNj9Bxm0YXanb2eqjtKKADan7dt3NHhd+zm45+epenU/aaZSHmojSSm/B7NrFzZZ02gba1tMC+Z/cUT7zhfaPks3tsKiTuPqmtNOUljMO1uLQCIWhj0a/5WvV2YlxLOsyNZZ6BBQcxmlfguU6XnOCHsAKgO/nVp2rzB5q90ExjLsYzFtgvfvEL+eQnPiEbNz6utc7KaIUG7QWKzQHCCjYy6EUhRunEMNfu/ik9Y+5hv4IUZjjHpm5Pm9vOU0N55c5CRYoQcijbV5NJbA7cdDijtbROuDuCj5RaSgWaCaml6Sy8dkpPeF6n5znWPAQM8zSYyUkyC1EIDSZIOnWkLsoJ0EnTCE7cBD8AIinD+ZQM5PP6iUKtJoVZmPUqShtrDGc9nroJ+d7ackRB3iujxDxpydLsIt3MpYiEEeRUfl2VyoD5QtfVBkeqkkmrApSH3S4DH3lJn+cMSmgX9jZjXOMZmuvbEeJ0YixsPq8sQKLlXQlVHiIPwwLY4kw5AtD7synl0h/MZlVBnCnDPIiS4rwYp5z6GnnXu9415z4E/ElspmMg7VjvuuMOyXoWQNjh6IFAi9AQqEJAZ43Z8zIjRsHKSo/hvQDU68iHkkwWXSmbltcqYxGucaeJWRjRJUMHFUAhoKtF7krYonGYXNe6dNe1TUvXtDoKDnhnlZdmC9KnjcHSks1kleyH9TxLlvsMsXPCE1rML+lEwnl3UApRRjWnvRn+VMZST+rTEh/1Y7GxhRVUNodmmYftt+Pyw7zWc2GdtoGtOgIZC4fxWQuXtQP0W265RZ540rLcXVIce0AB/dWrnqvtUznh85//fK11g4qSn/CL33zzzVrSZgKNyYWhzG1bR51oQBTGn8KYYVwgablDrIQifsO7gLl7QTUr+6zdrGmUVhsYB3v7uy04+nijTSKfnSvWGQfuuYS/jY8NwMJsFebNOEs4rpY5YnN5lq1QSbDP2IOPnzeuDdrG7AZSvA9Bzs7ZirbNhHnqtHedrkBON7NuZUPh+aH4hV6UZhMbNzyqTT+gbIUn3DAXMozx2RmZKlbkwUcf64kDPn4PLOC77rpLTnvrm2V4IC3DOXqG+5LBFpBrnW/emtYEn7Jc92X4uDtz6LebO/jL4QsHWPBcFMtV2bx1W8f+3u3OQ77KDTdcL+edc5Yspq42k5KZGYRlSX71X/8tBx98cKdH1/Y9BBsdx0468XgZoplNPqMeDSzkiWJBiUI298DRHp7c7XlXnglwkBwLjSw91D/8oXPVwnQUslkZyORa8iig6J1UsC3rPL39Xe/e7XW1acNjOvesq/50VkqNkkxMl+S6r/T+PHmGz3nWEXpPjzz2eE9rUDnMv/Ql+edzztKa7h/+9J7dbmPL3MJZf/yxR8uSwQHJJhO6L1ijNF550VFHySWXrJUjjjii5/a8rIFHHnlErvz85+XqKz8vg/05GR3IyUieRie+JXDwgNt5tCLPpOfGQoqpN6oBM2NZpstF/bljYkoNF82nMrdiQMASAbwBpFZsGPBr4CJyyes1fSUTqJvAmrZcI61ndzTClXJF50LbfutnEloPXymWpT5blWSVkjRX7UPBoxIg4enxoYmml99V8uhV1RPkWE/D+TDQjudWhclx4e9mXMYVAMOz0OPLa9xPZKDFyt4Mh6wDKsQyaqHffLNs2rxJXve3r5OtW7YojXVUtnbq6udp2RoHTTyWLFmigI6l/spXvlJT5GmoYQPip2bQKo0riT5NTvZojfh4iAGtxQXsgTmiQHNB65m9q5UEKhcPjNzfXmHQv3VxtcZZebs17uD5f5W4xjHToQfEE1FC95PWlhvhQ2D5hw5IS2AzN509mPDBhUqJW5hukZtHQnXSKDbu/YqWCe/UWheb0ykIQwStsnsuaz/UsOPeEs4Qd7nZWVVIl2quwUi5Knf+6ze061O3NqpzoQ3zAPHB5Z/7nKxdc1HUyYv2p8QMEfLbZ3DrV2XD5id0rc33AGBoVkODmMUDeRkddIJKvUABq1N4Xrv/qUJJdkwV5covXtu1y127cSEsD3nG0zW0gCvwwx/9uJx++ns6dg9rdx7tgHXFFfKpj39UFg/R+ykjY4VZ9Vzc/6cHlJN+vgf3Ti/14196rIz0Z2VoKK+uaZ7xjhnfRe2J7l3Uerkuc00M7wtfuFLWXnShWuk0z8n3O3c4Slfruvr6X3BdXayeDZQW9tfYVEGu/GL3roV2XzRaeYHvyvbAgw/11ClQu4xdfrlc8LGPqgfu2//2PeXPn4/CG59XZBdd5U468QQZHR5Qi3KShlbFilx2+RXy2te9rmtDmrmeFeO9/fbb5fR3nqaNjZaMDMhwbldQj4NMyz5qiNZqM8fQxFYaNSlWoTmuqrW+bWxMLXeY7ZR2OSrccXk1KpNaEs2MWMaCpFj3Kp08kJp30xHLIPOj8XkApMxLw259uORdHwqVd1VHHJOuOy8K4RXeo7kRv1NlF5XAe0PLufgd3sQBPXSnx13w/G1eW0Zvn7Vk0xAXQmUgbtw62u3mE7RzWpiM+0IOc16M7Cagb9Rua8hZS4pTw/wf/voYtdD5Aq0fFy1aFAE6MfSbbrpJAT0EA0DcJfm4JiHqvvO8szZ40+hNwBq4O7ZyB16hkmC3FCVc+QS4ENh1DGGTkZjiYG4js7IN6PXc/nz2u7ntbQzhAwoXuJ0rTJyz0QPy9uDCsIP+zv0pK1IzrhbOYRxcWx60NmnzbGfmEw3mw7TA+OIwi99yAsL5Dd1r4evYXYUCbUBL6rL85re+o13XLAmyF8E+12eavbbP01agIzli3hmZKpVkx2RJXvHKk+TKL3xB8zXme5DkhYV48kl/o9bHopEBpXG19RZuKDu3zdfOmaLsmC7IuvUL62lNeGH/lfupy5m5vmjNWnlbl+5h7e7P+kpfuuZC2WukX5WdbVOuMUqvINPuvHhIjn7JixXslgwMOrd0uSxbp2jAUZaNPfSun8/zwGKnp/oFHz1fn/NwPi3JTEaKhbJMzBb9uvr2X35dcT2oWEVksliWdZf1/jzvueceOeboo/U27//jH+UZz3hG11vmeV2yZo2sufgife53/evX5fjjj9+tvWJ930895VUy2p9V1/XUbFGu+MLVSu3ZqcVs1wGLaPXStddeKx89759l0VC/LBsaliE6pAVyyfZMuE+iUCMEWSTGafKf43gv1+tqqfP72OSEeqk0xg/3P3lVmvfhzqbUv+Re0MNBEzh92FXfjOpiHTGNJ9cyhFCXvRNWUZUV9rjKP38Bx3rn68fJdajBukjTKMIF6tR3GV+aPxE5lB0fjoUErGmmDyEzDsODuSz0uMFpQBwCemj0xT8fvectdJv7OA5xPvCZdQKgn3baaYrJGzdtlNe//m+jGDp4q8Qybz35pVq2xhew0AF0Yuh8+W/+5m+05i200A3gXM9z38nIA7rDTQdgFnO3AdoNKAe58ou3txjjmlDLovUx9HDCQxc5r1vsoR14xr8X/0zc8g3vpV1+gN2jAWSktPhF6xqtNBWX0J3Dd0KLOgRZN3+up7uVG9l88R0D9HYbuun52NXVz/XjJWRkG48XSkrxeO2/3KD90Klw+EsdgN/ZZ58l37zzdrUYcQHPFMqyfaooZ37gg3L22Wcv2AJBKB+3epUM92dl6eCAZkG385yEz473J2adhX7JpeuVeWm+ngiSSM/78Iflumuv0Wn64rXXqbbczp3ZaR6Jea65+GK5bN1aWTbSr8Jv20RB9tp7ufzHL36hzRgWchBHPfywQxVc9x7GBZ7RxhucG8tv46ZNPbXJnM+1sdTPOutMufuuO2S0P6/JkYAs4YM9u67u0ETFmVJ1Xs/zJz/5iSoYHLBf9hLe4HlddNFFsm7tJbrO7rjzLnnFK16x24BOEvLrXvNqGchntXLoVa9+jaxdu7Zr7/denw97kP7z3//2N2WvkSFZPOjWRFw2hXIs8nRhvHnrmboIrHHCDTWNcydkYnrKNeUxJk28olrXTRXLrqnKUS+OyO/t7yKWj+lQ2mG+2TSuU5tL/jTDzjUc6tPcFiz2FO52cU2s2E9WraHWuS+naybbm5XtxtC0nVo529vlT80F6HGXu2FE6Ja3uVW8agPoIQaCyxhXADbyoAnoG1TmhMQyCuhvPPGohpn3L3jBC2Tx4sUK6HyZVpQ33nijksqEWhwPy/U9t4lout3thqx1ZehCcJPm++LacwyTuqzsJyqzaK1RDG9UHyK88J4MwdysvGav2+f5TNhXfRerPxiLgbKdj7daQgZeWwzj9nOBdpidrJ+nxI9yIU8f6/THXT0VCkraStHTzQZUjJFC1WE3G6jbR+x+w4Vkm3eqWJbx6aLss99K+d4Pfqi1jn/Jg7n70Y9+JK/8P6+Q0f6cLMrnhR7i26dmZc26SxcEqDY+Ay4s0WVDTSFlip1TjBxdZvhvslCWsenSvAAgnBOsnvXr18sFH/+YPj0EO7H4+Xo1IkC/dK0sG3Zhr62Ts/K+958l53zgA/OOydsYAdf9VuwrA7mMLBnJa4e6PQ3o0XM+8RUynM9qZ8CZQkmWr9xfvveDf9+j6yqXSkqxUpvX8wTQj129Wp/ffAH9UgV0kdvvvPMvCuh0v6O64fs//KG88IUv7IGhsbedyh4gr+KEl71UFg/1y9JFg9Lvu2SakRN596JqE18uamV8EZA7bg3tTdDXp2XOGiH0oVdkFqRE1rRG3fEkeGr401vljnfGGdm+ks3MD4s0GqGXes1VWDnPPMCcptWqNlpyMWgseQV2YuZ1B+gKoJSZh9a90nVbu9JmZZJVDOFpiGND6Fa32bY5428zWO1zJm/MQxh6rkPFIMKPANDDZ2HXIlRmBjeJ6gA6RvaGjQC6Y4r7wQ9+EDVQS5x89HN8UmJDXvziF6v78+6771ZAx1ojhk5SnA3AAQouDKMJDUo1Is5yl4XsqhOaSUk6YH2SLsFBJ8/X2envligXJFXog7HPUW6ScsxXvK59dIOGGvqaPjTnIjKg5bxkcOPG1ppIP674T/2ObzXKd+262jQlWOhm6TInLdfylrmpempd+ydj36HEz0A9IpZpk+nOhnFWeisgtdxX4DYLX4+XOIWAHnoJaJG5c2ZGxqZm5apr/0X7687XyuxFpGzatEmeeuAB2ot58eiAumK375yRm2+7XSsp5guEdk0YDffff6W6XZeO5LVEx+4v9H6EYM53AfTdsdCJDV933XXyntPfrUP58U9+Ki95yUt6mYqWz8QBHVclis5Fa9eporNQTwnn/eQnL5AvXP45deVjqRew0CeLe8xC58Z4zk85YH9NVsNiIlP7i9d9aY+vK5LyyFKfj8fFAJ1x/36eFroCuojcfsdfBtDh/cDlToLXvitXyo9//NMFe2fmWoTEWt/7nvfIv33rm7JseECG+zORbImDkclNFZOKsE4GgcdRQ2jkbkRY5CuOkFcYLGqIkD0OHwAtkptNu4jFq8z2/RhCLymC2Vovk11vvdyNi8LKJlEW1YWurZ+b3PiMNdXw/OzaorWZJKvAa62iDYhj5cYmN21M4U9TeFrmxstfwx0zjM2giLwcMQycy0KP8MrjH/iBIWrVVHC5A+iUkscBna6omuX+1y88rGEW49FHH62A/o1vfEMXFDEctAEAPRSUOmDfntO97paRlSg4AGnW5bVoMVBSaDzFEVo40Iw3Rml2+NI+sx7UNbnCLwanIFo/42ZPcF7jwTswRCtsdXnbgm9ZSGH9fEyj43NGnGPu7wicfd4A5wwte5tPZ+W7+1QqRO9CZ1zWz92Np7UWXRe7VcA29aVorxrVbcTP7D0f2jkpsvjDZ+K59FVZcUmC/K9ULsnmcQB9Rn7+y1/Jc57znK6gRKLNVVddJddcc43GTY855piulgQxVhgHNVY8PKTlPlsnpuTr3/yWHHfccQtOKlLX93nnyY1fuk72Hh1Ud76zFJj3iDakScHrExAnZkoaQ79k3cJc7qwHvFinnHyyztd//fa38qxnPavr3MU/EAL6XsN5LVcamy3I1ddcpzzNC1WuqDS4+qqr5MP//EFZOjQgI/3/M4Buz3nNhZ+SdKJPZitV+eWvfr1H19W6dWvl4s98Rtf0JZf27vH53wLolhR34gnHq7HzkY9foOVpQ0NDHdcT+5A9hTv9U5/6lIZKOx0AA3KdJNKlQ7QnzUV1/GFoMQ5Y6kNUQ8hlsjuqGEf3GiXx6psuv8kAXWVdg0Q6o1b1eUVWmuYB3RlYlijXNMJSSZqdOHzwFI2Oxc1c7rRn9QnG5kLXNsENLHfHMOeMHM9t4QHd+jd6bptmN0fvCYjjQgiy7ny7hjIN30IcsEokM/pCEA9zoPT+fOJfU8BrRb56hg3QeQ/q13e84x3qNQfQ3/CG12tSKhZ6BOivfOHhDTqcge4vfslLZNley+TOO+/UMo5TTjlFvvrVr8iWLVtdwN2ZtK5mTsG0GbMMQTvUWMLXtazMstVJVDDr3JIffNKbUw58OYO/S9PctJtPkLQQTiK/h26N0BoNG68wofHYdPggbcLNysMiQ4iH8edWj4XXYL0V33S7OCC1wxZD+HBDBSN05SjjvSkypgn6zMrIKxDsYCPy0WubY8QvFBQm1YqJddF1yysQZLU/vmVMAf3Rxzb0VLrz0EMPydOe9jS9MnE+hE+3GDTzxyI8872ny9LhAa0V3jE5LT/88U+VXnihB67vz332s/LJCz4uy0aGZHQw77uwBZvO/HWWhkkMfaYk26dmFgzojDeMwT7wwANy0EEHzfs2QkBfDKCXqkLC3u13/auccMIJC/ZcMN/0YHj7P/2jC3MM5tRDpRZ6ySXF4b7rdpDN/4Y3vEFOP/10lQX0fOh02HN+77veqcKW5/z4ho17dF1df/318l7vKVk7j5yI3Qb0v5DLnf1Kxv1xxxylvA/kY7z2ta/tqszRNOvpT3+6Pg6e04EHHtjtcWo5KcmSiwdysrh/QLLZZslxKKNC1y+AboaJo/p2lrrhWiSLlc7be1k9QZRTAEKGzGYBuMkgJ+edwArD6HquANBNpmnLciVpcl5ehxXmPsftTutg+0zYlSNO/uVlhHWA896BdoAeyuUQ1MPXLcHOcCUEdPNqN3N5Il+A4qHDBRd/MLjQCm3fYhzs5dh33+Xyjre/Q2648UbZtGmj7k1zuUeAftKLjmgg5BHKf/VXf6Wb74477tCYF5sYwYAWiPvP3NuW+ReWazRjD46wwVnPNokhiw59u31vnha6VHeTUXzZv6ceH3Vle9tT+5q7z9okGkC7h9HantA8CJacwPs2UfZA4m7tMGZuY7JM/nDXhHH2XXdTaHU7wDfPRZMvuEm8EMZuiBZp60Dfc10fOCEAH05QLTgIDajr3s9Rc/6szy5OMkpInMZqSgnrZ+d0QR5+crsML95LfnrPPT25+Yg3HnHE4XquT3/6M/K+972vK6Czvr773e/K377mVFkylJNitS7jU7Ny732/V6KMuQ7iR/ybK9MXAPnSl74kZ7z3PaooDA0PRH2+45q0XQNRMDFdlG2TM7sVw2ceDjvsMD0trmbcYfM9QkAfHcpLuViRiUJJfvjjn2j4a6HzYvN96smv0trj4aG8NGq1eQM6nRUPOOAAHQakQeTYdDrC6yKo9t1vpdzz85/3vK4gtmIHf/oz81tXrz75VWo9rrv0UuW67qZgcg//k4COlYXiQSWEhRa5Ua2P1n7Xrv6Z+Pntd97VkzJ33333aW06x7333qukYN0OFM/DDjlYk0j31sQ4BxRxV2/8b+SNa+HbJPMyeQWgq2s8ap1tYO/yrMx4CStvVE57b1kUejUDziNa0NYqqoiy+wsBkNeaNpOjBgdf8EQi4wyrrBEW92GGnjHDmVJhMfT4PPJ5w75wDE0Z0yyzNvkaAnp0vcD7a/NnGfzuPpp9LUyOcz48dfyNEk7ZGi53wo0AulnoTWKZo/8/zXIHsHG5AujU9yKgiG9ireNyJyvSLmqkMWH8OpwEG1g8FmE3hi4XUpe2m6TohgMNz9UaNIlf7HzmEg9dGdFC8tqi6zbV6tq38RlYNzUoNyLTtsL7jC/2eLc1y2Z0ZzDNq/mwjPwmjPXbvNo8qGaadLkCoVVv99uuJDCuhKgWGyygME5m9z02PSMPb9om73jvGXLWWb1lm9O458UveqGObc0lazWm002AMg4E6IknvFwWDWSlWK7LVKEojz6+oSMQQuTBvcJQ1+7gmZIh/JpXn6LW+ejwoJauxVILdvnqzqnCbgP6xo0bZeXKlRrrXrNmTVeXZ7vxh1nuI/msUqKSpPjf9/2+Y9Y1iUho5J3crFQAHLvqGBnKpmXRQD9k81oSNx8LHUXFkiSJ877sZS/riBkG6Kec/Col9Djrg+fKOeec01MVA+vqhS90CsPatevmta5e/rKX6lZbt379/0pAZ15g9/qHN71JWQZdXpBjnyP+T5KXUv6WKvKjn/Tmtbr//vsjhfL3v/+9HHLIId3wXIX/yv1WuOoHn3Pc2GyUAAAgAElEQVRicsJkUGihht7OCMAtoTfoPRAmPsc9knEwi+NEU+a15lpZ+XIo/+yzJud3lZvOfe2y7J2RY/I4HAffC8+h5+lLaJ5UiDsmf+08IU61yubm99oBeiiLw/vV14PcLBtrqDxY2VoI6OS1sTcN0FuY4t70iqMaaAAI5UMPPVRJPqjv5SfxTRLkqL/k4pzcer+GoGKTFU6waUbtJqherUWAHp+kOJBHk+pjLpacZg8sBGPr+WwPrBnXduVsZu2HoBtZrIH1ahn6pijYvYQLgdeYCwSrKTB2XvNcwDNs1riFIVoBvxWwm3Ph6oaNtMc2icsWbfbOda4cqgbc62EYIHwW4fhCT8D2iRl5cNMWedu736PlY7TL7XZAgnHssavUuQagE9PpBuicE7KT41YfoxnQWCLHnXCixuI7kcrgGcJCNyux3disdG2kPydLBvslmwVKrGFJ+7uZnC7L1snp3bLQYUrDGsRKJ45v5Ezd5i98vwnol8hwLi2z5ZoC7p8eeFAZ+uY6iJ8+/PDDHeP2WgFw6CFKvbs0n5dEqjFvQGf+idtxIDSszKvTPfKcVx9ztFraZ57zAflAj9n6rKtVq45RuXDJ2nU9ryuyt1eRxyH/uwEdI+lvX/sax96XhZRLM86Ue6DeSMpUuayeox/99Gea4d7t4PkaiPeapY979iUvfpHs2LJZli8eliG6lHkZwvUMmO3a4d8hoJu3kffNSxk33sLxtwN1O1/ck2Z/K9lXi7u+WQLcCdD1WtTBt1E8zMhr673zlnuokITYFCbZxp+Ny9lxxuJcgB4qAOFchYDO62HZNeM0QOcnFjry1gD99a9/fQuxjOLUm/96VQTouD9hiqPMiJ+whWEBEavk5FHxuh943A0RB+/woYWaVqlQjBoj2M3ZQw8tTQPtyP3g4+fhgw7d5dbzOdSI3HlF3RZxQDcwDB8G98RnAWsbS7w8jnNaeZzdV6il2sN37HRNkoL4/IQLs9W7IDIzOxsLLTSTJOzBcx3GGAJ63IMQan3h9fl96/iUPACgv+t0taR6BfTjjnX1uwheXEC9ADqC96XHrpL+XEYJKN531ge61qD/+c9/1ut0Iv3AUnn2EYerG5Fa7pyntoxr4OEmnJwty5bxKbl4N8rmANUPf/jD6tE644wzepqDuCAIAX0wl5KZYk2WLd+3aw06ltaGDRs0RDbXoRUAK/dTStYl/RkNuczXQg8BHXrJVatWdcMZVdxWa6JkQ84482w599xze15Xq1ejKIqsXXdpz+sKhW71Kr7XEGLouLV7WY+743Kfbx166ElaOpTXEAgNiwwYaVE8OVWQ8Zmi/PLX/y9ypXeabOLmT/N5G71m6WOY4U26fP1aWblkkRDmMRCKW6FmBBjgh4AWAroZdox1LlBv52UMPx8ahBEOtCk3DeW+zU0IwPq7JZgFiWZxHIoDur6vHR+drLaxheO2+2//TJoud8OjsGyt09xY91BTjMxgNgwzI9osdACdRHWz0FHSWqhf3/LK1Q0GyyYgJoMbD22ZevSXvvSlkYXOZ/DTmyZnMek4gNhAzFqOA7WCaLkSla3ZBIXA3LSsYzXEenGnxYSgHdf24sDpJpR4tXN3mdub10MLnevyHha6xUBs8dr1DCg4T1hutavWZ4ujNSsyvnhDLdCUD17TMruoesBpf+G8mCZnmZChRmoLP9T42m2GJ8cm5MGNW+Vt7z5dPvjBD/YkeJsCVOSSdb0DOt972XGrpT+b0S5uF13iSrM6Cd/f/OY3Oj0QHnUCrgP331+pLfdeOqzWTzstO/z+9olp2TI2FZWH9QIA8evjObj88ss1vv+P//iPC0pgCwF9IJuUmVJN3nfm2V1r0B977DHBzUpIbK6Dc5P9fOXnLpMl0MomAXTK1npPipuvhW4ud2LaHO8/q3dAZ31gof9PATpGCx5IDuLReCe7HQsllmFesNBf95pT1UNFWV8y5bLH6QDW6IMnoKSseg888nhPOQdWIgjJy+9/3zsxDoB+5WWXyn7LFsniIZfkaLI3NK4MhNoBuoGPGRQh8IWyNx7CNNln399V9jVlJaW9c70fYk4Ilva7tqMNQ7VBfHoXV3vQMCZkKQ2vHc5FuEaacqaZ4D1XDD00+MJzaHMWzzNi2BTOoRHLmIVudeg8/9BCj4ztd7z6+AZuY1yGUL8ODw9HgP7yl79cuYBhigO8LEkptMxDgAoHymfjDyR6wFHruuY37DxxsLZPKKD6bEittwuax5sVahMcdx0BjExIMply7Tz99+PjC7WzEBTM9WEPK1z4ce3TNgiqorPsm1nuISDHF1arQoC94UA8dBOZ1mxaG/dp1jmfM0XFPA+MxeYiVJhssT85NimPbNkh73j3e3q2pBygH6NTN19LCkDPZwD0inz1lluVuKhTDTpWPUenBDFK184//3y56cbrZcXSEY2l76pcBSuzIbJ155Q8MTbZk1Jhzyw+Tp7BDTfcoPFhyjsXcoSATpvTmWJVlQxc+Z1q0Kk0+PWvf61MUXMdVrp23j+fK0sG85JN98nWyfkxxS00hr5gQFfLfv7raiEWOp5HyIA4fvvb38qzn/3sro/QAJ06dIR/r0xxFkN/05vepCW7SksKQYpvn6s9AYQGODQ+qUZtqV37aT8sL0asy52Cqe9Xcd8f7u+YXGo3puttzcXy+cvWy4q9RmXxYH9kKJjhEpc3nSx0e89kdwi0JpvCSQ3PHQfiOICay91kVbuH084joEZMwhl8tnf5bpybJDTU9Dxw1QdtnkN8iXsvwrHb5yy0GgI6n+Nvk9v2M7wny3K3a8Rd+w63knoeI5ZR6teNG7W01bjcWWPK5f72U17ewH2Im/nII49Ui+PHP/6xWuoseLLcMesRMFjoJOSE8XGbtFCI2oMLbyTUOtq1BrVF0c7aNsDWtU37yoAhziY3HFN8ERmgp9OuMUFcGbA4fBxADRC5PhpQCOh23+FCabW+rQd4sw7ewD6uucYXM56EZMq1OgyVCdPgGIfNibncOYe1jw1B3s5tYzdlrNJoyI7xSXls67hcuPZSectb3tKTq9IAnbGtv+yzamX3Ui9NlvRxq46WbDqtyV/f/u731IXbyZq+9dZblReB0M9ch5aufe5zctGnPykrlo5qtvtcSqat0W0TM7J5x86eAJ01zz8U3fhBLTqA3o5UhnExL5ZM2m78IaDTv5qkqBu/cpPQQ6HT95hLypb+7u/+LmJKjJ+/Wbr2Vlncn5N8PiXbJmbnRSwTZrmjQHTylHB9K1s7/V3v1OFcetln57WuiIWj/67/7Od6Xle4+I8hZt+Yn8udttAQZ3GQkEenyW5HCOjzYYrbJcvdV/+Q5Z5J9UkuS89ylwjLPtU+61rJEjSi8tU77F+UAgCkUHKtcO/7fedqkTigX37ZpbJi8YgsGnQUz+1ktwGefbedEWMWelyexS39UL6Fe7OdG9u+axZ6XD7MBeLhOLHQQ1luctxeC+/X8AaXO9dsJ49C8I+Duc2fVXTFXe6hN8Nktn1HzxssuhAjzeAzQEemh4BOyI3yRnJ5yG9hjSmgn3LUcxrWeg2SkLA5C93WaNWG683FoF0c3R4EAzANxFzA9sDs9XCQNnbtkmNMcbE6bYshhNpedA5PLGPx69B1zrlDN78Brrkz2BypVDriMLYJs4x9iwWZYhAmn4UaaCewCK1gEiWc275JetOi1PgEiLjV7s7v8+PjlG8xiWNzZNc1yzzcYNGCDbJSda4aDdm+c0oe37ZTLrxk3bwE77GrVkkymZCrvnitun06gY8NGSto1Ute7BnEyvLDH/2kYw26WcAA6amnnjqnrLXStbPOeJ/su3RElg6NRu072wkrXsMz0Sugo+xCmNKuLA0w4d7bAR1uceLrvQJ6Jtkns+Wq3NYDPzjWJVY6+QtWoxqfoKiE7JSTZfFgXnK5tIxNzMh0qSIbN/bG5U6c9hUnnCBnnnWWvPGNb+xah848QYl74ac/pdbRuvWXaTiil5CGKYpYLNRiz2ddvegFRyqf+HzK1rqB91wKGFzul65dq7LwL0H9Slx7/333kUWD/TKaz0iCZjO1hPa7qDVcYlgTEKmzdl3M8HJtm5iWydlS1/LPXQD90nWyfNGwssWFABXKrxA4Q4COe/pCkIwDZUdPWUyRCI0/3DSh0WLniXte48qGArcSuLcngGmdy6Zw1fN77+9c66JzDF0lTcclFXqR7X7UKrcyvaDnh52I74DN5h2kvwreO6V+3bBBLXQq0AD0JrHMCw7TOnQEA0xxxM6tHzoaLFYSCTa8b9ZiHNBDDcYALyzPMovaHkjSaP0C2le7SUdgY8X2TTIAN+kJSSRdbSNHCGS8xs3zM/QauM826yTNog5nn+uFAM/fYYKdKQUhsNv34274Vg3PsdWFnwnvzQDHxtw8v6dA9GvExtZWyYnFikI3U6hlxxckEapt45MK6J9Zs7ZrPNvuV7PKj10lmVRKbvjKTdpidy5QCeeYBLeXHPk8fT7ThZL87t77OroJmX/Y6MiCx6U9lyVvCUfUuC9fMiJ7j9KkxTeesP7Kvo7fUUgmZMvOKdm8Y6InC71TRjlWMvdjBB/h/f73f7t+5r0COvXIuFv//Uc/7kojSx94XG4kyHSae6sAoBvdQCYjYzMFzaLf0COgzxf0UGKe+fSnCcpJpd6QS+aRdGhldszDV275Ws/rimxvetND/UpvgF7r0Od7b3zeLPTL1q5VxrTb/gLUr4SMVq5YLqMDeVm0eEgGEgkhWFmvuJakRnuqwNvw5b5JkUqlJniaaAV873ws9IsvlsvXr5O9RwYV0OMyLZTlcUu73WfNK2iybD7zGlcADNS9ltFCEjaXYRK/np6zWS0853B2sfSNM34+N9BUteb81lxKzf/f3JdAXVZVZ+5/nv+qopihUMTYIoMgEdBmKhAcokaQQQOiHdNGWsCiCgqJChYzNUODLAWNtiFRm1DGpYkaDMtoYkz3kpiYBNEIUkVRcxU1/NP7h17fPve7d9/9zh1eFUX6Qa33v/fucO45++xvz5s40Aqgo3orLKIAdOx/q6GnlvN3nhZKv4IxoLcvAB1FQCANgFk/+uijanInY8IAGTDGReRCWAlKpQ9TW91KKFONybQYgV0oXg/jsYECCt4wT8Dc1N2VtmtlFLoFOu8CCNcPwXA2DYymZ4KtlwIJ6NanETOV2wXLLx4bgmTPwmf1Uq7dDBRAgg/JFEEwEhzNOLkNkJCUBT4L6H6ewTS2btspz27aKnfes7wlQD9v/jky2NcjXZ0dMjo+KROo1YwgFlugLchf6i/EcQM9PZpvO6YduMbkmWefK81BB4HefPPNGuEOd0CZrz0E3M3X8q9HHjicCp9WEs7Wrk02vbintg8dgA4TdywHG8wYL2SE2BfuBf8/CrGUAS5N7qtXrtAiI3BFVOWggy7/+I//WCAg3XrrraW+doDdCce9TjMAkBa3bc/EfgN0aAgI/Pr9K69Q3/DoRKOltMAA6GdLb1dorNFAO07UBIeWGmTy3AtKAWp596CuN8zPE5MtCRB7w7dTQF+5QvnRSwHo4K3zjjhC+xwEjblNxhvTqoFjT2kpY+5t1UDbdD8hymZsYlLGJqfk5//6b/V96EuXyn2rVsghs/plqDfruOYVHPKLmBJj95Xflx6k685zEw64qp8q0KQFbLJCZR4wCehZ3bkwAssLeS37rq2uXVlXv6eLniWUly3W0O0ceqUsjXyOlJWlq5dzTECP+dDBLxV/3/NfX68jwUkowwnmhCISAHT40OFrQlCc9ZNSo/XaJh/Ymk9iJncAOvYnBQALQvTLeEBV8AZpJ9o0AR/3tNexgE4hIryjRWxI8cL9KJQwf5uTTg2e5nsbpFdkklKBw5R9Dceh1jCsCVmRAyvxUhixc5YRTOjiy0I4OcJzgRZ+DvmZz8Nz/TogVWbzlh3y6/Wb5PZ7lrUE6Oefd67MGe6Xob4+9TuNjk9ofXZW8AvzEQC9u6NDEPTT39ujTHDLzl1y2eVXym233VbaHpJpYYg+htm2DBifeuopOenE42XO0IAcedCw9Bkrj99M2Hebd47Ihu27amnoCC6DiRvWKm/d4bW99QOWItRXhhBQC9BXLFeaHJ+clGee/U1pZzJcGzX0YXJbsmRJaf47LGuvOGqeDPR0yay+Ltkx2mjJh16HGcNV9eyzz2rP7dUrVshAX7cCzu6R8ZayCGhNGOztkd7uTm3HOdGY0nfPLMGs0ZQDVqIePXZGdo6MytIamRN1nqnomP0B6Cz2gnTOge4uFWTGGhCSp7RNKauZcUwQXtjrW4PipqZbai6DKPf7ViyTQ2b3a0aI5Q/2uQmAHgj93HgzuN1vRSZye08PcOSR4CuWl2XPH5QzvrxCFcrPZqlnBPM4n83K0oZa9cUvKn6xI6oAnXgZc4VqnXzWt3dCAfgN9pcFdFigAOgIWEVQLHzo4DUAdOXx7zvvNK0Uh5OQ1woNHQcA0NHrFwX9QchgTBbQbBS714ox4eqgNzl9dmJRWCZX8s/NEsCU7U75MAR0lD/1oE0BwjPvTKILz4f8ZwoKFtCtpk9isYDeDAoJ3BrXAI6haZzzhM1nfehW2/eAmyc4dqELwR3WumHn1IK0FYo412VSIzT0TZu3y38A0O9e2hqgv+VcOXzusMw7eK50dnXIVANNGJJ2i8mDKLinlZpmpKujS7bseFGe27Rdrvr4gsocdAiRKCt71FFHaeGWsqhvgNsxrzpaZg30yhFzhxXArLBp5xpC0uado7Jhe70odwA6TNwwb9WJFcDj45xvfvOb2mWsDqAjahrSz2E1ctCxcW+//XZBwNq9996r+7XoxeY1f/KlLyqg7xqffMkAHbELSJ1D6V0EJYLWUfVsuK9XujrbtSZ9ndREjj24cs5RX/JBw4OCUnMzDTT4yDf10HabAHRpl/bOduloQ8fAcdm0o956viSA/hKa3AnovT1dmsJ2x7Ll8oErP1hZqOjJJ5+U3z7lFAUhFBmqU8udeegA9INn9WlhmRige63culh5vAVYq12TD+K9CtBpJW3SWqG0TAeFyPIyr6HbfZ3yusTc7q3FtGrae1o8Y1OrIvqIWWfzQkWxOEBeFOX5JvfdCx1WQ8c1oKGjzgLz0AHojHJPNXTkodPHjeAeC+jIQwdj2r59u96LYIi/saHxkHbS8T19596EYh9eawOzKH7yg9V2NNIzSXujT50tRzuQ4mF79prgOg9qGfgFYKSGbokS18JzeRM/BQo+jyVUC5Sxe4bvQh46pTdrteD9raSZvw4APaRekDCtJm43gJ1XjjFm0rfWAZwDQN+4adtea+iHKaDPkY7ODpmZQtnEoE1wbNxAob3hjMx0dMnWLTtk3bbtckcNiwC0y5NPPlk+9KEPaVpaUT13PAukVPiTn/jrv5Ij5syS4YG4KTHMVeuAjop2uH5VcxKuBcyoMD9feeWVtQAdhUrwum7RIlm8uLweAIRrVPXDM0MrRhZA0YvNa+68bYkM93XLHpQXHWvIuufrBcXVAT+sN0DpoYcekjtvv02GFNA7VGNuFdDhypk92C8HDw8JSqjBjxx6OLAgQwBz7RWB/+DSa5+RbajN/zIC+kvZDx20gt716IUOtvHpW5bIVR/7WCm9Y13gBoJFFYoX6jWwRG/ZmoFmrvroR+X73/m2HDxnQIaSIkwETcuDLPhY3hPj60WA7q2Cdmz8LQZy+I2ATu2WlgJ7TfIaew3lOzPs1hkEgphl1fJzPaYiqI3KWnx+M74X+93OK8E9fTcFeSwuEUupoeN4RLkT0OFDp4bOoDi1Jn/gbWfOsNTpG95wssyePUej5kAoF1xwgWrooR86WrlNphXSpqZguqYEBVAMDUOsNunBhhOfdslhtfOk5jh+Z85dIwF01fSRb91oqMm2MwnOa9Y+EYGflUW19yYjt755P/GZVh2C7qih83k4dr+wtCBYKZYLGH4Li82GNd48GyWQNCI9qz0fI2RuREuclnj9ZrHXGJ+ZCRr68xtbNrm/5dxz5YChPhns79U2sPCXohY1TJ9Jb9YAnW2iPZ57u7ukp7NLRsfHZfueUfnTr329Mge9lVrp0DyWL18u965cJofNGZIDBjGuLAUlz4TaZMvOEVlfMw8d9eSXLl2qXeWwJ+q8EB2OfXPVVVdVAnqImg6AvqxGDjqE62uvvVYbNFQ1hWEGwMJrr1E/OoLuUFhmfwTFYQ0g+Nyx5BbV1EETrQI6NHTEZvRpnMy0dmtroDtgpGUl+ASC7+DOga99154xWbqyulhRnfUrOmZv89DL7gkryhGHHSq96Ok+MyMLb7hRFi1aVFn/HuD8R3/0R1p6uE4/BYwBgtdRRx4RijAdMCiDiRXV8j5vzrZ7J/Y3XZjWPE6LZxmg2zkhT7XAZ6u2eeEihispL9QaJ5kixO+9hm2FgcCsEuAvWCyvuOUPK/efE6i94ANe6cHefrYmdwvo1uTeFOX+wXecPQMpAD5yFJaBxI+gOKj3qESFoDhsVhyDSWG0e5mWSOnCTzwnldqwDp7FU+AjNxuXx3oi8mYWL6XFJj4EyOcDzCwI5rRXExkdgLhdQYnCCk31OIfpc1aysvfPA3rm+6l6BqUuk87AOaA/30bde/pj5zUv0CjJGQJSDX3zNvnluo0tm9zPmz9fBnq7tFOU+vvg60QAT2QzQENHQwrkn2NsAJXvfK86B53dzFA/HI0tysAUAVnQVm+8fqEcdsCQHDxroLn5gkmP3Lhjj2zcsbsW4ADQUeIV5v86Zk1MAVL0fvjDHyqjrTK5W0D/yiN/WpmDDssF66ujexZb2cb4EDMALrnoQq1QNjE9rRkGdQFd09be9lZZuLBe2hqi3F/7W69WkIUPGFHnVdUAOe40KK4bxZjalZ5AVz51i8drUFx7m94LueujjamXLSiu1cIyZYAO3jrv0INVCEKA28evW1RZKXBvhRIEUiJIcs5Anxx+wJCWSbaaL6/bBDzuhh6EysbTBJzGX2zjjiwPLtLG9fgkAK3QT15g+bV4lSqWaUfPxBKUxD0FrFCGqXyY5Vk5Ls/v890/gxJmBQlr7k+tHdrLPbPgEmusxZvXoZKLfY8AYQA6TO1I54WFB7wGbr5EQz9L89AB6DC5E9DBQFHJC4VlQHQMHrNpChg0NVgLIDRj88GbTCNJX/VUqko0dHymdOfNxnw4SnPNGnrWKi+mzdogOkuAdiItIac+mMQ3jt9gLWDeOgGeLgFP1LwWBQc/P5y7InCPAbr3SfHc3FwYochf287LxIzIhk1b5JfPBx96K/nCe5O2hprrp5z0etWm/vaH1R2l0BLyxBNP1Gmr0kSz1LWL5JA5w3Lo7EHNky96bdqxW9Zv3an591WAA0CHJoT54XiqGCrKisK/XJYnjmukpUSXL9NLonUm4lbKIvppucDxKFnKFq5FY2Kw2VBvr0zOTMuesfqAbgvL1KmmhrlCBP7ihQvVhNl62trZ6n//kz/7Wmtpa68/URrT03q/umlr/6mFZRJQ08C+jnbpVb7SJiPjDblmwcL9AujgBSjp/bbzz5MDhwblkFnohx586JY3eVAnj66i+djvBGx7DSsMeKXKKl1eu7d8NAasHqQt9lg+iO8twKYYpJbUYGHOKXgJxnnLLI9JwX8mH5xt78n74dic+0I7h06lqYMWS607G98DvwDo4EPwoQPIkc4LYMe6AtD12u9/y5tVQ0fQEQEdUb0A9He9611aWAYBSlwcAjoGzOR/rxXjN+tv58MRpFkFyD60lUbwtzcdW/D3wMvF89o8CYTgGfsd31k/uQXJ9O+kxjs2AADcV2eLbQiO1xI1j7MRkx6USawdnaFHMl+WEOxceFMS0yD8c9jx4G+Y3Ldse1Ge2bBV89BbqRSnhWXa2+RzD9cvLPPTn/5UWAAEzSTK+qBjfKiFwFrlP/vZz0rBlMzqgrecq4B+1EGzUlCMCX5ozLJ284ty97LqdD2AFILyLrzwQq3TUPXC/VAuGSZR+LvKwNkCOlb6iRo56ABWxBbgBUsa3GJlL2QAnHj88TLQ262Bi8hIqKuh29KvaABR1W0Nex4ZMhf+7rtDTfYWC8ug3SvceA99oT5dYT7edOqpqsmvXFW/feq+ln5tpVIcS7+yfSosVlolrqtTU/zUxTAzIzt2j8rVC67bL4COoKmvfOUrcuPCBXLonGGZPTQsPZ1Z/Q0LuhYwPW/z/Kos+ttf0/JpAjSB0oIZ96wHf7uXLaB6gSEPtlmlTp7Pd5vBFOI0siYrfE7rSvD7LBtfElsfaexiz/H4o5H1rvCYDwTE+RgnaMhq6HCfANDBZwjoOr8Xn/1GLSyDgB+UP0TaGogdmjpKUEIaYL4tHpJRgji5PJQ/HyCVW8Dkwa3vJCaR2ckgkfE466u339lJs+cz6r5pUiMFaqzkqPdNpDRcAwyavnhc3wo4MXC2gBtbLEtkOUnSmIg98VphhwJDjtgjbQft2ILpakY2v7hL1m7ZKXcsDcBWFknOuUxLv0qbrL6vfulX5GWfeeYZamZ6bm15H3SMdc2aNWmFOAQAIae77AWN/o2nvEEOmj0o8w6bKwNdXenhdm5QUGfT1p0abV8H0MEIEZSH8q5IXfPCqx8T9hLM/3hhTqsA/e6771YfOtbjXyr6oOOaP/nJT9L2mhAcIGiUjUkzAI4+Wvp6ujS4DOVC6wL63jRnAe9474UXKnOkxlyXrrR9qrRe+vXss85U6+iKVatqd1vbl+YsSM8DTT26Zk2lRQVrBppg+9TZ/X0yPNArXe2d6opq6xABpe6cmJKN218MgH7D4lqNkqqESwvG2B+nn/pGNbcfNDwsswZ7o0VlcjzI3cBbTWPCctGYrJBARYtxSgStmP/eY4AVCjzgV/3mn81WGsXesG1QrVARuw/vFd7b01S5YtDPd6PTa6oRsbrVq9XQESQMkzv2JgEdPBlpvjrH7zztBGJalv0AACAASURBVC0sA0BH2hoBHe84AcE3kAL8Q/niMn5xPVhTisJxav5OnpxCgjdH4GdvYvYLZiPASRReMCia4ByT17rJWT5g0zUSlwDL21qp0sYUWJ8Qn8tq6JxDr1VTgLBzhGAgSzSesK2AZAlVx26KFFiBgffnuZt37pZ1W3fKR69Z0GJzltDmspVua/DzoD3mFVd8QFauXFmag16XUdnjYIpG6toBwwPyykPmyixXp5pzhFndvHWnrN20Te5MBJmy0qQA9FtuuUUL3GAzlQE0xgN/Pgq+HH300ZUFcaCh33nnnbJ65UoF218/86zMmzdvbx6/8Bw2r/nKl76gVfJQvGZvAL1O+1QwaFhW3nvRhUofCxYukptuuqkWOO17t7XWAH1f2qe2WimOLqFLL75IDpk9LAfOGZaQAZ69tu8elee3AdAX1AJ00M7Q0FBTbQRPCKB7WFpuuflmeezrX9OA0Tn9vWkpb8s7vEISu5Y/pmw/xHgf+bzlleTdsToPHINVavzfnv9ZnOD5lt/TBJ6zzDqTO6/J8Vo+6uclCCKmdWtyAMdpFbncuQga7gzxWRR4KOykOJko0cBMlJ8moENDhzBPDT0F9AtO/i8K6CAONGdh6VcAOvJoYaaBvd5ONm7Gz01gYmqGczKafL/mgS2QWxAvi5a3kxIDcAtcHJ/1gcQkNSugNAkBppgLrs1rgZhZZpRau89p58LwHPvZbg5LMPibjQK8IEVBgaDsBSkCehGHt/OxFUxk60656uPXyeLF9bSCtH1qW2v90AOgn6PBZQBINDV5KV9MXfu7Jx6XVx15cNoa0s8xggG3bd0lz27cXKtCHgAdAI0XKtdVaZuIN0FveVgUPvjBD1Zq6AHQV8jhR85T7RvBqC/lC6lr99//P+W2JZ8R1Bcbm5zcb4COcYd+6GcGQG+xferedvHTPuotauj7BOgtVorzgH7QAbOky9XufnHPmDy/bYdcu+iGWlHuaJaD2KfTTz+9sEEPeA7KE1979dXy4x/9rQz2dqt1gNHtWK8ivki+avlLDNTKsnY8n/W8njyMgO6vZe9t+bz/G+fH7mWP47UImBZr9NwCk3sRoOfHFjR0r6jx/vaeHKu+y4x0JWnYHtCtNUSDRBOTOwDd+9DBW7HP9Rrnn/SaGfxBQAeQo4sU3lH8HS0iIQ0AvAhmON5G73Lg1GDxmf4JKyGlk5CAPkHbLqTX1K3EYicsRlye+DzoefCz0h/HECWcxKrA3wjaLMjDgDu88x+lQGsS57PYAL0oqDuBh+fx+Sl8RJ8nsSZYKZYSK4mJ19m+e1zWbXtRAR0gNHv27Eosgb8G6UUg4GUrVmjgV53mG2Cg586fL3ffc49cffXVtc6pHIw5gKlr6P99zJEHqy/d0gifGYC+ZcuL8uyG+oCOQi7QclatWqXNi8peCFJBPAKEYbTLrDK5o2f56lUrZcF1CzWavs4atDIvTF1bcO01Gg2O6PP9paFjXHCtBF848upvkBtvLM+r57OAruafc7Z+bKUtL+4HQUB99i340P8zAR0augd01GRHj4HFn/q0XPU/qvPQEXR5/PHHaxAiKnqCX9P9hzWHEgb3x7VXf0zL46IH+xCq+CGF1ChdHggtT7SKkeUhlv68Vm1/KwJ0q7FanuaVFwt+Xhiw/M0rQxxrkbJnwT3FF4RxJllAdCvbz2XYQ5O7tUjYMVgMzAkfTkPnOcQtKxAA0KmhA9DBZ8BjgM2gZTRG0vPfdsqxqqGjqxWkPWjo3/72t/UdgM6TCdK059uULbvYHIT3h1hgg7ndgrnX4IuuYQmED21N5QzEsyDpCYxjtYvGxbLjSAko0c4tCPN4vNugCWrpuAe+zz2zyzm00qkl3HS8SZqdl/J4T/+MPA5Fe/CbdUf4jYLfsRFRU/0/XtgmH73643L9DTfU0poDoM9XBrp0+XItuFIF6Jg7BHC9653vlD/76lfVlVNlum4FtHAsU9c+9YnFcvThB8khh8xVpmmFOvyNYMCtW3bW1tBxXWjRqJ742GOPVWrQjAxHBbXLL7+8EtAhLKxetUqWLlumeetVFoBW54Xa4cUXXRgAfWq6drc160OvY3LH2EJU/TkK6ItuWKyWnzrWGNCVAnNbmyxfsbI2XaFmxjvf8XaEM7XUbe3lBnTrQx/s6xak3QWeiv7dKNQ1KTvGxuVTt92pkfr9/f2lS42Uwt969at1TZV/qLYdHJlIs0LdC00X7ezQUsh9PR1qTaSpPwZ2BLAyQPSDKkvLjPEo8n27L70SVaZ4FQkWHjTJv2OTGFP8oC2zBao9J+WriUvW8upMkAgLYHm6V6hiihtatmKdLMj7ZyfuInAdgI4o90ceeUQFNhSWAaBjD6TNWS484w0K6KjEBZM7JD0AOn3oyAGGH44gAEbMoh3W7B4FpWRmvASFCG6Cnl0gC9heIuP1CWh4Z4U3O+mWUCxh+mt7rZfjaSK0JKjF114nWNvoTCuhWaAvu3fRrk0bMiTStLVUxIjXAr+tk89x8HeOBRvxxZExeXrtBhmYM1d++KO/qwQr3Be9o9/8pjepy2jZsuW1ilpgnVBx8JKLL5bvfPe7WuPcChmtglTseALX+y69WOYdfICWgPXxDXh2RBNv3r5Lntu4Xe6qEeUOQEfgGuqmg4lW5aIjleyEE05QVxVagFZp6DDn37t6tfzJI49oEGDd8rKtzBlT18A7UPxnf2roBHQA1WGHHyF//+N/qE1Xbzr9NBUUUWCnTrEUrDkExYve87vqw0RQXN20tZcb0MFH0yh3TY0KwItaDmhahOpmKKSDngh4R5BkGbAhSh7NadAbHcBte6cDJBA9j9x2VKDrQ+BdUpDLg2cRHcUAP3ZsnU6LXiPm3rfmfg+AZfRdxjvsvcrAnMelmjfWwzVosTzVm9PzQkFi8k8EKt7X81xeI31WBfOsuIy9BxVCvANn4V5h2hoBHfwFgA5lg21W2658eygsA4mQhWUY5Y5uayBEqPN8AOZhK3NEhy3zssDlF8tODgDdPiwuYR/GgrldPAImvmPqmE8Bs1oxAZ1WBY7P3tsCNUHTFr7R+ye56F6yo3BB0KSGbufKCg52DqoYsjaYcnmL/hwP1vhdAz1M+gTvaa0PGB8+7xgZkad+84Js2r5Tm4Kgf3fVCwVfTjjheGWg0FzhE6/S0GECREOR6667Ts1D6Or3Ur/wTACTC847Vw4+YEjmJYBuaYvrsvnFEVmnfeCr28YC0NHQAv7zOnnfjz/+uJx//vkqRcPCVQXoEBTuu/deeWzNmsrqeXs7ZyF17ThlWCjR+3IB+uTktPxm7dr6dHU86Erkzrvuqk1XX/7yl9VHjHZGy1etrqwrwDncF0BHlDsAt24/dPBXjBNpjLofk0Go9qXd01Akp0OjrNF2Fg1aKgE9qZ0/2NOlpnRVSNpQLjrEZ0Flaoc+Hv7Xl+WlVQJ1XV5Vdp2qa1h+6gG9SJjR5zTNWfyesLjD3ywu2e/IG/BODV3/NtZUPoOvY5Ife/Chx7Rre78mASZJW/PAT77PtHAL6MicQaA6NHQCOjR08FitifLhd79FAR2awUknnaTpat/73ve0DzWKXKCwDJLWqbniZgRfn2vuB+8lM4IKyreSwCxBxDRZu2AWMPm3BWSmQXjhwIKqXSyCP945iVxQEo5+b5qwxIjEaumcJ1yTFowiYaWMQaPcLWMSbIAgXQUcr/VH8dlslLvfVHYdd++ZkF+uXy/Pb9khP/2nn2n/7qoXCsSgAxpeX/ziF+WKK66o7IeOgA1ouXffdZf8/F//VY499tiq2+zV70jN+e1TTpa5QwNy+NxB1U7sepK+tu4e08IydUqTAtBXrFihuejYOPPnzy8cG+gPZnmYwpBaAh9XFaAjQBDNTZBGddZZZ+3Vc1edhNS1Vx39Sq0dAA19Xc1+6PtickcnNLTVRd/7/UlXDzzwgNx6yy3KkFspZLMvgB5quQPQqwsBVa0Nfketg4cfflhuuuF6uf3uu+UjH6nuG4CYjmNf/SoZ7u+Vuf0D0t2ddSCL3bMMBGPH5xSwjo7Cx6jKQ7cKBQG0DPiIB2WAXjan/jzu+aLvU/6QpJAVAbrl4V6xQyfP9rZQMty+PLY1jVvLzYYS1fa5VdDr6Egt4eAh0MBhcgegQ1mAZg5AB7BTQ08BHYwIH2AqBJBDywCwv/Wtb00BnQBKU0BscfyDcnL8g6JjmpXILJCzxKwlKJ6Pd0pKnGC+U+skYHlhIjYWq/Fj0rwLQQWQxOTu/fy8Pt0PbHBD4QG/xwDdgnORdKtg3dGRFryxRMZgQ0sEdi4smJOAYoSF8Y1MTMhzG7bIbzZulW/91Xe1cEqV5I70CAAQfIJgphACq14gPqRErl//vDz33Nq0dGnZeaiF/u53v1sPAZiiWluVfxldp177mtfIrAHUqh7QaF4L6Lzftt3j8kLN9qkAdATD4f4og4zaDEUgDSkZQg7qvsOyVRUrgNQjaP7333+/av8UlMrmBY04UC8CLwhTq1evrkwB1CI3f/AH8pff/pYgObMVQD/yiCPUP9uKDx1NVlj+9bt//fh+pauzzjpDNqxbpxUIXy5ARzMd7J/HXiJAx57COt6+5DPyqVs+IwsWLKhszoIyu697zWtkzkCvHDzcn2bbFNFOFaDHwMhqjlV7PPY7FQwfT0V+H7MY8LuYps17lP0W41/EBDvGJoEh0ZYtv/BWTZ5fBuhFuBPlqw7Q7bllJndq6FAcAOhQNAD4CugffMc5KlZAQ7eAjqA4RE+CMSGC2PqMWZDfM8siqYoTmvqYTdEU+5udeC+12IflgnpTBaO/Yxq6BXQrDVE7ZxS/FRrSRUjA2frFcT38TisFtWkrFLCYjRVYrMRatsmooeM+uAfvQ5+KfR4rhYaAmCCtU7ig8IV3CgR4bgAQgO2ZDZtl9f0Pqkbpy0HuzUb2GwdV4k479Y1yec0cdAhJbFkKAeUzS5Zoh7EqQAdxv/nNp8u2jRvksDmDaoqMbSR051q/rV4/dAD6fffdp3n6Dz74oOaBFs0RLFloEgMzOixbKERTpaFDWPnsZz+rPcXRKrbqheAxCl6Q1lELvqyFKq6H/QsLyYplSwVuvrrd1qChA9Dx+psnnpCzzw5R6GUvuD0A6P3dXWoNePChh/cbXaFK3JtPP036ujplvDEpS1uoHf//k4bO9Vm+dKlcv3ix0lpVICHq+B//umO1ZfChs4ek37Srjq2P5zVFyhf5hlW4yta7iOeT53iNO3a8v1fZNXHdulYBy/8sD44+T6Kh23tbpdKDuT3Oauix8+mabVKsEiEiZmWlm9j60NFRj0Fx2Jtsn0oNXfHm8gvOmMFJ8IOiVjU0dJRvBEGh9CtMh6HbWii8gmPZWtQCul8EXxYW59sgNtYq98BEgrLvfjEsCFstGBNmNXYuAqUdLwFRgFCNOKnha8GRzwuQhPRD5kzJ00uTHTCTJ/EBOMaCJ+/tNf2izaIm+86kUYUBdF7Tj5PXYUCcvQ9T6azEzO+27hpRLX1g7sHy+Pe/X0t7rmLq9ndoHwDCmz7xCblu4ULVtquYFStrXXLxe/VSt91+h1xzzTWV7Uuh8aIz2gP3rpIjDhyWuUMhUtgzjE079rTkQ4cGfePixbLk1ls1DqCojSo6oSFN6wsPPyz/+9FH1cJQBejQ/CG8QOhBe8SqF3JOz0XedVu7XHHllerfRwBr2QtCCTqhXb9wIWrLtKyh49qtAjpynhF5ftDhh8v3v//EfqErVOS7+aYbtYQqusi10gxm3wEdtffrVYqrWlPQraYvrlwpCxbWS1/8xS9+ISccd5zMHuiTQ+cMKqCXKQheS87xbg3RDr5jv1+qLHbW7Vr0nF5DtkAb09Lt2GLXrAJ8PoMfe+l5WT+sqA/dn8vP5PMAdds+2iukFmNSzEsi662wYN2/1ofOKHea3Ano1NDxu2ro7z3rt7V9KgAd5lMAOiJHkQ8LDQN56DDZ4UW/MM3i+lBJ0Fg6qDDatM47CUlN9ig5OjWlQGVfMfNx0WIE4ggpBtSKEQUSJjj8FpI4wium6XsAp7ndSkr2XICkBpvBVeCuq5KUqfQD8CfB8t0G2dHkjqAXNdebiWBHNH5lKxlxobOWtaFkIAUYplxYwUuXAhJt0u9du9kla6axB1NTsqfRkA3bdsmWHbvk62v+Qs4777yXLKUMY0GhEQAQ1mfp8hW1opdhOYBl6L9/+PcFTo+PL1pUq5IdgAsm70/csEiOPGi2HDJ3lnSaLAGsR8hD36Fuhjvvqa7ljmtCg77hhuvlD//woxoIWJQrbjXaR//8z1UgLgN0CAAAdMzNXXfdVZnjjjWDee133vH24A+fmq4V4Aami9oSF134Ho2YWrtuXa1AtX3R0OHbRRT27pExefQb39wvdHX+/HO0FSjus3PPmNzzMmnorQbF7U9ARynXQ+cOy0CFhp72lNfBIII+GxV5p/0uGFFDFDbT4eLgGhS9ppdeP3A3azElXy2bE+WbWS1Rc2i4XpngAlCN8X5+R6Wm6f4RQLeKQMyioTNJ620bghqbfeheibQWC58ql1qwE7whoON5vQ8de/PSSy/TfPQnnkBQHEzundL2jjceNwPggBkRaWsAdKQYoWIVTLCQgqGh4xgwBmq7sSjM3GAjedecRJgGOHgLQDQzeLNFtkChBanVTgFwiN4N2jnBPOT3BTAPv6PEHs8jyFszOa/LRfILngFnZtLmYvK63rfDufJmeX5P/7slNiU4Eenq7ErB3l6f5ht85wvZqLCDDWiqUNnNZKVKXhMAt3PXiGzdNSoobvGjH/+DNv+o8rlVMSncFybRKy7/PXnu179W8+uab35Tm4mUFaPAdQHoKJixcMG1OgeLFn+iVvUspjH93mVIXZsrhx0wLN3dXalQR0DftGmbPLN+c9qUpszNgLF8/vOfl4ULFiiLeX79+sI0LJhBj00CC9d84xvqsqrS0FFM5hWveIX2OK/KFsDzwXp20XverYGajclpWfv885VpYVhrVvjD/JY9g11XxD4ccfjh+hU65KGefdULdfdRKe6AoX7p6eyS3aOjsmtsQv5uP9DVC8/9RtvCoiD6tt17ZNmq1VrUp47bCPNxFmrAi8i///tTWtq36hWKFy2TFfcs1X322Df+Qul5X2sq7IvJfc5Avxx64CztXVDqd57JZyTZZ41prl6rLpqbMg1+Zrq5ghsB3Wrp/trKn9szi4EFYfxWXswmiVI3qpIfo1XyyO9ZKc4KHFXWiWzc+eYslp/b5/U+edaPzym9SeaYDYojoCNtjVHuaKN8ySWXytYtWzW+BYpHO3oDoFIcCAH+SaQTwXyH1oKIqCOgQ0MH0VpAL27pniXYF5lT2ODEEg0nmUATm9gAziHiksdT47Vasf8NgA4pHi/rf+e5fgFiBG7TFngvHOf9H5nwkUmnvCcFiCB8TBem/eHM0IM90cKTCnQWnAHa+jlptMIxT6EdX8HusxKgPWSk0ZBdoxOyfc+YHDbvlfLl//UVTWGsAt6iTQ4LDkpTzj/rLOnt6ZTOdtQQn5If/Ojv9bpVGyWY6T8rd936GZ1fNBR57vn1laZlzAFM128992yZd+iBcsjswVwEPn5XAebF3fKbF7bIivsekIsvuaQ09xuSMYorXfWHH1Gt5qmnny7MRUf1rlNOfr1Oy19+53vqcy6bQ0T/Iw8dZWKr/O24JsaChiwf+fB/k872DhlvNOTfflE8Hrs+EDaOe13ILnhhw8bKucRxEOQPOzSUov3JP/4fXbuqF4S4M08/VeYM9mlDGKzdrrHxl5SuIDCgQxnM+oiTmJpqk827dsv9n3tILqlYT44fdHL6aafqx6d/+avK+gI4DnT5wAP3yx1LbpGpmbDG4Jl7u084FgbF3XHrEvnkzbfUDoo77rWvCSb34YG0C2R0fSL+YX+c53lFGqk/r2ovw8cT01wtf28as8kJ98odeXvRfRNDbZObzd7Dat74XjFHw0Wzlz+miu5hjbA92i2Oectvei0TWY/vLCZQ6aMP3RaWQVDc+vUvyGWXXqbWcwK6umNRyx1aCPLQUWsbATZIvUGTCBS6QDoFToJZHoDOPHSa0L20w4nITMTUlAPA4XevZfMB8Rujxe139u82zbUM1yQgU/JhsIT9PRwXTEcUILwJiCb3GBFb7ZiSoh1/ShCmEISVKL3QwoXzY/DX0YpvBHQAt4Fpjknfp1mHOMySLUjD+bZrEosxwHEwve8aAfOdkLGJSXngc5/X9qWw2NTV1jEemIBg3v3YRz+SlJvsRYKs7B6bkB//3yflmGOOqdwbSONB3u6dN39S127P6IT8x9p1lb53XBjpPKe+/ng5/KA5MjeJ/vU33LF7RNZt2ib3PviwvO3tby9Nu8NG+va3viUfuvIKFZ7+8af/FG39imdHpPqbTw0R6H/ztz/SdsRlc4fnRBAd9h2AoWqeMRbM7Yc/cLkWJBltNOSpX/26lvkcLZCPPAzg3CYvbNpcay6hOR5y4IH6PE/+8z/XSjd8+umn5fQ3vF6BZnCwV4WQ3aMN7cM+Oj4pD37+oX2iKwhWCuY9XTLY36PCWGOiIVt3j8hDX35ErSJ1ip0gN/+Uk07UZ/vVM/VqMChdfulL8qkbr9fgwsd/8MOXxJqF637xC1+Qm268Qe66Z6n8/oerK8XBevLaY46W2QO9Mru3T7q7i1PLlOeUaOjcH9aCR95BvlS0actoNig+WRU1y49KBYEagF7MRBKcSTT0ovvw+/SZk1ru9rkrGZU9AMEpJl7HCyLEAX4frBChH7qdf2IHlUYL6KgTAgsUilbB5P6+y96v/BZBccBwBXSUfgVBQUNHji00dKTnIKLOaujsA85IcjX3mvxtgioX2EpSXqpiQxNLQJxg+o1j2n2wJGcCgj/GJ/9nExx87nZSrQTly9jaceFvCDJesyeh2zQ669PmInngphTmze28XjquRECwC2zn2D9LShUmg4Df2XmyAordrA2YcBuNhPk2ZLQxKRONKbn2uuu0QArMwigPjLWzEifOQdlBpNGg09Ytn/609PV0ymBfj8we6JehwX6ZakzL9t17ZMfuPTI60dDCGSHuINsRWg8DlpT2Dunt7pTB3h4Z6u9TQIcfFlre2MSEnhuewZyLeApU3EKZyx40oOjTNqpDs4aiRTXgWti0dYfs2DUie8bH9TkncV2zQUPcBMpndkpvVwhOxD2RW92YwvFoQZsEiraFal24Pyp0QayCfxvHwSyOXt36Sm6gz5lUCUvclOomQdEXf2zgEqKlQnFtzE1fd6c+71hjUvubo5yrxqc4Hx5OhWke53ajGlnyfBj3hI4/c89Y3gR60X7d6NudWrZmNDUM90G1PT9ZWrmsvV3T1fp7ugSm4KH+brWIKKiPjKtghjGPN6bk4y3S1ac/+Unp6Qq9w9Hbvb+3W2kR5X3RmXDbyLjsHh2X8cnJUJgF8+E4sgaMYq0626U7SQtN1wrnTYUWmt7CpXOI6mudgRZQgQ1zB8EXld2wxpjTMqtlDBw0IwXznNCNuhyT4OGwps3V4tTaiPXsbE8Emx7pH+hROi8DVwC615Q9f4hpw0Xn8Nyye6o1NZkUC2SloOl82X7eqiwCijXahDe8PEZ4pS397LTl2HoVfRcUq/y9LG/FGPLxTgn4G0C3yiLxkj50m4cOQIeGDoEOPvSNG7I8dM3Ugskd9nf472AiRP45NHRIAwiLR5ARSr96QE9mK6lH3NGkLVt/gdXiqVnbyfGSYdFihEkK/Wf5ssCc01xzpRNhGs8kKD+eIj8zF4XR+dZHxXNsLIAFd2WmSfoY/d4xTTkGtjgXJvfYBrOSZUzL199NoYIywuRapAIXtL7JSRkbm1SNavf4RADgRgDgNG4iNQNkrg+tG93VJf0KqL0yPNAvs1Dwor9bxveMy7bdu5Spj4yNq6kYYOcDWMBswbR7e7ploK9HBnp7dd0AWrtGxmRsoqH/GISoVgulhxAjATDp64Eg0CODPb0y0N+VE+K4fpBmd44BZCZ0LOMTAN7JAFSGEUALBhD2INtAaW5au+ABkNDkRAF9BsAPQEepzfAOIp2cnlZgUfBXoOCFA8h2IasCgZZK0Boeo9eemsoLOqFioOjxKBHa3dGp44GwgVQtBbApjMutT+jmqECkz9EZqohpVygFwSBwFAkBuBfuSUAHLUIIwH10/g1hqfCT3KOnGzTQJahX3pfUAcChoxMTGom+Z6yhZniMOzxvsDDp3s2mKKmoFgAPldRQqAYgrtp5d6d0m373ExMiY5PjMjLRMHNiAIyCVCJ0ICoetIIxA8DxPJhLzKPuZ0sHiaDZ1d6htABAx9/T7Yj1wHNMyUQj0I6l58Afi3efCrACug3lWyGstbXh/u1Ki7k1TS4DFob1hNALWtM56Q612j145e5cAVbc/5a/xfh07GnKNfTyCmqF4GxcBDmNNqKs+DHpdirwn1veabGCa0WlL4ZNZXyUgG7XwAtCFqcyJgNWEZrCEC+o0OIz+BRewF4oTlCyUW0QLkAA+iUXX6qaOgJlWRwu9aFD2oXZD6kzCIoDsL///e/X4CQCOhacHX3AHQjaJAgL4rGF5oTG8gijD+xSjrIg7WynWE2VZoqmxTKt8TjpFtQxGUWl/aihsyIdJ9+arr0gwQWzOencIDTX+83jx+wFIiv0xIJf+DzWwmHXxxOkXzMcy1x8zMfkdLuMjI/L7rExGRmdkJGxMQUxAA41U2wc1pMGI4fmNNjXJ/19PYLCVbTEjCHlcWJCG6NMTkwJdCd8pc+kEnVg3Hh1dIr0tHVLW0971pFKtbwZmZiZkKlJaLIBUHTt9d+0NqnolE5p72nT87QaYSLUce24ZuqXH4UW15CGTIlMoyQqzJIBbO2Y2lAHW/cbmD8AcEomEkECYKT01B4CGXtVCKOwOSUNHRt8Y0EQ1UGrsJVo/6gxoHH84QBcJT02KUepd9a9iMwUUQAAER9JREFUpp4LPCEiJgNYTIhMTY/JNMBgJvRVJhiROel5nW0Cu8G0dEl3m8iUTGqQIuQRPgOupyuh5k4AebgnDbkwDELjnZnUtuo5F5DSAeJb1KKBe6GtcHPlMqz/1Pi4jE/MyNgkhCkIRxiL0UZ1joJFAuAF4FVBrRtg3iFtXV2qjXqG2WhgaicFlqbpxrReE8ySLzJ60GtHZ7tagxDbMT01KVNYkxnUlID1YUrXyUZ2BzrHvIh04EIQVBoiM9MT0oBMiXkkPZuNRgEKX1FcIc0GPhSu2amBsJ0y090ubROg7UlcXq/rjS5YF8xPF2hCYKXIblioTRutNwZMHug8byjT0ss0ZlW8TDoc750qEEUAbQQQ8kWvhBUBrNa0TyLdOTavpVslLAXhiNBThEmxe1ND93Opa58EiPMZrFUAU8Dx0IVMHGO9F3wPKxcAHd0tv/rVr8rGjZs0XuSF9QHQweMQDNr2O6cer1wJUgCiWBFJx+YsMLXCl4ngGDBnnGRzseuamDxB+AkmKNuJ8sfgNywWAMWCnQVCAl0zAc5IozGRi47nPS042vMsgNLkbhfGLhT/9sIC72F9+/ZYTxieeO0CZ4wpa11rNx6P5XH8bN+twBMDeB/3AHPpDEzSmHs1kwdTMvz74TkCMGnnqI426UFmQU8w/9nx+nmxm5NEy7FxPTBulvKNCUwwTTOOw+bZc42sdYRzzjVlBCmFuEBP4V9GA21G40p8gW1w3WRmUE8vdm/4549pDt7aYufF0kKZFsQ9aesxcL5tj2fLTFMmZvpIeyZeVryjbDxlzN/+Bq0aEgne2iBQQVMPoS76UgGhCzAHUSovIMT2qXX12T2GYylE2/N07gtKb3LfWh4QW88qG3uRRuhjfSoBzm3WGLjhu5igr6eaKmh+3+Oz3St2/5DP1l3TZp7Snu4hXoNz4vlV7lwXxMcxWT4Sew58pxYuB+iW3vF3zDUKAY/EZ9fdjzt+32AOi+1f0qJXfnV/C2qVtKfZSvZ8Ks/ki7CiI1AdzYdQG2bz5i1qQSeg43gF9MvOPX2GGgyCc5Bji6g5FP9ASsaTTz4pv/rVr7RfOqIx8YK/fSLRaj0j8EzKMmgGvBVpt3UWLHQVytIhvNmZC2B91VNTk7aOTdOaWM2N47dSnCcAHEOC9CAYW3AyZ/98MQky3TyJxqSWEOZSAzBVWwiBgR60sXFhGi6SmmOCk2X0Ved5RmrXkXRAC4E1Hfn1jq2ZB207Vv6WrgnA3Jho/YblpvUgxuP8hs2YWGe62QMXTK8QuGJbULOzNMnMXMaNZ9fUzmeqoUcK3Viw8EyZ68zvOc8W8C1dpc+WMAuOy86R3aOx7/F7LB4lNn/NQJd3W/i18aBq54gaXWwP5ecy3MMDjT+mkhlHgMNe118/D/BZVLMfL9eGQGnXygKv3/8xfmCvXQassT2QnlsB6Hxm7gNfvKqIL9ix5dcxWNvw/JqpA/NF8tnSnr8u+QLbitr5tnPj+ZClwdQdW6Btxs5N6aSkHH65UJOMoOKeTTSc0J8XnLjHeTxi3IC/SCVHbQsExcFqftFF75Utm7do33usGUBfS78S/NAPHYCOqDkExyFilGVHERBFyRLv8H/Z/Eu/oGExs8InnunEmKqVxGKbOnyXn3U70dRSyMQIChhHSYMevaonLgvCjOy3G5Ngas0isWukkJCYl+zixRiO3kMHVDwDngnnCEVT2eraTvL3sC4Cvz5WK+Nv3IAeoGOb2zMmHuM1K/tsfvOl6xnsW+Ff8uImIHOC28DPk59RSyf4u6MDwW+JkTkXtRruE0zaoRYDGXMRaHjmPD2VtUn0NGGZXBHjsIIxxx3oulmAI50G10hmUbBaQowZ23WLWbv8muUBLj+7RTRQDrJWiCqm/xhTtutPGuB7KTNuCp2LP0fzPYsBnVfwdMIx+jkoAqvYDJQDS/G+hzuk6MX7x2isSogoepZwL7g0AgZYkPLXbKL/SJS7n6MiUA8KTXmjmqJzIbBX0W10DpN6XWUcuwgbkC7nLc6WTthnhcHH+LxmzRrZtm279nLY8MIG7auBc7RS3EVnnjKDDwiKQ9MH+M7hQ4eJHVo6i13Aho8bM4fcFi+JbRzLLMmI+c4H9wzBHldEzMG3lXWniTGhHMCpHxWTVk7QlqgsQ7DEbgGdk05AipmQPHHgMxcP714ASecx8WPq9iTAs1hM8p2+RX7XcaU/lpFY82/MYEjBKyn3i+f2JljOhV1Tu3729zLwKDQTmprNlk5UeKBH0rSJVfZR4JPz64DrWQDA57B+nalbJqahg0/AREYNnc9bxKjtc1sN3QN6TMiz51qByd4L97c50HaedGwmstnSq6f12NzFwNoCut3fRWP1z5mfj2YtW/d2Dc3K7k8LKEVMsxjJsm5XsbF6PpLnW+WAboUnSydF7orYmrS2e5stFrl9V4Jx1uSOc+xngnHRWGy2Tmz/QZAl74gpDBbo03V1PnS/NkW8Oht7XDCMjS8Fd3NPyxvqrIvWRykQIix/bKKnivapAG8Exg0ODqbp3CgTjH+47vvf93uatobsIhyHktSpyR0qPfJm4XiHDx1FL3ASvseF0XgCNnr6NVEG1fo4Y2Z0D7ZeY48Ridf2/DFMXYudW7RZwqIVlCg0piCCkL02rgnJx//GZ2MDFgvWzWPOcylPWF74gXKowYcVOzo23uCPiCv40ePNPWhm5XF2TfmbJXAv4MRogOBZ9CixzWmva8EmFRISQM9FIzttvYxBk0lZegnrFzruhTElBTFU+qYwGCLSKRza+SwSJjIQyFUkzk2HNXFaAcfOTZHJ3Rc1sXMUzkkC90zthqqx5oErGyrPKwe65pWO0YAXPnAW/J9FRF8E1rE1qPt83rfswcUKDv7v8JTFFgUL6KkpORHoY0Js3THXPS63CjWC4qwAznvYcdcBdLtXeTwB3c6tXzPyTg/oKdiam1uwja1Pmcm9aO6U/6olK8OIGC0UzUFMWPfH2r2TPn8Sw2EFemvNAAaA70KZZoAxAb6/f0DN72ufWyto2AR81jFfOv80TVuDNg5Axz/0T8ZFcDH4yxkUhuIzOBHfa5Cc0eCCJBJ8jJRKYlJqTGKxE11GsOG3IGrGNAjcLw68IQ+9ClRi1/UE5IGCzDh2nGfIlkBjhJluKmxA4yMoYqRec2OkuLp6C16xTcJDfRBaTDPkpi0ScOz1ycg9APh58Ayfx/tgwhRoEkDX6zgt3TOVGG2x4mHedwVAz4oWqVyUuC4yIRKmfmgwLDUcfOh2Lf3zp2NmlHtkXXh+0ZziFA/o/M67LHJAaYplcF6KxpqNMyMeey1LgzH3C4+1NB+7ZkwYyO5TLPR4Yd3OswWe2D4spHnnW/bnel6Uv061yZ3X8+Mrs0rFQNGSTBl/LNvbUCCrzrUmd9JXTBiz44kJoOl9ZrL8aw/olo9GaTJhYp5X+O3jcUCDW0v8lbE5SPnNNGKtmoGibN4CZhTTbdHaBd4VLESkbS/o0Iq7c+dOrQECvkU3N96PmvcK+cEPfiBo2AQ/u/KzC894wwyC3aCFokqcrWlMEzsAHxcDiNNnjLSgMsK0kobd2By0XUS/2MWEmWRvJpPuic3XVKYZ3Llbm1iqZUY5hmhy2e0Y7dgto/UMrEjzimEt7suND6My7lGmodPaYTVnnMMKcxUu+ErAT4ULkyPpBQtPgFVCRIzZ02QXm1//XQboSYyaaRNbxgg9qFtADxuSMx380Tr3CaCH35LP6rvPfF6eUeev5etYB23OMyA7bg/o9jfLbMP4Ar3YNcnGnmjliZnV7yelk6ShUEwAseOIMdSYmZ/PXgbY5YwxodgCovd+RjvXdv/GBJy6gO7Xr8idEdYliV0ocRFY0zV5FdfO8wovEBVu0JIfyvhxmQ+dz80xeI2xbCyeB+d5RLEP3dNtbgwVleL8PrHrq0J5VQBS8kA5enR+ymZBoYKjpla8/GzZfer5n2/OwmO577kOAGtmmcEFDi09/NYuP/+Xn8szzzyjn6F8t531ulcqSeKEPXtGpBdpRz0BuCcbk9Ld06MiCEAd8xRAkwwhBCfFGG+urZ6JSA7ZtklxGI3KDg1U9GHB8woqXmGM8FMgcEkXzOXBe0lIc3eTalAoIIF0o6IXo/wt07DuAYwtEw7ypWztNUkEntF74CNDtX5pC+gKIR1ZCpVnvjyfAYu5jZxULYo+a67YjjtC6ZVMNc2aDQdx6kzBmpDnbHz8Jbs+0EeS1sH4h/RaCfgEKtarcOuUzTkiYVMrhj2PMQQcj/2c/I2AzlgUfrhztnGB3ywew2eFyd0WW/GMOBr3kOSYN4GQekfyGrFeL53vpEhGkqvKja57RXOlQzwB95+lXxwL6d8KZh6cmxiMoQ/SVAzQy0A7b/VoFmC8UGivVeZDryMoWItg7PgmEnVR7n59vCUiPxfF2SR6nemkz4PytCQwMclCiYF5TLCKbal817T8EeWafzH/83TAfUfaqbIoZFstH6RKt5VGufPZk4qd5Kmef7KUNfaYBVVLNzbWx65Z4B35Pezn0AvB3FNa+yC5p98z+Fzkzg3XLxZGcW6sKmhgq8FyzP1LzOGYcC7N7awah3EEpbpdpiZDYDqt6Zq2dsaxr1LZAowr1GrvTAPfOBCYGEO6WBKtCI0F/YYSs0HAgixQDR/RslOlNxMRjIGHmvCNdLFYRz3GXOxikAA6O7vUNApwJ3FzQgITC2NMgxSSADNUhxofG1NGzrr0JAbPvDgWC/RWWicYWEK3xM+/MU7mSINY0mYriauiiZgTrUtTslJmk2l6vC5N41EMNaZiu9HCM+UbJQQczIQzbpTQnpaaKlOz/GbNTHhZkFg2ovyawKwUqgmSWAPTCPWMQdqkIW5KfM427kzoPod0qqT0KzoLtWsJzjA+qwHhOL8Jc0wp6cwXgJmNcjLN225o0gjN76HIS3PuqB2DX1duXhXU0jKQ8c1MyZsVpPy+CAGhoSYDAJtzZAGBTMa6TGK0Qusi00CDu4xyVbGFiHPLeda5ZZGgsiqFiSUkpQ1r3kybDWXMk+PP4hrCU1gB2dM4r82xWQ3JChvZHg1FZsg7MoubYdTRjZaMpeA33p/j5TqCfvTepqyrHSuO5zhpfUv3JbM7TACoBT1L4/5ZExatgKdzEhY9VaRIV+QTfCzQYTM/IAhlYGRTiS1Y27XS/W/KDcfcKEGgDTQQ1pLrzcSWoAAW8b6SpUppxx6T0ks75sUWImouu1t2bcQKWGut3bd+XUgT5F2pUuws9+G8mYBlVLiS/HWuI3EutYif8bpjVHSjnxzEk0ayo4CI2aDpgJMNwAmw0hMfGoAOorGEhTF1dXcJ8sLJgHm/2DVIrPY3LKZq6cnGIEBwYawJl2NBxSmUioSVAaU5PaB7Br63gJ6azBPADoBOQSmUcrVFajhWLxGGHOukLEhEa7IE4udNN2tSwSzG7EhMnDfLyDQQL7GQZICeN+3a81ImFUmdSjdKQqRee1JAR7s/Y8lKn0UjJYLwp3SipXDDmiuTg9AG3uDq8+eYebIRcqCTjAVCJorkcEyYT0rAlrlaZqnjSIpHwOKjqZtJO2GCNGmac8TzlXkm8VMZoGe5uVZAsMKivZ7fC5TmLaBbUE/HVBwLmvIn+5z6ZTChFfKvGKB7garoZHuuPSaAXEi59IDmXWlN400Azq6/XUer3fj1Ta0aEJKSFCtL44WTUJFhVwToSuMJoFs3Skzw8ICOTorWImr3Ms/neL3ZPLc3jHsvz1vzShl5g11b8io/1/5YgnUToBuBrAjQcY5aVRNrXuyeVcBd9rvfJ/os+wDodM/R4uotvbHx6/5N6mnYucwEqUxJsfSYjl35YvMe/X8V71ra8KlSy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25607" name="Picture 7"/>
          <p:cNvPicPr>
            <a:picLocks noChangeAspect="1" noChangeArrowheads="1"/>
          </p:cNvPicPr>
          <p:nvPr/>
        </p:nvPicPr>
        <p:blipFill>
          <a:blip r:embed="rId3"/>
          <a:srcRect/>
          <a:stretch>
            <a:fillRect/>
          </a:stretch>
        </p:blipFill>
        <p:spPr bwMode="auto">
          <a:xfrm>
            <a:off x="3768725" y="412750"/>
            <a:ext cx="4654550" cy="6032500"/>
          </a:xfrm>
          <a:prstGeom prst="rect">
            <a:avLst/>
          </a:prstGeom>
          <a:noFill/>
          <a:ln w="9525">
            <a:noFill/>
            <a:miter lim="800000"/>
            <a:headEnd/>
            <a:tailEnd/>
          </a:ln>
        </p:spPr>
      </p:pic>
    </p:spTree>
    <p:extLst>
      <p:ext uri="{BB962C8B-B14F-4D97-AF65-F5344CB8AC3E}">
        <p14:creationId xmlns="" xmlns:p14="http://schemas.microsoft.com/office/powerpoint/2010/main" val="3230345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5508486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10596</TotalTime>
  <Words>1184</Words>
  <Application>Microsoft Office PowerPoint</Application>
  <PresentationFormat>Personnalisé</PresentationFormat>
  <Paragraphs>105</Paragraphs>
  <Slides>21</Slides>
  <Notes>16</Notes>
  <HiddenSlides>2</HiddenSlides>
  <MMClips>0</MMClips>
  <ScaleCrop>false</ScaleCrop>
  <HeadingPairs>
    <vt:vector size="4" baseType="variant">
      <vt:variant>
        <vt:lpstr>Thème</vt:lpstr>
      </vt:variant>
      <vt:variant>
        <vt:i4>1</vt:i4>
      </vt:variant>
      <vt:variant>
        <vt:lpstr>Titres des diapositives</vt:lpstr>
      </vt:variant>
      <vt:variant>
        <vt:i4>21</vt:i4>
      </vt:variant>
    </vt:vector>
  </HeadingPairs>
  <TitlesOfParts>
    <vt:vector size="22" baseType="lpstr">
      <vt:lpstr>Thème Office</vt:lpstr>
      <vt:lpstr>Diapositive 1</vt:lpstr>
      <vt:lpstr>PLAN</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102</cp:revision>
  <dcterms:created xsi:type="dcterms:W3CDTF">2016-09-10T21:18:49Z</dcterms:created>
  <dcterms:modified xsi:type="dcterms:W3CDTF">2017-02-13T20:42:29Z</dcterms:modified>
</cp:coreProperties>
</file>